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754" r:id="rId1"/>
    <p:sldMasterId id="2147483755" r:id="rId2"/>
  </p:sldMasterIdLst>
  <p:notesMasterIdLst>
    <p:notesMasterId r:id="rId62"/>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Lst>
  <p:sldSz cx="18288000" cy="10287000"/>
  <p:notesSz cx="6858000" cy="9144000"/>
  <p:embeddedFontLst>
    <p:embeddedFont>
      <p:font typeface="Inter" panose="02000503000000020004" pitchFamily="2" charset="0"/>
      <p:regular r:id="rId63"/>
      <p:bold r:id="rId64"/>
      <p:italic r:id="rId65"/>
      <p:boldItalic r:id="rId66"/>
    </p:embeddedFont>
    <p:embeddedFont>
      <p:font typeface="Inter Light" panose="02000503000000020004" pitchFamily="2" charset="0"/>
      <p:regular r:id="rId67"/>
      <p:bold r:id="rId68"/>
      <p:italic r:id="rId69"/>
      <p:boldItalic r:id="rId70"/>
    </p:embeddedFont>
    <p:embeddedFont>
      <p:font typeface="Montserrat SemiBold" panose="020F0502020204030204" pitchFamily="34" charset="0"/>
      <p:regular r:id="rId71"/>
      <p:bold r:id="rId72"/>
      <p:italic r:id="rId73"/>
      <p:boldItalic r:id="rId74"/>
    </p:embeddedFont>
    <p:embeddedFont>
      <p:font typeface="Optimistic Display" panose="020B0503020203020204" pitchFamily="34" charset="0"/>
      <p:regular r:id="rId75"/>
      <p:bold r:id="rId76"/>
      <p:italic r:id="rId77"/>
      <p:boldItalic r:id="rId78"/>
    </p:embeddedFont>
    <p:embeddedFont>
      <p:font typeface="Optimistic Display Medium" panose="020B0503020203020204" pitchFamily="34" charset="0"/>
      <p:regular r:id="rId79"/>
      <p:bold r:id="rId80"/>
      <p:italic r:id="rId81"/>
    </p:embeddedFont>
    <p:embeddedFont>
      <p:font typeface="Optimistic Text" panose="020B0503020203020204" pitchFamily="34" charset="0"/>
      <p:regular r:id="rId82"/>
      <p:bold r:id="rId8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3840">
          <p15:clr>
            <a:srgbClr val="FF0000"/>
          </p15:clr>
        </p15:guide>
        <p15:guide id="2" pos="5760">
          <p15:clr>
            <a:srgbClr val="FF0000"/>
          </p15:clr>
        </p15:guide>
        <p15:guide id="3" pos="7680">
          <p15:clr>
            <a:srgbClr val="FF0000"/>
          </p15:clr>
        </p15:guide>
        <p15:guide id="4" orient="horz" pos="2160">
          <p15:clr>
            <a:srgbClr val="FF0000"/>
          </p15:clr>
        </p15:guide>
        <p15:guide id="5" orient="horz" pos="4320">
          <p15:clr>
            <a:srgbClr val="FF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063"/>
    <p:restoredTop sz="79285"/>
  </p:normalViewPr>
  <p:slideViewPr>
    <p:cSldViewPr snapToGrid="0">
      <p:cViewPr varScale="1">
        <p:scale>
          <a:sx n="60" d="100"/>
          <a:sy n="60" d="100"/>
        </p:scale>
        <p:origin x="496" y="192"/>
      </p:cViewPr>
      <p:guideLst>
        <p:guide pos="3840"/>
        <p:guide pos="5760"/>
        <p:guide pos="7680"/>
        <p:guide orient="horz" pos="2160"/>
        <p:guide orient="horz" pos="43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fntdata"/><Relationship Id="rId68" Type="http://schemas.openxmlformats.org/officeDocument/2006/relationships/font" Target="fonts/font6.fntdata"/><Relationship Id="rId84" Type="http://schemas.openxmlformats.org/officeDocument/2006/relationships/presProps" Target="pres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12.fntdata"/><Relationship Id="rId79" Type="http://schemas.openxmlformats.org/officeDocument/2006/relationships/font" Target="fonts/font17.fntdata"/><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2.fntdata"/><Relationship Id="rId69" Type="http://schemas.openxmlformats.org/officeDocument/2006/relationships/font" Target="fonts/font7.fntdata"/><Relationship Id="rId77" Type="http://schemas.openxmlformats.org/officeDocument/2006/relationships/font" Target="fonts/font15.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0.fntdata"/><Relationship Id="rId80" Type="http://schemas.openxmlformats.org/officeDocument/2006/relationships/font" Target="fonts/font18.fntdata"/><Relationship Id="rId85"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5.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70" Type="http://schemas.openxmlformats.org/officeDocument/2006/relationships/font" Target="fonts/font8.fntdata"/><Relationship Id="rId75" Type="http://schemas.openxmlformats.org/officeDocument/2006/relationships/font" Target="fonts/font13.fntdata"/><Relationship Id="rId83"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font" Target="fonts/font16.fntdata"/><Relationship Id="rId81" Type="http://schemas.openxmlformats.org/officeDocument/2006/relationships/font" Target="fonts/font19.fntdata"/><Relationship Id="rId86"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14.fntdata"/><Relationship Id="rId7" Type="http://schemas.openxmlformats.org/officeDocument/2006/relationships/slide" Target="slides/slide5.xml"/><Relationship Id="rId71" Type="http://schemas.openxmlformats.org/officeDocument/2006/relationships/font" Target="fonts/font9.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font" Target="fonts/font4.fntdata"/><Relationship Id="rId87"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g3d032c2e309_0_5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6" name="Google Shape;916;g3d032c2e309_0_5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400"/>
              </a:spcBef>
              <a:spcAft>
                <a:spcPts val="0"/>
              </a:spcAft>
              <a:buNone/>
            </a:pPr>
            <a:r>
              <a:rPr lang="en" b="1" dirty="0">
                <a:solidFill>
                  <a:schemeClr val="dk1"/>
                </a:solidFill>
                <a:latin typeface="Inter"/>
                <a:ea typeface="Inter"/>
                <a:cs typeface="Inter"/>
                <a:sym typeface="Inter"/>
              </a:rPr>
              <a:t>KONUŞMACI NOTLARI:</a:t>
            </a:r>
            <a:endParaRPr dirty="0">
              <a:solidFill>
                <a:schemeClr val="dk1"/>
              </a:solidFill>
            </a:endParaRPr>
          </a:p>
          <a:p>
            <a:pPr marL="0" lvl="0" indent="0" algn="l" rtl="0">
              <a:lnSpc>
                <a:spcPct val="115000"/>
              </a:lnSpc>
              <a:spcBef>
                <a:spcPts val="1800"/>
              </a:spcBef>
              <a:spcAft>
                <a:spcPts val="0"/>
              </a:spcAft>
              <a:buNone/>
            </a:pPr>
            <a:r>
              <a:rPr lang="en" b="1" dirty="0" err="1">
                <a:solidFill>
                  <a:schemeClr val="dk1"/>
                </a:solidFill>
                <a:latin typeface="Inter"/>
                <a:ea typeface="Inter"/>
                <a:cs typeface="Inter"/>
                <a:sym typeface="Inter"/>
              </a:rPr>
              <a:t>Oturum</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Öncesi</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Hazırlık</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başlamadan</a:t>
            </a:r>
            <a:r>
              <a:rPr lang="en" b="1" dirty="0">
                <a:solidFill>
                  <a:schemeClr val="dk1"/>
                </a:solidFill>
                <a:latin typeface="Inter"/>
                <a:ea typeface="Inter"/>
                <a:cs typeface="Inter"/>
                <a:sym typeface="Inter"/>
              </a:rPr>
              <a:t> 10 </a:t>
            </a:r>
            <a:r>
              <a:rPr lang="en" b="1" dirty="0" err="1">
                <a:solidFill>
                  <a:schemeClr val="dk1"/>
                </a:solidFill>
                <a:latin typeface="Inter"/>
                <a:ea typeface="Inter"/>
                <a:cs typeface="Inter"/>
                <a:sym typeface="Inter"/>
              </a:rPr>
              <a:t>dakika</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önce</a:t>
            </a:r>
            <a:r>
              <a:rPr lang="en" b="1" dirty="0">
                <a:solidFill>
                  <a:schemeClr val="dk1"/>
                </a:solidFill>
                <a:latin typeface="Inter"/>
                <a:ea typeface="Inter"/>
                <a:cs typeface="Inter"/>
                <a:sym typeface="Inter"/>
              </a:rPr>
              <a:t>)</a:t>
            </a:r>
            <a:endParaRPr dirty="0">
              <a:solidFill>
                <a:schemeClr val="dk1"/>
              </a:solidFill>
            </a:endParaRPr>
          </a:p>
          <a:p>
            <a:pPr marL="0" lvl="0" indent="0" algn="l" rtl="0">
              <a:lnSpc>
                <a:spcPct val="115000"/>
              </a:lnSpc>
              <a:spcBef>
                <a:spcPts val="1400"/>
              </a:spcBef>
              <a:spcAft>
                <a:spcPts val="0"/>
              </a:spcAft>
              <a:buNone/>
            </a:pPr>
            <a:r>
              <a:rPr lang="en" b="1" dirty="0" err="1">
                <a:solidFill>
                  <a:schemeClr val="dk1"/>
                </a:solidFill>
                <a:latin typeface="Inter"/>
                <a:ea typeface="Inter"/>
                <a:cs typeface="Inter"/>
                <a:sym typeface="Inter"/>
              </a:rPr>
              <a:t>Materyal</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Kontrolü</a:t>
            </a:r>
            <a:r>
              <a:rPr lang="en" b="1" dirty="0">
                <a:solidFill>
                  <a:schemeClr val="dk1"/>
                </a:solidFill>
                <a:latin typeface="Inter"/>
                <a:ea typeface="Inter"/>
                <a:cs typeface="Inter"/>
                <a:sym typeface="Inter"/>
              </a:rPr>
              <a:t>:</a:t>
            </a:r>
            <a:endParaRPr dirty="0">
              <a:solidFill>
                <a:schemeClr val="dk1"/>
              </a:solidFill>
            </a:endParaRPr>
          </a:p>
          <a:p>
            <a:pPr marL="457200" lvl="0" indent="-298450" algn="l" rtl="0">
              <a:lnSpc>
                <a:spcPct val="115000"/>
              </a:lnSpc>
              <a:spcBef>
                <a:spcPts val="1200"/>
              </a:spcBef>
              <a:spcAft>
                <a:spcPts val="0"/>
              </a:spcAft>
              <a:buClr>
                <a:schemeClr val="dk1"/>
              </a:buClr>
              <a:buSzPts val="1100"/>
              <a:buFont typeface="Inter"/>
              <a:buChar char="●"/>
            </a:pPr>
            <a:r>
              <a:rPr lang="en" dirty="0" err="1">
                <a:solidFill>
                  <a:schemeClr val="dk1"/>
                </a:solidFill>
                <a:latin typeface="Inter"/>
                <a:ea typeface="Inter"/>
                <a:cs typeface="Inter"/>
                <a:sym typeface="Inter"/>
              </a:rPr>
              <a:t>Sunumda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kullanılacak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cihaz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yedek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materyaller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hazır</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Çevrim</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dışı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alternatifler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önceden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hazırlandı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örneklerin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çıktıları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tartışma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kılavuzları</a:t>
            </a:r>
            <a:r>
              <a:rPr lang="en" dirty="0">
                <a:solidFill>
                  <a:schemeClr val="dk1"/>
                </a:solidFill>
                <a:latin typeface="Inter"/>
                <a:ea typeface="Inter"/>
                <a:cs typeface="Inter"/>
                <a:sym typeface="Inter"/>
              </a:rPr>
              <a:t>)</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Bağlantı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seviyesi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kontrol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edildi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uygun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versiyon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planlandı</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a:solidFill>
                  <a:schemeClr val="dk1"/>
                </a:solidFill>
                <a:latin typeface="Inter"/>
                <a:ea typeface="Inter"/>
                <a:cs typeface="Inter"/>
                <a:sym typeface="Inter"/>
              </a:rPr>
              <a:t>KAYNAK </a:t>
            </a:r>
            <a:r>
              <a:rPr lang="en" dirty="0" err="1">
                <a:solidFill>
                  <a:schemeClr val="dk1"/>
                </a:solidFill>
                <a:latin typeface="Inter"/>
                <a:ea typeface="Inter"/>
                <a:cs typeface="Inter"/>
                <a:sym typeface="Inter"/>
              </a:rPr>
              <a:t>yöntemi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referans</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kartlarının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çıktısı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alındı</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Gerçek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hayattan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senaryo</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örnekleri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hedef</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kitleye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uygun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olacak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şekilde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yerelleştirildi</a:t>
            </a:r>
            <a:endParaRPr dirty="0">
              <a:solidFill>
                <a:schemeClr val="dk1"/>
              </a:solidFill>
            </a:endParaRPr>
          </a:p>
          <a:p>
            <a:pPr marL="0" lvl="0" indent="0" algn="l" rtl="0">
              <a:lnSpc>
                <a:spcPct val="115000"/>
              </a:lnSpc>
              <a:spcBef>
                <a:spcPts val="1400"/>
              </a:spcBef>
              <a:spcAft>
                <a:spcPts val="0"/>
              </a:spcAft>
              <a:buNone/>
            </a:pPr>
            <a:r>
              <a:rPr lang="en" b="1" dirty="0">
                <a:solidFill>
                  <a:schemeClr val="dk1"/>
                </a:solidFill>
                <a:latin typeface="Inter"/>
                <a:ea typeface="Inter"/>
                <a:cs typeface="Inter"/>
                <a:sym typeface="Inter"/>
              </a:rPr>
              <a:t>Oda </a:t>
            </a:r>
            <a:r>
              <a:rPr lang="en" b="1" dirty="0" err="1">
                <a:solidFill>
                  <a:schemeClr val="dk1"/>
                </a:solidFill>
                <a:latin typeface="Inter"/>
                <a:ea typeface="Inter"/>
                <a:cs typeface="Inter"/>
                <a:sym typeface="Inter"/>
              </a:rPr>
              <a:t>Düzeni</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ve</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Yetişkin</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Öğrenmesine</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Yönelik</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Notlar</a:t>
            </a:r>
            <a:r>
              <a:rPr lang="en" b="1" dirty="0">
                <a:solidFill>
                  <a:schemeClr val="dk1"/>
                </a:solidFill>
                <a:latin typeface="Inter"/>
                <a:ea typeface="Inter"/>
                <a:cs typeface="Inter"/>
                <a:sym typeface="Inter"/>
              </a:rPr>
              <a:t>:</a:t>
            </a:r>
            <a:endParaRPr dirty="0">
              <a:solidFill>
                <a:schemeClr val="dk1"/>
              </a:solidFill>
            </a:endParaRPr>
          </a:p>
          <a:p>
            <a:pPr marL="457200" lvl="0" indent="-298450" algn="l" rtl="0">
              <a:lnSpc>
                <a:spcPct val="115000"/>
              </a:lnSpc>
              <a:spcBef>
                <a:spcPts val="1200"/>
              </a:spcBef>
              <a:spcAft>
                <a:spcPts val="0"/>
              </a:spcAft>
              <a:buClr>
                <a:schemeClr val="dk1"/>
              </a:buClr>
              <a:buSzPts val="1100"/>
              <a:buFont typeface="Inter"/>
              <a:buChar char="●"/>
            </a:pPr>
            <a:r>
              <a:rPr lang="en" dirty="0" err="1">
                <a:solidFill>
                  <a:schemeClr val="dk1"/>
                </a:solidFill>
                <a:latin typeface="Inter"/>
                <a:ea typeface="Inter"/>
                <a:cs typeface="Inter"/>
                <a:sym typeface="Inter"/>
              </a:rPr>
              <a:t>Grup</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tartışmalarını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kolaylaştırmak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oturma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düzenini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önceden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hazırlayın</a:t>
            </a:r>
            <a:r>
              <a:rPr lang="en" dirty="0">
                <a:solidFill>
                  <a:schemeClr val="dk1"/>
                </a:solidFill>
                <a:latin typeface="Inter"/>
                <a:ea typeface="Inter"/>
                <a:cs typeface="Inter"/>
                <a:sym typeface="Inter"/>
              </a:rPr>
              <a:t> (3-4 </a:t>
            </a:r>
            <a:r>
              <a:rPr lang="en" dirty="0" err="1">
                <a:solidFill>
                  <a:schemeClr val="dk1"/>
                </a:solidFill>
                <a:latin typeface="Inter"/>
                <a:ea typeface="Inter"/>
                <a:cs typeface="Inter"/>
                <a:sym typeface="Inter"/>
              </a:rPr>
              <a:t>kişilik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küçük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gruplar</a:t>
            </a:r>
            <a:r>
              <a:rPr lang="en" dirty="0">
                <a:solidFill>
                  <a:schemeClr val="dk1"/>
                </a:solidFill>
                <a:latin typeface="Inter"/>
                <a:ea typeface="Inter"/>
                <a:cs typeface="Inter"/>
                <a:sym typeface="Inter"/>
              </a:rPr>
              <a:t>)</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Katılımcıların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sunumu</a:t>
            </a:r>
            <a:r>
              <a:rPr lang="en" dirty="0">
                <a:solidFill>
                  <a:schemeClr val="dk1"/>
                </a:solidFill>
                <a:latin typeface="Inter"/>
                <a:ea typeface="Inter"/>
                <a:cs typeface="Inter"/>
                <a:sym typeface="Inter"/>
              </a:rPr>
              <a:t> her </a:t>
            </a:r>
            <a:r>
              <a:rPr lang="en" dirty="0" err="1">
                <a:solidFill>
                  <a:schemeClr val="dk1"/>
                </a:solidFill>
                <a:latin typeface="Inter"/>
                <a:ea typeface="Inter"/>
                <a:cs typeface="Inter"/>
                <a:sym typeface="Inter"/>
              </a:rPr>
              <a:t>açıdan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görebildiklerinden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emin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olun</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Grup</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tartışmalarından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çıkan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görüşleri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yazabilmek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yazı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tahtası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kağıt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pano</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bulundurun</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a:solidFill>
                  <a:schemeClr val="dk1"/>
                </a:solidFill>
                <a:latin typeface="Inter"/>
                <a:ea typeface="Inter"/>
                <a:cs typeface="Inter"/>
                <a:sym typeface="Inter"/>
              </a:rPr>
              <a:t>Rahat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ortam</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hazırlayın</a:t>
            </a:r>
            <a:r>
              <a:rPr lang="en" dirty="0">
                <a:solidFill>
                  <a:schemeClr val="dk1"/>
                </a:solidFill>
                <a:latin typeface="Inter"/>
                <a:ea typeface="Inter"/>
                <a:cs typeface="Inter"/>
                <a:sym typeface="Inter"/>
              </a:rPr>
              <a:t> - </a:t>
            </a:r>
            <a:r>
              <a:rPr lang="en" dirty="0" err="1">
                <a:solidFill>
                  <a:schemeClr val="dk1"/>
                </a:solidFill>
                <a:latin typeface="Inter"/>
                <a:ea typeface="Inter"/>
                <a:cs typeface="Inter"/>
                <a:sym typeface="Inter"/>
              </a:rPr>
              <a:t>yetişkinler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rahatladıkları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saygı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gördükleri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ortamlarda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daha</a:t>
            </a:r>
            <a:r>
              <a:rPr lang="en" dirty="0">
                <a:solidFill>
                  <a:schemeClr val="dk1"/>
                </a:solidFill>
                <a:latin typeface="Inter"/>
                <a:ea typeface="Inter"/>
                <a:cs typeface="Inter"/>
                <a:sym typeface="Inter"/>
              </a:rPr>
              <a:t> iyi </a:t>
            </a:r>
            <a:r>
              <a:rPr lang="en" dirty="0" err="1">
                <a:solidFill>
                  <a:schemeClr val="dk1"/>
                </a:solidFill>
                <a:latin typeface="Inter"/>
                <a:ea typeface="Inter"/>
                <a:cs typeface="Inter"/>
                <a:sym typeface="Inter"/>
              </a:rPr>
              <a:t>öğrenirler</a:t>
            </a:r>
            <a:endParaRPr dirty="0">
              <a:solidFill>
                <a:schemeClr val="dk1"/>
              </a:solidFill>
            </a:endParaRPr>
          </a:p>
          <a:p>
            <a:pPr marL="0" lvl="0" indent="0" algn="l" rtl="0">
              <a:lnSpc>
                <a:spcPct val="115000"/>
              </a:lnSpc>
              <a:spcBef>
                <a:spcPts val="1400"/>
              </a:spcBef>
              <a:spcAft>
                <a:spcPts val="0"/>
              </a:spcAft>
              <a:buNone/>
            </a:pPr>
            <a:r>
              <a:rPr lang="en" b="1" dirty="0" err="1">
                <a:solidFill>
                  <a:schemeClr val="dk1"/>
                </a:solidFill>
                <a:latin typeface="Inter"/>
                <a:ea typeface="Inter"/>
                <a:cs typeface="Inter"/>
                <a:sym typeface="Inter"/>
              </a:rPr>
              <a:t>Hedef</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Kitlenizi</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Tanıyın</a:t>
            </a:r>
            <a:r>
              <a:rPr lang="en" b="1" dirty="0">
                <a:solidFill>
                  <a:schemeClr val="dk1"/>
                </a:solidFill>
                <a:latin typeface="Inter"/>
                <a:ea typeface="Inter"/>
                <a:cs typeface="Inter"/>
                <a:sym typeface="Inter"/>
              </a:rPr>
              <a:t>:</a:t>
            </a:r>
            <a:endParaRPr dirty="0">
              <a:solidFill>
                <a:schemeClr val="dk1"/>
              </a:solidFill>
            </a:endParaRPr>
          </a:p>
          <a:p>
            <a:pPr marL="457200" lvl="0" indent="-298450" algn="l" rtl="0">
              <a:lnSpc>
                <a:spcPct val="115000"/>
              </a:lnSpc>
              <a:spcBef>
                <a:spcPts val="1200"/>
              </a:spcBef>
              <a:spcAft>
                <a:spcPts val="0"/>
              </a:spcAft>
              <a:buClr>
                <a:schemeClr val="dk1"/>
              </a:buClr>
              <a:buSzPts val="1100"/>
              <a:buFont typeface="Inter"/>
              <a:buChar char="●"/>
            </a:pPr>
            <a:r>
              <a:rPr lang="en" dirty="0" err="1">
                <a:solidFill>
                  <a:schemeClr val="dk1"/>
                </a:solidFill>
                <a:latin typeface="Inter"/>
                <a:ea typeface="Inter"/>
                <a:cs typeface="Inter"/>
                <a:sym typeface="Inter"/>
              </a:rPr>
              <a:t>Bazı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katılımcılar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teknoloji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korkutucu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olabilir</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Yetişkinler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kendi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engin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yaşam</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deneyimlerinin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değer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gördüğünü</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hissetmeli</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Bazı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katılımcıların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teknolojiyle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olumsuz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deneyimleri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olabilir</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Teknolojinin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gerçek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hayatta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uygulanabilecek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pratik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faydalarına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odaklanın</a:t>
            </a:r>
            <a:endParaRPr sz="1200" b="1" dirty="0">
              <a:solidFill>
                <a:schemeClr val="dk1"/>
              </a:solidFill>
              <a:latin typeface="Inter"/>
              <a:ea typeface="Inter"/>
              <a:cs typeface="Inter"/>
              <a:sym typeface="Inte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
        <p:cNvGrpSpPr/>
        <p:nvPr/>
      </p:nvGrpSpPr>
      <p:grpSpPr>
        <a:xfrm>
          <a:off x="0" y="0"/>
          <a:ext cx="0" cy="0"/>
          <a:chOff x="0" y="0"/>
          <a:chExt cx="0" cy="0"/>
        </a:xfrm>
      </p:grpSpPr>
      <p:sp>
        <p:nvSpPr>
          <p:cNvPr id="1046" name="Google Shape;1046;g3d0916e44a2_0_4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7" name="Google Shape;1047;g3d0916e44a2_0_4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381000" lvl="0" indent="0" algn="l" rtl="0">
              <a:lnSpc>
                <a:spcPct val="115000"/>
              </a:lnSpc>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KONUŞMACI NOTLARI:</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“Peki,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nasıl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çalışır</a:t>
            </a:r>
            <a:r>
              <a:rPr lang="en" dirty="0">
                <a:solidFill>
                  <a:schemeClr val="dk1"/>
                </a:solidFill>
                <a:latin typeface="Inter"/>
                <a:ea typeface="Inter"/>
                <a:cs typeface="Inter"/>
                <a:sym typeface="Inter"/>
              </a:rPr>
              <a:t>?” </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dirty="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r>
              <a:rPr lang="en" dirty="0">
                <a:solidFill>
                  <a:schemeClr val="dk1"/>
                </a:solidFill>
                <a:latin typeface="Inter"/>
                <a:ea typeface="Inter"/>
                <a:cs typeface="Inter"/>
                <a:sym typeface="Inter"/>
              </a:rPr>
              <a:t>“</a:t>
            </a:r>
            <a:r>
              <a:rPr lang="en" dirty="0" err="1">
                <a:solidFill>
                  <a:schemeClr val="dk1"/>
                </a:solidFill>
                <a:latin typeface="Inter"/>
                <a:ea typeface="Inter"/>
                <a:cs typeface="Inter"/>
                <a:sym typeface="Inter"/>
              </a:rPr>
              <a:t>Örneklerden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Öğrenir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sürü</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fotoğrafı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kelimeyi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hatta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sesi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inceler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bunlar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arasındaki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örüntüleri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anlamaya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çalışır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tıpkı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ödev</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yapmak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gibi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Örneğin</a:t>
            </a:r>
            <a:r>
              <a:rPr lang="en" dirty="0">
                <a:solidFill>
                  <a:schemeClr val="dk1"/>
                </a:solidFill>
                <a:latin typeface="Inter"/>
                <a:ea typeface="Inter"/>
                <a:cs typeface="Inter"/>
                <a:sym typeface="Inter"/>
              </a:rPr>
              <a:t>, 1000 </a:t>
            </a:r>
            <a:r>
              <a:rPr lang="en" dirty="0" err="1">
                <a:solidFill>
                  <a:schemeClr val="dk1"/>
                </a:solidFill>
                <a:latin typeface="Inter"/>
                <a:ea typeface="Inter"/>
                <a:cs typeface="Inter"/>
                <a:sym typeface="Inter"/>
              </a:rPr>
              <a:t>tane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kedi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resmine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bakarak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kedilerin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gerçekte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nasıl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göründüğünü</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öğrenebilir</a:t>
            </a:r>
            <a:r>
              <a:rPr lang="en" dirty="0">
                <a:solidFill>
                  <a:schemeClr val="dk1"/>
                </a:solidFill>
                <a:latin typeface="Inter"/>
                <a:ea typeface="Inter"/>
                <a:cs typeface="Inter"/>
                <a:sym typeface="Inter"/>
              </a:rPr>
              <a:t>.”</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dirty="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r>
              <a:rPr lang="en" dirty="0">
                <a:solidFill>
                  <a:schemeClr val="dk1"/>
                </a:solidFill>
                <a:latin typeface="Inter"/>
                <a:ea typeface="Inter"/>
                <a:cs typeface="Inter"/>
                <a:sym typeface="Inter"/>
              </a:rPr>
              <a:t>“Pratik </a:t>
            </a:r>
            <a:r>
              <a:rPr lang="en" dirty="0" err="1">
                <a:solidFill>
                  <a:schemeClr val="dk1"/>
                </a:solidFill>
                <a:latin typeface="Inter"/>
                <a:ea typeface="Inter"/>
                <a:cs typeface="Inter"/>
                <a:sym typeface="Inter"/>
              </a:rPr>
              <a:t>Yaparak</a:t>
            </a:r>
            <a:r>
              <a:rPr lang="en" dirty="0">
                <a:solidFill>
                  <a:schemeClr val="dk1"/>
                </a:solidFill>
                <a:latin typeface="Inter"/>
                <a:ea typeface="Inter"/>
                <a:cs typeface="Inter"/>
                <a:sym typeface="Inter"/>
              </a:rPr>
              <a:t> Daha da </a:t>
            </a:r>
            <a:r>
              <a:rPr lang="en" dirty="0" err="1">
                <a:solidFill>
                  <a:schemeClr val="dk1"/>
                </a:solidFill>
                <a:latin typeface="Inter"/>
                <a:ea typeface="Inter"/>
                <a:cs typeface="Inter"/>
                <a:sym typeface="Inter"/>
              </a:rPr>
              <a:t>Akıllanır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nasıl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pratik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yaptığınızda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daha</a:t>
            </a:r>
            <a:r>
              <a:rPr lang="en" dirty="0">
                <a:solidFill>
                  <a:schemeClr val="dk1"/>
                </a:solidFill>
                <a:latin typeface="Inter"/>
                <a:ea typeface="Inter"/>
                <a:cs typeface="Inter"/>
                <a:sym typeface="Inter"/>
              </a:rPr>
              <a:t> iyi </a:t>
            </a:r>
            <a:r>
              <a:rPr lang="en" dirty="0" err="1">
                <a:solidFill>
                  <a:schemeClr val="dk1"/>
                </a:solidFill>
                <a:latin typeface="Inter"/>
                <a:ea typeface="Inter"/>
                <a:cs typeface="Inter"/>
                <a:sym typeface="Inter"/>
              </a:rPr>
              <a:t>öğreniyorsanız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da </a:t>
            </a:r>
            <a:r>
              <a:rPr lang="en" dirty="0" err="1">
                <a:solidFill>
                  <a:schemeClr val="dk1"/>
                </a:solidFill>
                <a:latin typeface="Inter"/>
                <a:ea typeface="Inter"/>
                <a:cs typeface="Inter"/>
                <a:sym typeface="Inter"/>
              </a:rPr>
              <a:t>sürekli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pratik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yaparak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deneyerek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doğru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yapıp</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yapmadığını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kontrol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ederek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öğrenir</a:t>
            </a:r>
            <a:r>
              <a:rPr lang="en" dirty="0">
                <a:solidFill>
                  <a:schemeClr val="dk1"/>
                </a:solidFill>
                <a:latin typeface="Inter"/>
                <a:ea typeface="Inter"/>
                <a:cs typeface="Inter"/>
                <a:sym typeface="Inter"/>
              </a:rPr>
              <a:t>.”</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dirty="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r>
              <a:rPr lang="en" dirty="0">
                <a:solidFill>
                  <a:schemeClr val="dk1"/>
                </a:solidFill>
                <a:latin typeface="Inter"/>
                <a:ea typeface="Inter"/>
                <a:cs typeface="Inter"/>
                <a:sym typeface="Inter"/>
              </a:rPr>
              <a:t>“</a:t>
            </a:r>
            <a:r>
              <a:rPr lang="en" dirty="0" err="1">
                <a:solidFill>
                  <a:schemeClr val="dk1"/>
                </a:solidFill>
                <a:latin typeface="Inter"/>
                <a:ea typeface="Inter"/>
                <a:cs typeface="Inter"/>
                <a:sym typeface="Inter"/>
              </a:rPr>
              <a:t>Tahminler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Kararlar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Verir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yeterince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öğrendiğinde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öğrendiklerinden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yararlanarak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şeyin</a:t>
            </a:r>
            <a:r>
              <a:rPr lang="en" dirty="0">
                <a:solidFill>
                  <a:schemeClr val="dk1"/>
                </a:solidFill>
                <a:latin typeface="Inter"/>
                <a:ea typeface="Inter"/>
                <a:cs typeface="Inter"/>
                <a:sym typeface="Inter"/>
              </a:rPr>
              <a:t> ne </a:t>
            </a:r>
            <a:r>
              <a:rPr lang="en" dirty="0" err="1">
                <a:solidFill>
                  <a:schemeClr val="dk1"/>
                </a:solidFill>
                <a:latin typeface="Inter"/>
                <a:ea typeface="Inter"/>
                <a:cs typeface="Inter"/>
                <a:sym typeface="Inter"/>
              </a:rPr>
              <a:t>olduğunu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tahmin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edebilir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hatta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sizinle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konuşabilir</a:t>
            </a:r>
            <a:r>
              <a:rPr lang="en" dirty="0">
                <a:solidFill>
                  <a:schemeClr val="dk1"/>
                </a:solidFill>
                <a:latin typeface="Inter"/>
                <a:ea typeface="Inter"/>
                <a:cs typeface="Inter"/>
                <a:sym typeface="Inter"/>
              </a:rPr>
              <a:t>.”</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dirty="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r>
              <a:rPr lang="en" dirty="0">
                <a:solidFill>
                  <a:schemeClr val="dk1"/>
                </a:solidFill>
                <a:latin typeface="Inter"/>
                <a:ea typeface="Inter"/>
                <a:cs typeface="Inter"/>
                <a:sym typeface="Inter"/>
              </a:rPr>
              <a:t>“Daha </a:t>
            </a:r>
            <a:r>
              <a:rPr lang="en" dirty="0" err="1">
                <a:solidFill>
                  <a:schemeClr val="dk1"/>
                </a:solidFill>
                <a:latin typeface="Inter"/>
                <a:ea typeface="Inter"/>
                <a:cs typeface="Inter"/>
                <a:sym typeface="Inter"/>
              </a:rPr>
              <a:t>Hızlı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İş</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Yapmanızı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Sağlar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bildiklerini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kullanarak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insanlara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yardım</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eder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Örneğin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şarkı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önerebilir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görsel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oluşturabilir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hatta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sorulara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cevap</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verebilir</a:t>
            </a:r>
            <a:r>
              <a:rPr lang="en" dirty="0">
                <a:solidFill>
                  <a:schemeClr val="dk1"/>
                </a:solidFill>
                <a:latin typeface="Inter"/>
                <a:ea typeface="Inter"/>
                <a:cs typeface="Inter"/>
                <a:sym typeface="Inter"/>
              </a:rPr>
              <a:t>!”</a:t>
            </a:r>
            <a:endParaRPr sz="1200" b="1" dirty="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sz="1200" dirty="0">
              <a:solidFill>
                <a:schemeClr val="dk1"/>
              </a:solidFill>
            </a:endParaRPr>
          </a:p>
          <a:p>
            <a:pPr marL="0" lvl="0" indent="0" algn="l" rtl="0">
              <a:spcBef>
                <a:spcPts val="0"/>
              </a:spcBef>
              <a:spcAft>
                <a:spcPts val="0"/>
              </a:spcAft>
              <a:buNone/>
            </a:pPr>
            <a:endParaRPr sz="12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1"/>
        <p:cNvGrpSpPr/>
        <p:nvPr/>
      </p:nvGrpSpPr>
      <p:grpSpPr>
        <a:xfrm>
          <a:off x="0" y="0"/>
          <a:ext cx="0" cy="0"/>
          <a:chOff x="0" y="0"/>
          <a:chExt cx="0" cy="0"/>
        </a:xfrm>
      </p:grpSpPr>
      <p:sp>
        <p:nvSpPr>
          <p:cNvPr id="1072" name="Google Shape;1072;g3d0916e44a2_0_4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3" name="Google Shape;1073;g3d0916e44a2_0_4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800"/>
              </a:spcBef>
              <a:spcAft>
                <a:spcPts val="0"/>
              </a:spcAft>
              <a:buClr>
                <a:schemeClr val="dk1"/>
              </a:buClr>
              <a:buSzPts val="1100"/>
              <a:buFont typeface="Arial"/>
              <a:buNone/>
            </a:pPr>
            <a:r>
              <a:rPr lang="en" sz="1200" b="1" dirty="0">
                <a:solidFill>
                  <a:schemeClr val="dk1"/>
                </a:solidFill>
                <a:latin typeface="Inter"/>
                <a:ea typeface="Inter"/>
                <a:cs typeface="Inter"/>
                <a:sym typeface="Inter"/>
              </a:rPr>
              <a:t>KONUŞMACI NOTLARI:</a:t>
            </a:r>
            <a:endParaRPr sz="1200" b="1" dirty="0">
              <a:solidFill>
                <a:schemeClr val="dk1"/>
              </a:solidFill>
              <a:latin typeface="Inter"/>
              <a:ea typeface="Inter"/>
              <a:cs typeface="Inter"/>
              <a:sym typeface="Inter"/>
            </a:endParaRPr>
          </a:p>
          <a:p>
            <a:pPr marL="0" lvl="0" indent="0" algn="l" rtl="0">
              <a:lnSpc>
                <a:spcPct val="115000"/>
              </a:lnSpc>
              <a:spcBef>
                <a:spcPts val="1400"/>
              </a:spcBef>
              <a:spcAft>
                <a:spcPts val="0"/>
              </a:spcAft>
              <a:buClr>
                <a:schemeClr val="dk1"/>
              </a:buClr>
              <a:buSzPts val="1100"/>
              <a:buFont typeface="Arial"/>
              <a:buNone/>
            </a:pPr>
            <a:r>
              <a:rPr lang="en" sz="1200" b="1" dirty="0">
                <a:solidFill>
                  <a:schemeClr val="dk1"/>
                </a:solidFill>
                <a:latin typeface="Inter"/>
                <a:ea typeface="Inter"/>
                <a:cs typeface="Inter"/>
                <a:sym typeface="Inter"/>
              </a:rPr>
              <a:t>Temel </a:t>
            </a:r>
            <a:r>
              <a:rPr lang="en" sz="1200" b="1" dirty="0" err="1">
                <a:solidFill>
                  <a:schemeClr val="dk1"/>
                </a:solidFill>
                <a:latin typeface="Inter"/>
                <a:ea typeface="Inter"/>
                <a:cs typeface="Inter"/>
                <a:sym typeface="Inter"/>
              </a:rPr>
              <a:t>Yapay</a:t>
            </a:r>
            <a:r>
              <a:rPr lang="en" sz="1200" b="1" dirty="0">
                <a:solidFill>
                  <a:schemeClr val="dk1"/>
                </a:solidFill>
                <a:latin typeface="Inter"/>
                <a:ea typeface="Inter"/>
                <a:cs typeface="Inter"/>
                <a:sym typeface="Inter"/>
              </a:rPr>
              <a:t> Zeka </a:t>
            </a:r>
            <a:r>
              <a:rPr lang="en" sz="1200" b="1" dirty="0" err="1">
                <a:solidFill>
                  <a:schemeClr val="dk1"/>
                </a:solidFill>
                <a:latin typeface="Inter"/>
                <a:ea typeface="Inter"/>
                <a:cs typeface="Inter"/>
                <a:sym typeface="Inter"/>
              </a:rPr>
              <a:t>Kavramları</a:t>
            </a:r>
            <a:endParaRPr sz="1200" b="1"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a:t>
            </a:r>
            <a:r>
              <a:rPr lang="en" sz="1200" dirty="0" err="1">
                <a:solidFill>
                  <a:schemeClr val="dk1"/>
                </a:solidFill>
                <a:latin typeface="Inter"/>
                <a:ea typeface="Inter"/>
                <a:cs typeface="Inter"/>
                <a:sym typeface="Inter"/>
              </a:rPr>
              <a:t>Yapay</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zekanın</a:t>
            </a:r>
            <a:r>
              <a:rPr lang="en" sz="1200" dirty="0">
                <a:solidFill>
                  <a:schemeClr val="dk1"/>
                </a:solidFill>
                <a:latin typeface="Inter"/>
                <a:ea typeface="Inter"/>
                <a:cs typeface="Inter"/>
                <a:sym typeface="Inter"/>
              </a:rPr>
              <a:t> ne </a:t>
            </a:r>
            <a:r>
              <a:rPr lang="en" sz="1200" dirty="0" err="1">
                <a:solidFill>
                  <a:schemeClr val="dk1"/>
                </a:solidFill>
                <a:latin typeface="Inter"/>
                <a:ea typeface="Inter"/>
                <a:cs typeface="Inter"/>
                <a:sym typeface="Inter"/>
              </a:rPr>
              <a:t>olduğundan</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ve</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nasıl</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çalıştığından</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bahsettik</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Biraz</a:t>
            </a:r>
            <a:r>
              <a:rPr lang="en" sz="1200" dirty="0">
                <a:solidFill>
                  <a:schemeClr val="dk1"/>
                </a:solidFill>
                <a:latin typeface="Inter"/>
                <a:ea typeface="Inter"/>
                <a:cs typeface="Inter"/>
                <a:sym typeface="Inter"/>
              </a:rPr>
              <a:t> da </a:t>
            </a:r>
            <a:r>
              <a:rPr lang="en" sz="1200" dirty="0" err="1">
                <a:solidFill>
                  <a:schemeClr val="dk1"/>
                </a:solidFill>
                <a:latin typeface="Inter"/>
                <a:ea typeface="Inter"/>
                <a:cs typeface="Inter"/>
                <a:sym typeface="Inter"/>
              </a:rPr>
              <a:t>insanlar</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yapay</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zekadan</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bahsederken</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duyabileceğiniz</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bazı</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temel</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kavramları</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inceleyelim</a:t>
            </a:r>
            <a:r>
              <a:rPr lang="en" sz="1200" dirty="0">
                <a:solidFill>
                  <a:schemeClr val="dk1"/>
                </a:solidFill>
                <a:latin typeface="Inter"/>
                <a:ea typeface="Inter"/>
                <a:cs typeface="Inter"/>
                <a:sym typeface="Inter"/>
              </a:rPr>
              <a:t>. Merak </a:t>
            </a:r>
            <a:r>
              <a:rPr lang="en" sz="1200" dirty="0" err="1">
                <a:solidFill>
                  <a:schemeClr val="dk1"/>
                </a:solidFill>
                <a:latin typeface="Inter"/>
                <a:ea typeface="Inter"/>
                <a:cs typeface="Inter"/>
                <a:sym typeface="Inter"/>
              </a:rPr>
              <a:t>etmeyin</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bu</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kavramları</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çok</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sade</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ve</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anlaşılır</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şekilde</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ele</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alacağız</a:t>
            </a:r>
            <a:r>
              <a:rPr lang="en" sz="1200" dirty="0">
                <a:solidFill>
                  <a:schemeClr val="dk1"/>
                </a:solidFill>
                <a:latin typeface="Inter"/>
                <a:ea typeface="Inter"/>
                <a:cs typeface="Inter"/>
                <a:sym typeface="Inter"/>
              </a:rPr>
              <a:t>.”</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err="1">
                <a:solidFill>
                  <a:schemeClr val="dk1"/>
                </a:solidFill>
                <a:latin typeface="Inter"/>
                <a:ea typeface="Inter"/>
                <a:cs typeface="Inter"/>
                <a:sym typeface="Inter"/>
              </a:rPr>
              <a:t>Makine</a:t>
            </a:r>
            <a:r>
              <a:rPr lang="en" sz="1200" b="1" dirty="0">
                <a:solidFill>
                  <a:schemeClr val="dk1"/>
                </a:solidFill>
                <a:latin typeface="Inter"/>
                <a:ea typeface="Inter"/>
                <a:cs typeface="Inter"/>
                <a:sym typeface="Inter"/>
              </a:rPr>
              <a:t> </a:t>
            </a:r>
            <a:r>
              <a:rPr lang="en" sz="1200" b="1" dirty="0" err="1">
                <a:solidFill>
                  <a:schemeClr val="dk1"/>
                </a:solidFill>
                <a:latin typeface="Inter"/>
                <a:ea typeface="Inter"/>
                <a:cs typeface="Inter"/>
                <a:sym typeface="Inter"/>
              </a:rPr>
              <a:t>Öğrenmesi</a:t>
            </a:r>
            <a:br>
              <a:rPr lang="en" sz="1200" b="1" dirty="0">
                <a:solidFill>
                  <a:schemeClr val="dk1"/>
                </a:solidFill>
                <a:latin typeface="Inter"/>
                <a:ea typeface="Inter"/>
                <a:cs typeface="Inter"/>
                <a:sym typeface="Inter"/>
              </a:rPr>
            </a:br>
            <a:r>
              <a:rPr lang="en" sz="1200" dirty="0">
                <a:solidFill>
                  <a:schemeClr val="dk1"/>
                </a:solidFill>
                <a:latin typeface="Inter"/>
                <a:ea typeface="Inter"/>
                <a:cs typeface="Inter"/>
                <a:sym typeface="Inter"/>
              </a:rPr>
              <a:t>”</a:t>
            </a:r>
            <a:r>
              <a:rPr lang="en" sz="1200" dirty="0" err="1">
                <a:solidFill>
                  <a:schemeClr val="dk1"/>
                </a:solidFill>
                <a:latin typeface="Inter"/>
                <a:ea typeface="Inter"/>
                <a:cs typeface="Inter"/>
                <a:sym typeface="Inter"/>
              </a:rPr>
              <a:t>Makine</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Öğrenmesi</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bilgisayarların</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örneklere</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bakarak</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öğrenmesi</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anlamına</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gelir</a:t>
            </a:r>
            <a:r>
              <a:rPr lang="en" sz="1200" dirty="0">
                <a:solidFill>
                  <a:schemeClr val="dk1"/>
                </a:solidFill>
                <a:latin typeface="Inter"/>
                <a:ea typeface="Inter"/>
                <a:cs typeface="Inter"/>
                <a:sym typeface="Inter"/>
              </a:rPr>
              <a:t>. Ne </a:t>
            </a:r>
            <a:r>
              <a:rPr lang="en" sz="1200" dirty="0" err="1">
                <a:solidFill>
                  <a:schemeClr val="dk1"/>
                </a:solidFill>
                <a:latin typeface="Inter"/>
                <a:ea typeface="Inter"/>
                <a:cs typeface="Inter"/>
                <a:sym typeface="Inter"/>
              </a:rPr>
              <a:t>yapacaklarına</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dair</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komutların</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adım</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adım</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verilmesi</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yerine</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yapay</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zeka</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resim</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metin</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veya</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rakamlar</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gibi</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çok</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sayıda</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veriye</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bakarak</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bu</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verilerdeki</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örüntüleri</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tespit</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etmeye</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başlar</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Yeterli</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sayıda</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örüntüyü</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tespit</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ettiğindeyse</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kendi</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başına</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tahmin</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yürütebilir</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veya</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kararlar</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verebilir</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Tıpkı</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bir</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spor</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dalında</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antrenman</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yapmak</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gibi</a:t>
            </a:r>
            <a:r>
              <a:rPr lang="en" sz="1200" dirty="0">
                <a:solidFill>
                  <a:schemeClr val="dk1"/>
                </a:solidFill>
                <a:latin typeface="Inter"/>
                <a:ea typeface="Inter"/>
                <a:cs typeface="Inter"/>
                <a:sym typeface="Inter"/>
              </a:rPr>
              <a:t>: ne </a:t>
            </a:r>
            <a:r>
              <a:rPr lang="en" sz="1200" dirty="0" err="1">
                <a:solidFill>
                  <a:schemeClr val="dk1"/>
                </a:solidFill>
                <a:latin typeface="Inter"/>
                <a:ea typeface="Inter"/>
                <a:cs typeface="Inter"/>
                <a:sym typeface="Inter"/>
              </a:rPr>
              <a:t>kadar</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antrenman</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yaparsanız</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performansınız</a:t>
            </a:r>
            <a:r>
              <a:rPr lang="en" sz="1200" dirty="0">
                <a:solidFill>
                  <a:schemeClr val="dk1"/>
                </a:solidFill>
                <a:latin typeface="Inter"/>
                <a:ea typeface="Inter"/>
                <a:cs typeface="Inter"/>
                <a:sym typeface="Inter"/>
              </a:rPr>
              <a:t> o </a:t>
            </a:r>
            <a:r>
              <a:rPr lang="en" sz="1200" dirty="0" err="1">
                <a:solidFill>
                  <a:schemeClr val="dk1"/>
                </a:solidFill>
                <a:latin typeface="Inter"/>
                <a:ea typeface="Inter"/>
                <a:cs typeface="Inter"/>
                <a:sym typeface="Inter"/>
              </a:rPr>
              <a:t>kadar</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gelişir</a:t>
            </a:r>
            <a:r>
              <a:rPr lang="en" sz="1200" dirty="0">
                <a:solidFill>
                  <a:schemeClr val="dk1"/>
                </a:solidFill>
                <a:latin typeface="Inter"/>
                <a:ea typeface="Inter"/>
                <a:cs typeface="Inter"/>
                <a:sym typeface="Inter"/>
              </a:rPr>
              <a:t>.”</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err="1">
                <a:solidFill>
                  <a:schemeClr val="dk1"/>
                </a:solidFill>
                <a:latin typeface="Inter"/>
                <a:ea typeface="Inter"/>
                <a:cs typeface="Inter"/>
                <a:sym typeface="Inter"/>
              </a:rPr>
              <a:t>Doğal</a:t>
            </a:r>
            <a:r>
              <a:rPr lang="en" sz="1200" b="1" dirty="0">
                <a:solidFill>
                  <a:schemeClr val="dk1"/>
                </a:solidFill>
                <a:latin typeface="Inter"/>
                <a:ea typeface="Inter"/>
                <a:cs typeface="Inter"/>
                <a:sym typeface="Inter"/>
              </a:rPr>
              <a:t> Dil </a:t>
            </a:r>
            <a:r>
              <a:rPr lang="en" sz="1200" b="1" dirty="0" err="1">
                <a:solidFill>
                  <a:schemeClr val="dk1"/>
                </a:solidFill>
                <a:latin typeface="Inter"/>
                <a:ea typeface="Inter"/>
                <a:cs typeface="Inter"/>
                <a:sym typeface="Inter"/>
              </a:rPr>
              <a:t>İşleme</a:t>
            </a:r>
            <a:r>
              <a:rPr lang="en" sz="1200" b="1" dirty="0">
                <a:solidFill>
                  <a:schemeClr val="dk1"/>
                </a:solidFill>
                <a:latin typeface="Inter"/>
                <a:ea typeface="Inter"/>
                <a:cs typeface="Inter"/>
                <a:sym typeface="Inter"/>
              </a:rPr>
              <a:t> (NLP)</a:t>
            </a:r>
            <a:br>
              <a:rPr lang="en" sz="1200" b="1" dirty="0">
                <a:solidFill>
                  <a:schemeClr val="dk1"/>
                </a:solidFill>
                <a:latin typeface="Inter"/>
                <a:ea typeface="Inter"/>
                <a:cs typeface="Inter"/>
                <a:sym typeface="Inter"/>
              </a:rPr>
            </a:br>
            <a:r>
              <a:rPr lang="en" sz="1200" dirty="0">
                <a:solidFill>
                  <a:schemeClr val="dk1"/>
                </a:solidFill>
                <a:latin typeface="Inter"/>
                <a:ea typeface="Inter"/>
                <a:cs typeface="Inter"/>
                <a:sym typeface="Inter"/>
              </a:rPr>
              <a:t>”NLP, </a:t>
            </a:r>
            <a:r>
              <a:rPr lang="en" sz="1200" dirty="0" err="1">
                <a:solidFill>
                  <a:schemeClr val="dk1"/>
                </a:solidFill>
                <a:latin typeface="Inter"/>
                <a:ea typeface="Inter"/>
                <a:cs typeface="Inter"/>
                <a:sym typeface="Inter"/>
              </a:rPr>
              <a:t>bilgisayarların</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insan</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dilini</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anlamalarını</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ve</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kullanmalarını</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sağlar</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Yapay</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zeka</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bu</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sayede</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sorularınıza</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cevap</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verebilir</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farklı</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diller</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arasında</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çeviri</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yapabilir</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uzun</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metinleri</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özetleyebilir</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veya</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sizinle</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sohbet</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edebilir</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Bilgisayarların</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metinleri</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okuyabilmesini</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yorumlayabilmesini</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hatta</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kulağa</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doğal</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gelen</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metinler</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üretebilmesini</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sağlar</a:t>
            </a:r>
            <a:r>
              <a:rPr lang="en" sz="1200" dirty="0">
                <a:solidFill>
                  <a:schemeClr val="dk1"/>
                </a:solidFill>
                <a:latin typeface="Inter"/>
                <a:ea typeface="Inter"/>
                <a:cs typeface="Inter"/>
                <a:sym typeface="Inter"/>
              </a:rPr>
              <a:t>.”</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err="1">
                <a:solidFill>
                  <a:schemeClr val="dk1"/>
                </a:solidFill>
                <a:latin typeface="Inter"/>
                <a:ea typeface="Inter"/>
                <a:cs typeface="Inter"/>
                <a:sym typeface="Inter"/>
              </a:rPr>
              <a:t>Yapay</a:t>
            </a:r>
            <a:r>
              <a:rPr lang="en" sz="1200" b="1" dirty="0">
                <a:solidFill>
                  <a:schemeClr val="dk1"/>
                </a:solidFill>
                <a:latin typeface="Inter"/>
                <a:ea typeface="Inter"/>
                <a:cs typeface="Inter"/>
                <a:sym typeface="Inter"/>
              </a:rPr>
              <a:t> Genel Zeka (AGI)</a:t>
            </a:r>
            <a:br>
              <a:rPr lang="en" sz="1200" b="1" dirty="0">
                <a:solidFill>
                  <a:schemeClr val="dk1"/>
                </a:solidFill>
                <a:latin typeface="Inter"/>
                <a:ea typeface="Inter"/>
                <a:cs typeface="Inter"/>
                <a:sym typeface="Inter"/>
              </a:rPr>
            </a:br>
            <a:r>
              <a:rPr lang="en" sz="1200" dirty="0">
                <a:solidFill>
                  <a:schemeClr val="dk1"/>
                </a:solidFill>
                <a:latin typeface="Inter"/>
                <a:ea typeface="Inter"/>
                <a:cs typeface="Inter"/>
                <a:sym typeface="Inter"/>
              </a:rPr>
              <a:t>”AGI, </a:t>
            </a:r>
            <a:r>
              <a:rPr lang="en" sz="1200" dirty="0" err="1">
                <a:solidFill>
                  <a:schemeClr val="dk1"/>
                </a:solidFill>
                <a:latin typeface="Inter"/>
                <a:ea typeface="Inter"/>
                <a:cs typeface="Inter"/>
                <a:sym typeface="Inter"/>
              </a:rPr>
              <a:t>bugün</a:t>
            </a:r>
            <a:r>
              <a:rPr lang="en" sz="1200" dirty="0">
                <a:solidFill>
                  <a:schemeClr val="dk1"/>
                </a:solidFill>
                <a:latin typeface="Inter"/>
                <a:ea typeface="Inter"/>
                <a:cs typeface="Inter"/>
                <a:sym typeface="Inter"/>
              </a:rPr>
              <a:t> var </a:t>
            </a:r>
            <a:r>
              <a:rPr lang="en" sz="1200" dirty="0" err="1">
                <a:solidFill>
                  <a:schemeClr val="dk1"/>
                </a:solidFill>
                <a:latin typeface="Inter"/>
                <a:ea typeface="Inter"/>
                <a:cs typeface="Inter"/>
                <a:sym typeface="Inter"/>
              </a:rPr>
              <a:t>olan</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bir</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teknolojiden</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ziyade</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geleceğe</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dair</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bir</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fikirdir</a:t>
            </a:r>
            <a:r>
              <a:rPr lang="en" sz="1200" dirty="0">
                <a:solidFill>
                  <a:schemeClr val="dk1"/>
                </a:solidFill>
                <a:latin typeface="Inter"/>
                <a:ea typeface="Inter"/>
                <a:cs typeface="Inter"/>
                <a:sym typeface="Inter"/>
              </a:rPr>
              <a:t>. Pek </a:t>
            </a:r>
            <a:r>
              <a:rPr lang="en" sz="1200" dirty="0" err="1">
                <a:solidFill>
                  <a:schemeClr val="dk1"/>
                </a:solidFill>
                <a:latin typeface="Inter"/>
                <a:ea typeface="Inter"/>
                <a:cs typeface="Inter"/>
                <a:sym typeface="Inter"/>
              </a:rPr>
              <a:t>çok</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farklı</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alanda</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insan</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seviyesinde</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düşünebileceği</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öğrenebileceği</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ve</a:t>
            </a:r>
            <a:r>
              <a:rPr lang="en" sz="1200" dirty="0">
                <a:solidFill>
                  <a:schemeClr val="dk1"/>
                </a:solidFill>
                <a:latin typeface="Inter"/>
                <a:ea typeface="Inter"/>
                <a:cs typeface="Inter"/>
                <a:sym typeface="Inter"/>
              </a:rPr>
              <a:t> problem </a:t>
            </a:r>
            <a:r>
              <a:rPr lang="en" sz="1200" dirty="0" err="1">
                <a:solidFill>
                  <a:schemeClr val="dk1"/>
                </a:solidFill>
                <a:latin typeface="Inter"/>
                <a:ea typeface="Inter"/>
                <a:cs typeface="Inter"/>
                <a:sym typeface="Inter"/>
              </a:rPr>
              <a:t>çözebileceği</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varsayılan</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bir</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yapay</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zeka</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türüdür</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Şimdilik</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yapay</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zeka</a:t>
            </a:r>
            <a:r>
              <a:rPr lang="en" sz="1200" dirty="0">
                <a:solidFill>
                  <a:schemeClr val="dk1"/>
                </a:solidFill>
                <a:latin typeface="Inter"/>
                <a:ea typeface="Inter"/>
                <a:cs typeface="Inter"/>
                <a:sym typeface="Inter"/>
              </a:rPr>
              <a:t> her </a:t>
            </a:r>
            <a:r>
              <a:rPr lang="en" sz="1200" dirty="0" err="1">
                <a:solidFill>
                  <a:schemeClr val="dk1"/>
                </a:solidFill>
                <a:latin typeface="Inter"/>
                <a:ea typeface="Inter"/>
                <a:cs typeface="Inter"/>
                <a:sym typeface="Inter"/>
              </a:rPr>
              <a:t>alanda</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değil</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bazı</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alanlarda</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başarılı</a:t>
            </a:r>
            <a:r>
              <a:rPr lang="en" sz="1200" dirty="0">
                <a:solidFill>
                  <a:schemeClr val="dk1"/>
                </a:solidFill>
                <a:latin typeface="Inter"/>
                <a:ea typeface="Inter"/>
                <a:cs typeface="Inter"/>
                <a:sym typeface="Inter"/>
              </a:rPr>
              <a:t>. AGI </a:t>
            </a:r>
            <a:r>
              <a:rPr lang="en" sz="1200" dirty="0" err="1">
                <a:solidFill>
                  <a:schemeClr val="dk1"/>
                </a:solidFill>
                <a:latin typeface="Inter"/>
                <a:ea typeface="Inter"/>
                <a:cs typeface="Inter"/>
                <a:sym typeface="Inter"/>
              </a:rPr>
              <a:t>ise</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araştırmacıların</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keşfetmeye</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devam</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ettiği</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bir</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kavramdan</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ibaret</a:t>
            </a:r>
            <a:r>
              <a:rPr lang="en" sz="1200" dirty="0">
                <a:solidFill>
                  <a:schemeClr val="dk1"/>
                </a:solidFill>
                <a:latin typeface="Inter"/>
                <a:ea typeface="Inter"/>
                <a:cs typeface="Inter"/>
                <a:sym typeface="Inter"/>
              </a:rPr>
              <a:t>."</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err="1">
                <a:solidFill>
                  <a:schemeClr val="dk1"/>
                </a:solidFill>
                <a:latin typeface="Inter"/>
                <a:ea typeface="Inter"/>
                <a:cs typeface="Inter"/>
                <a:sym typeface="Inter"/>
              </a:rPr>
              <a:t>Sinir</a:t>
            </a:r>
            <a:r>
              <a:rPr lang="en" sz="1200" b="1" dirty="0">
                <a:solidFill>
                  <a:schemeClr val="dk1"/>
                </a:solidFill>
                <a:latin typeface="Inter"/>
                <a:ea typeface="Inter"/>
                <a:cs typeface="Inter"/>
                <a:sym typeface="Inter"/>
              </a:rPr>
              <a:t> </a:t>
            </a:r>
            <a:r>
              <a:rPr lang="en" sz="1200" b="1" dirty="0" err="1">
                <a:solidFill>
                  <a:schemeClr val="dk1"/>
                </a:solidFill>
                <a:latin typeface="Inter"/>
                <a:ea typeface="Inter"/>
                <a:cs typeface="Inter"/>
                <a:sym typeface="Inter"/>
              </a:rPr>
              <a:t>Ağları</a:t>
            </a:r>
            <a:br>
              <a:rPr lang="en" sz="1200" b="1" dirty="0">
                <a:solidFill>
                  <a:schemeClr val="dk1"/>
                </a:solidFill>
                <a:latin typeface="Inter"/>
                <a:ea typeface="Inter"/>
                <a:cs typeface="Inter"/>
                <a:sym typeface="Inter"/>
              </a:rPr>
            </a:br>
            <a:r>
              <a:rPr lang="en" sz="1200" dirty="0">
                <a:solidFill>
                  <a:schemeClr val="dk1"/>
                </a:solidFill>
                <a:latin typeface="Inter"/>
                <a:ea typeface="Inter"/>
                <a:cs typeface="Inter"/>
                <a:sym typeface="Inter"/>
              </a:rPr>
              <a:t>”</a:t>
            </a:r>
            <a:r>
              <a:rPr lang="en" sz="1200" dirty="0" err="1">
                <a:solidFill>
                  <a:schemeClr val="dk1"/>
                </a:solidFill>
                <a:latin typeface="Inter"/>
                <a:ea typeface="Inter"/>
                <a:cs typeface="Inter"/>
                <a:sym typeface="Inter"/>
              </a:rPr>
              <a:t>Sinir</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ağları</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insan</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beyninden</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esinlenerek</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modellenen</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bilgisayar</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sistemleridir</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Katmanlardan</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oluşan</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sinir</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ağları</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bilgiyi</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bu</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katmanlar</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aracılığıyla</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işler</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ve</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yapay</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zekanın</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örüntüleri</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tespit</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etmesine</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yardımcı</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olur</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resimdekinin</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kedi</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veya</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köpek</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olduğunu</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ayırt</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edebilme</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bir</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cümle</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içinde</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sıradaki</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kelimenin</a:t>
            </a:r>
            <a:r>
              <a:rPr lang="en" sz="1200" dirty="0">
                <a:solidFill>
                  <a:schemeClr val="dk1"/>
                </a:solidFill>
                <a:latin typeface="Inter"/>
                <a:ea typeface="Inter"/>
                <a:cs typeface="Inter"/>
                <a:sym typeface="Inter"/>
              </a:rPr>
              <a:t> ne </a:t>
            </a:r>
            <a:r>
              <a:rPr lang="en" sz="1200" dirty="0" err="1">
                <a:solidFill>
                  <a:schemeClr val="dk1"/>
                </a:solidFill>
                <a:latin typeface="Inter"/>
                <a:ea typeface="Inter"/>
                <a:cs typeface="Inter"/>
                <a:sym typeface="Inter"/>
              </a:rPr>
              <a:t>olacağını</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tahmin</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edebilme</a:t>
            </a:r>
            <a:r>
              <a:rPr lang="en" sz="1200" dirty="0">
                <a:solidFill>
                  <a:schemeClr val="dk1"/>
                </a:solidFill>
                <a:latin typeface="Inter"/>
                <a:ea typeface="Inter"/>
                <a:cs typeface="Inter"/>
                <a:sym typeface="Inter"/>
              </a:rPr>
              <a:t>, vb. Bu </a:t>
            </a:r>
            <a:r>
              <a:rPr lang="en" sz="1200" dirty="0" err="1">
                <a:solidFill>
                  <a:schemeClr val="dk1"/>
                </a:solidFill>
                <a:latin typeface="Inter"/>
                <a:ea typeface="Inter"/>
                <a:cs typeface="Inter"/>
                <a:sym typeface="Inter"/>
              </a:rPr>
              <a:t>sinir</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ağlarını</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yapay</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zeka</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modellerinin</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beyin</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hücreleri</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gibi</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düşünebilirsiniz</a:t>
            </a:r>
            <a:r>
              <a:rPr lang="en" sz="1200" dirty="0">
                <a:solidFill>
                  <a:schemeClr val="dk1"/>
                </a:solidFill>
                <a:latin typeface="Inter"/>
                <a:ea typeface="Inter"/>
                <a:cs typeface="Inter"/>
                <a:sym typeface="Inter"/>
              </a:rPr>
              <a:t>.”</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b="1" dirty="0" err="1">
                <a:solidFill>
                  <a:schemeClr val="dk1"/>
                </a:solidFill>
                <a:latin typeface="Inter"/>
                <a:ea typeface="Inter"/>
                <a:cs typeface="Inter"/>
                <a:sym typeface="Inter"/>
              </a:rPr>
              <a:t>Süperzeka</a:t>
            </a:r>
            <a:br>
              <a:rPr lang="en" sz="1200" b="1" dirty="0">
                <a:solidFill>
                  <a:schemeClr val="dk1"/>
                </a:solidFill>
                <a:latin typeface="Inter"/>
                <a:ea typeface="Inter"/>
                <a:cs typeface="Inter"/>
                <a:sym typeface="Inter"/>
              </a:rPr>
            </a:br>
            <a:r>
              <a:rPr lang="en" sz="1200" dirty="0">
                <a:solidFill>
                  <a:schemeClr val="dk1"/>
                </a:solidFill>
                <a:latin typeface="Inter"/>
                <a:ea typeface="Inter"/>
                <a:cs typeface="Inter"/>
                <a:sym typeface="Inter"/>
              </a:rPr>
              <a:t>”</a:t>
            </a:r>
            <a:r>
              <a:rPr lang="en" sz="1200" dirty="0" err="1">
                <a:solidFill>
                  <a:schemeClr val="dk1"/>
                </a:solidFill>
                <a:latin typeface="Inter"/>
                <a:ea typeface="Inter"/>
                <a:cs typeface="Inter"/>
                <a:sym typeface="Inter"/>
              </a:rPr>
              <a:t>Süperzeka</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henüz</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gerçekleşmemiş</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bir</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başka</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kuramsal</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bir</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fikirdir</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Yaratıcılık</a:t>
            </a:r>
            <a:r>
              <a:rPr lang="en" sz="1200" dirty="0">
                <a:solidFill>
                  <a:schemeClr val="dk1"/>
                </a:solidFill>
                <a:latin typeface="Inter"/>
                <a:ea typeface="Inter"/>
                <a:cs typeface="Inter"/>
                <a:sym typeface="Inter"/>
              </a:rPr>
              <a:t>, problem </a:t>
            </a:r>
            <a:r>
              <a:rPr lang="en" sz="1200" dirty="0" err="1">
                <a:solidFill>
                  <a:schemeClr val="dk1"/>
                </a:solidFill>
                <a:latin typeface="Inter"/>
                <a:ea typeface="Inter"/>
                <a:cs typeface="Inter"/>
                <a:sym typeface="Inter"/>
              </a:rPr>
              <a:t>çözme</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strateji</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dahil</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olmak</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üzere</a:t>
            </a:r>
            <a:r>
              <a:rPr lang="en" sz="1200" dirty="0">
                <a:solidFill>
                  <a:schemeClr val="dk1"/>
                </a:solidFill>
                <a:latin typeface="Inter"/>
                <a:ea typeface="Inter"/>
                <a:cs typeface="Inter"/>
                <a:sym typeface="Inter"/>
              </a:rPr>
              <a:t> her </a:t>
            </a:r>
            <a:r>
              <a:rPr lang="en" sz="1200" dirty="0" err="1">
                <a:solidFill>
                  <a:schemeClr val="dk1"/>
                </a:solidFill>
                <a:latin typeface="Inter"/>
                <a:ea typeface="Inter"/>
                <a:cs typeface="Inter"/>
                <a:sym typeface="Inter"/>
              </a:rPr>
              <a:t>anlamda</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insanlardan</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daha</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zeki</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olacağı</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tasarlanan</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bir</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yapay</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zeka</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türüdür</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Süperzeka</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günümüzde</a:t>
            </a:r>
            <a:r>
              <a:rPr lang="en" sz="1200" dirty="0">
                <a:solidFill>
                  <a:schemeClr val="dk1"/>
                </a:solidFill>
                <a:latin typeface="Inter"/>
                <a:ea typeface="Inter"/>
                <a:cs typeface="Inter"/>
                <a:sym typeface="Inter"/>
              </a:rPr>
              <a:t> var </a:t>
            </a:r>
            <a:r>
              <a:rPr lang="en" sz="1200" dirty="0" err="1">
                <a:solidFill>
                  <a:schemeClr val="dk1"/>
                </a:solidFill>
                <a:latin typeface="Inter"/>
                <a:ea typeface="Inter"/>
                <a:cs typeface="Inter"/>
                <a:sym typeface="Inter"/>
              </a:rPr>
              <a:t>olmasa</a:t>
            </a:r>
            <a:r>
              <a:rPr lang="en" sz="1200" dirty="0">
                <a:solidFill>
                  <a:schemeClr val="dk1"/>
                </a:solidFill>
                <a:latin typeface="Inter"/>
                <a:ea typeface="Inter"/>
                <a:cs typeface="Inter"/>
                <a:sym typeface="Inter"/>
              </a:rPr>
              <a:t> da </a:t>
            </a:r>
            <a:r>
              <a:rPr lang="en" sz="1200" dirty="0" err="1">
                <a:solidFill>
                  <a:schemeClr val="dk1"/>
                </a:solidFill>
                <a:latin typeface="Inter"/>
                <a:ea typeface="Inter"/>
                <a:cs typeface="Inter"/>
                <a:sym typeface="Inter"/>
              </a:rPr>
              <a:t>yapay</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zekanın</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geleceğiyle</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ilgili</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tartışmalarda</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bahsi</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geçer</a:t>
            </a:r>
            <a:r>
              <a:rPr lang="en" sz="1200" dirty="0">
                <a:solidFill>
                  <a:schemeClr val="dk1"/>
                </a:solidFill>
                <a:latin typeface="Inter"/>
                <a:ea typeface="Inter"/>
                <a:cs typeface="Inter"/>
                <a:sym typeface="Inter"/>
              </a:rPr>
              <a:t>.”</a:t>
            </a:r>
            <a:endParaRPr sz="1200"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Inter"/>
                <a:ea typeface="Inter"/>
                <a:cs typeface="Inter"/>
                <a:sym typeface="Inter"/>
              </a:rPr>
              <a:t>“</a:t>
            </a:r>
            <a:r>
              <a:rPr lang="en" sz="1200" dirty="0" err="1">
                <a:solidFill>
                  <a:schemeClr val="dk1"/>
                </a:solidFill>
                <a:latin typeface="Inter"/>
                <a:ea typeface="Inter"/>
                <a:cs typeface="Inter"/>
                <a:sym typeface="Inter"/>
              </a:rPr>
              <a:t>Unutmayın</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Yapay</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zeka</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uzmanına</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dönüşmenize</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gerek</a:t>
            </a:r>
            <a:r>
              <a:rPr lang="en" sz="1200" dirty="0">
                <a:solidFill>
                  <a:schemeClr val="dk1"/>
                </a:solidFill>
                <a:latin typeface="Inter"/>
                <a:ea typeface="Inter"/>
                <a:cs typeface="Inter"/>
                <a:sym typeface="Inter"/>
              </a:rPr>
              <a:t> yok. Amaç, </a:t>
            </a:r>
            <a:r>
              <a:rPr lang="en" sz="1200" dirty="0" err="1">
                <a:solidFill>
                  <a:schemeClr val="dk1"/>
                </a:solidFill>
                <a:latin typeface="Inter"/>
                <a:ea typeface="Inter"/>
                <a:cs typeface="Inter"/>
                <a:sym typeface="Inter"/>
              </a:rPr>
              <a:t>bu</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kavramları</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yeterince</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anlayıp</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yapay</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zekanın</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gizemli</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bir</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şey</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olmaktan</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çıkmasını</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ve</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yapay</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zekayı</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güvenle</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kullanılıp</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hakkında</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konuşabilmenizi</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sağlamaktır</a:t>
            </a:r>
            <a:r>
              <a:rPr lang="en" sz="1200" dirty="0">
                <a:solidFill>
                  <a:schemeClr val="dk1"/>
                </a:solidFill>
                <a:latin typeface="Inter"/>
                <a:ea typeface="Inter"/>
                <a:cs typeface="Inter"/>
                <a:sym typeface="Inter"/>
              </a:rPr>
              <a:t>.”</a:t>
            </a:r>
            <a:endParaRPr sz="1200" dirty="0">
              <a:solidFill>
                <a:schemeClr val="dk1"/>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endParaRPr sz="1200" b="1" dirty="0">
              <a:solidFill>
                <a:schemeClr val="dk1"/>
              </a:solidFill>
              <a:latin typeface="Inter"/>
              <a:ea typeface="Inter"/>
              <a:cs typeface="Inter"/>
              <a:sym typeface="Inter"/>
            </a:endParaRPr>
          </a:p>
          <a:p>
            <a:pPr marL="0" lvl="0" indent="0" algn="l" rtl="0">
              <a:spcBef>
                <a:spcPts val="0"/>
              </a:spcBef>
              <a:spcAft>
                <a:spcPts val="0"/>
              </a:spcAft>
              <a:buNone/>
            </a:pPr>
            <a:endParaRPr sz="1200" b="1" dirty="0">
              <a:solidFill>
                <a:schemeClr val="dk1"/>
              </a:solidFill>
              <a:latin typeface="Inter"/>
              <a:ea typeface="Inter"/>
              <a:cs typeface="Inter"/>
              <a:sym typeface="Inte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8"/>
        <p:cNvGrpSpPr/>
        <p:nvPr/>
      </p:nvGrpSpPr>
      <p:grpSpPr>
        <a:xfrm>
          <a:off x="0" y="0"/>
          <a:ext cx="0" cy="0"/>
          <a:chOff x="0" y="0"/>
          <a:chExt cx="0" cy="0"/>
        </a:xfrm>
      </p:grpSpPr>
      <p:sp>
        <p:nvSpPr>
          <p:cNvPr id="1099" name="Google Shape;1099;g3d0916e44a2_0_5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0" name="Google Shape;1100;g3d0916e44a2_0_5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381000" lvl="0" indent="0" algn="l" rtl="0">
              <a:lnSpc>
                <a:spcPct val="115000"/>
              </a:lnSpc>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KONUŞMACI NOTLARI:</a:t>
            </a:r>
            <a:endParaRPr dirty="0">
              <a:solidFill>
                <a:schemeClr val="dk1"/>
              </a:solidFill>
            </a:endParaRPr>
          </a:p>
          <a:p>
            <a:pPr marL="0" marR="381000" lvl="0" indent="0" algn="l" rtl="0">
              <a:lnSpc>
                <a:spcPct val="115000"/>
              </a:lnSpc>
              <a:spcBef>
                <a:spcPts val="1200"/>
              </a:spcBef>
              <a:spcAft>
                <a:spcPts val="0"/>
              </a:spcAft>
              <a:buClr>
                <a:schemeClr val="dk1"/>
              </a:buClr>
              <a:buSzPts val="1100"/>
              <a:buFont typeface="Arial"/>
              <a:buNone/>
            </a:pPr>
            <a:r>
              <a:rPr lang="en" dirty="0" err="1">
                <a:solidFill>
                  <a:schemeClr val="dk1"/>
                </a:solidFill>
                <a:latin typeface="Inter"/>
                <a:ea typeface="Inter"/>
                <a:cs typeface="Inter"/>
                <a:sym typeface="Inter"/>
              </a:rPr>
              <a:t>Yetişkinler</a:t>
            </a:r>
            <a:r>
              <a:rPr lang="en" dirty="0">
                <a:solidFill>
                  <a:schemeClr val="dk1"/>
                </a:solidFill>
                <a:latin typeface="Inter"/>
                <a:ea typeface="Inter"/>
                <a:cs typeface="Inter"/>
                <a:sym typeface="Inter"/>
              </a:rPr>
              <a:t>, yeni </a:t>
            </a:r>
            <a:r>
              <a:rPr lang="en" dirty="0" err="1">
                <a:solidFill>
                  <a:schemeClr val="dk1"/>
                </a:solidFill>
                <a:latin typeface="Inter"/>
                <a:ea typeface="Inter"/>
                <a:cs typeface="Inter"/>
                <a:sym typeface="Inter"/>
              </a:rPr>
              <a:t>öğrendikleri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şeyleri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hemen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uygulamaya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koyduklarında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daha</a:t>
            </a:r>
            <a:r>
              <a:rPr lang="en" dirty="0">
                <a:solidFill>
                  <a:schemeClr val="dk1"/>
                </a:solidFill>
                <a:latin typeface="Inter"/>
                <a:ea typeface="Inter"/>
                <a:cs typeface="Inter"/>
                <a:sym typeface="Inter"/>
              </a:rPr>
              <a:t> iyi </a:t>
            </a:r>
            <a:r>
              <a:rPr lang="en" dirty="0" err="1">
                <a:solidFill>
                  <a:schemeClr val="dk1"/>
                </a:solidFill>
                <a:latin typeface="Inter"/>
                <a:ea typeface="Inter"/>
                <a:cs typeface="Inter"/>
                <a:sym typeface="Inter"/>
              </a:rPr>
              <a:t>öğrenirler</a:t>
            </a:r>
            <a:r>
              <a:rPr lang="en" dirty="0">
                <a:solidFill>
                  <a:schemeClr val="dk1"/>
                </a:solidFill>
                <a:latin typeface="Inter"/>
                <a:ea typeface="Inter"/>
                <a:cs typeface="Inter"/>
                <a:sym typeface="Inter"/>
              </a:rPr>
              <a:t>. O </a:t>
            </a:r>
            <a:r>
              <a:rPr lang="en" dirty="0" err="1">
                <a:solidFill>
                  <a:schemeClr val="dk1"/>
                </a:solidFill>
                <a:latin typeface="Inter"/>
                <a:ea typeface="Inter"/>
                <a:cs typeface="Inter"/>
                <a:sym typeface="Inter"/>
              </a:rPr>
              <a:t>yüzden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bugün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işleyeceğimiz</a:t>
            </a:r>
            <a:r>
              <a:rPr lang="en" dirty="0">
                <a:solidFill>
                  <a:schemeClr val="dk1"/>
                </a:solidFill>
                <a:latin typeface="Inter"/>
                <a:ea typeface="Inter"/>
                <a:cs typeface="Inter"/>
                <a:sym typeface="Inter"/>
              </a:rPr>
              <a:t> her </a:t>
            </a:r>
            <a:r>
              <a:rPr lang="en" dirty="0" err="1">
                <a:solidFill>
                  <a:schemeClr val="dk1"/>
                </a:solidFill>
                <a:latin typeface="Inter"/>
                <a:ea typeface="Inter"/>
                <a:cs typeface="Inter"/>
                <a:sym typeface="Inter"/>
              </a:rPr>
              <a:t>şey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bunun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bana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şu</a:t>
            </a:r>
            <a:r>
              <a:rPr lang="en" dirty="0">
                <a:solidFill>
                  <a:schemeClr val="dk1"/>
                </a:solidFill>
                <a:latin typeface="Inter"/>
                <a:ea typeface="Inter"/>
                <a:cs typeface="Inter"/>
                <a:sym typeface="Inter"/>
              </a:rPr>
              <a:t> an ne </a:t>
            </a:r>
            <a:r>
              <a:rPr lang="en" dirty="0" err="1">
                <a:solidFill>
                  <a:schemeClr val="dk1"/>
                </a:solidFill>
                <a:latin typeface="Inter"/>
                <a:ea typeface="Inter"/>
                <a:cs typeface="Inter"/>
                <a:sym typeface="Inter"/>
              </a:rPr>
              <a:t>faydası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olabilir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sorusuna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pratik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cevap</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sunuyor</a:t>
            </a:r>
            <a:r>
              <a:rPr lang="en" dirty="0">
                <a:solidFill>
                  <a:schemeClr val="dk1"/>
                </a:solidFill>
                <a:latin typeface="Inter"/>
                <a:ea typeface="Inter"/>
                <a:cs typeface="Inter"/>
                <a:sym typeface="Inter"/>
              </a:rPr>
              <a:t>.</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Modüle</a:t>
            </a:r>
            <a:r>
              <a:rPr lang="en" b="1" dirty="0">
                <a:solidFill>
                  <a:schemeClr val="dk1"/>
                </a:solidFill>
                <a:latin typeface="Inter"/>
                <a:ea typeface="Inter"/>
                <a:cs typeface="Inter"/>
                <a:sym typeface="Inter"/>
              </a:rPr>
              <a:t> Genel </a:t>
            </a:r>
            <a:r>
              <a:rPr lang="en" b="1" dirty="0" err="1">
                <a:solidFill>
                  <a:schemeClr val="dk1"/>
                </a:solidFill>
                <a:latin typeface="Inter"/>
                <a:ea typeface="Inter"/>
                <a:cs typeface="Inter"/>
                <a:sym typeface="Inter"/>
              </a:rPr>
              <a:t>Bakış</a:t>
            </a:r>
            <a:r>
              <a:rPr lang="en" b="1" dirty="0">
                <a:solidFill>
                  <a:schemeClr val="dk1"/>
                </a:solidFill>
                <a:latin typeface="Inter"/>
                <a:ea typeface="Inter"/>
                <a:cs typeface="Inter"/>
                <a:sym typeface="Inter"/>
              </a:rPr>
              <a:t>:</a:t>
            </a:r>
            <a:endParaRPr dirty="0">
              <a:solidFill>
                <a:schemeClr val="dk1"/>
              </a:solidFill>
            </a:endParaRPr>
          </a:p>
          <a:p>
            <a:pPr marL="0" marR="38100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“Her </a:t>
            </a:r>
            <a:r>
              <a:rPr lang="en" dirty="0" err="1">
                <a:solidFill>
                  <a:schemeClr val="dk1"/>
                </a:solidFill>
                <a:latin typeface="Inter"/>
                <a:ea typeface="Inter"/>
                <a:cs typeface="Inter"/>
                <a:sym typeface="Inter"/>
              </a:rPr>
              <a:t>biri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öncekinin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devamı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niteliğinde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dört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adet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odaklı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modülümüz</a:t>
            </a:r>
            <a:r>
              <a:rPr lang="en" dirty="0">
                <a:solidFill>
                  <a:schemeClr val="dk1"/>
                </a:solidFill>
                <a:latin typeface="Inter"/>
                <a:ea typeface="Inter"/>
                <a:cs typeface="Inter"/>
                <a:sym typeface="Inter"/>
              </a:rPr>
              <a:t> var. </a:t>
            </a:r>
            <a:r>
              <a:rPr lang="en" dirty="0" err="1">
                <a:solidFill>
                  <a:schemeClr val="dk1"/>
                </a:solidFill>
                <a:latin typeface="Inter"/>
                <a:ea typeface="Inter"/>
                <a:cs typeface="Inter"/>
                <a:sym typeface="Inter"/>
              </a:rPr>
              <a:t>Modüllerin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herhangi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birinde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sorularınız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olursa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lütfen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sorun</a:t>
            </a:r>
            <a:r>
              <a:rPr lang="en" dirty="0">
                <a:solidFill>
                  <a:schemeClr val="dk1"/>
                </a:solidFill>
                <a:latin typeface="Inter"/>
                <a:ea typeface="Inter"/>
                <a:cs typeface="Inter"/>
                <a:sym typeface="Inter"/>
              </a:rPr>
              <a:t> - </a:t>
            </a:r>
            <a:r>
              <a:rPr lang="en" dirty="0" err="1">
                <a:solidFill>
                  <a:schemeClr val="dk1"/>
                </a:solidFill>
                <a:latin typeface="Inter"/>
                <a:ea typeface="Inter"/>
                <a:cs typeface="Inter"/>
                <a:sym typeface="Inter"/>
              </a:rPr>
              <a:t>sorduğunuz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sorunun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diğer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katılımcılara</a:t>
            </a:r>
            <a:r>
              <a:rPr lang="en" dirty="0">
                <a:solidFill>
                  <a:schemeClr val="dk1"/>
                </a:solidFill>
                <a:latin typeface="Inter"/>
                <a:ea typeface="Inter"/>
                <a:cs typeface="Inter"/>
                <a:sym typeface="Inter"/>
              </a:rPr>
              <a:t> da </a:t>
            </a:r>
            <a:r>
              <a:rPr lang="en" dirty="0" err="1">
                <a:solidFill>
                  <a:schemeClr val="dk1"/>
                </a:solidFill>
                <a:latin typeface="Inter"/>
                <a:ea typeface="Inter"/>
                <a:cs typeface="Inter"/>
                <a:sym typeface="Inter"/>
              </a:rPr>
              <a:t>faydası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olacaktır</a:t>
            </a:r>
            <a:r>
              <a:rPr lang="en" dirty="0">
                <a:solidFill>
                  <a:schemeClr val="dk1"/>
                </a:solidFill>
                <a:latin typeface="Inter"/>
                <a:ea typeface="Inter"/>
                <a:cs typeface="Inter"/>
                <a:sym typeface="Inter"/>
              </a:rPr>
              <a:t>.”</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Beklentilerin</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Netleştirilmesi</a:t>
            </a:r>
            <a:r>
              <a:rPr lang="en" b="1" dirty="0">
                <a:solidFill>
                  <a:schemeClr val="dk1"/>
                </a:solidFill>
                <a:latin typeface="Inter"/>
                <a:ea typeface="Inter"/>
                <a:cs typeface="Inter"/>
                <a:sym typeface="Inter"/>
              </a:rPr>
              <a:t>:</a:t>
            </a:r>
            <a:endParaRPr dirty="0">
              <a:solidFill>
                <a:schemeClr val="dk1"/>
              </a:solidFill>
            </a:endParaRPr>
          </a:p>
          <a:p>
            <a:pPr marL="0" marR="381000" lvl="0" indent="0" algn="l" rtl="0">
              <a:lnSpc>
                <a:spcPct val="115000"/>
              </a:lnSpc>
              <a:spcBef>
                <a:spcPts val="1200"/>
              </a:spcBef>
              <a:spcAft>
                <a:spcPts val="1200"/>
              </a:spcAft>
              <a:buClr>
                <a:schemeClr val="dk1"/>
              </a:buClr>
              <a:buSzPts val="1100"/>
              <a:buFont typeface="Arial"/>
              <a:buNone/>
            </a:pPr>
            <a:r>
              <a:rPr lang="en" dirty="0">
                <a:solidFill>
                  <a:schemeClr val="dk1"/>
                </a:solidFill>
                <a:latin typeface="Inter"/>
                <a:ea typeface="Inter"/>
                <a:cs typeface="Inter"/>
                <a:sym typeface="Inter"/>
              </a:rPr>
              <a:t>“</a:t>
            </a:r>
            <a:r>
              <a:rPr lang="en" dirty="0" err="1">
                <a:solidFill>
                  <a:schemeClr val="dk1"/>
                </a:solidFill>
                <a:latin typeface="Inter"/>
                <a:ea typeface="Inter"/>
                <a:cs typeface="Inter"/>
                <a:sym typeface="Inter"/>
              </a:rPr>
              <a:t>Bugünün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sonunda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hemen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kullanmaya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başlayacağınız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somut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beceriler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edinmiş</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olacaksınız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araçlarını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kendi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kendinize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keşfetmek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daha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yetkin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hissedeceksiniz</a:t>
            </a:r>
            <a:r>
              <a:rPr lang="en" dirty="0">
                <a:solidFill>
                  <a:schemeClr val="dk1"/>
                </a:solidFill>
                <a:latin typeface="Inter"/>
                <a:ea typeface="Inter"/>
                <a:cs typeface="Inter"/>
                <a:sym typeface="Inter"/>
              </a:rPr>
              <a:t>.”</a:t>
            </a:r>
            <a:endParaRPr sz="1200" b="1" dirty="0">
              <a:solidFill>
                <a:schemeClr val="dk1"/>
              </a:solidFill>
              <a:latin typeface="Inter"/>
              <a:ea typeface="Inter"/>
              <a:cs typeface="Inter"/>
              <a:sym typeface="Inte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Google Shape;1123;g3d0916e44a2_0_5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4" name="Google Shape;1124;g3d0916e44a2_0_5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800"/>
              </a:spcBef>
              <a:spcAft>
                <a:spcPts val="0"/>
              </a:spcAft>
              <a:buClr>
                <a:schemeClr val="dk1"/>
              </a:buClr>
              <a:buSzPts val="1100"/>
              <a:buFont typeface="Arial"/>
              <a:buNone/>
            </a:pPr>
            <a:r>
              <a:rPr lang="en" b="1" dirty="0">
                <a:solidFill>
                  <a:schemeClr val="dk1"/>
                </a:solidFill>
                <a:latin typeface="Inter"/>
                <a:ea typeface="Inter"/>
                <a:cs typeface="Inter"/>
                <a:sym typeface="Inter"/>
              </a:rPr>
              <a:t>KONUŞMACI NOTLARI</a:t>
            </a:r>
            <a:endParaRPr b="1" dirty="0">
              <a:solidFill>
                <a:schemeClr val="dk1"/>
              </a:solidFill>
              <a:latin typeface="Inter"/>
              <a:ea typeface="Inter"/>
              <a:cs typeface="Inter"/>
              <a:sym typeface="Inter"/>
            </a:endParaRPr>
          </a:p>
          <a:p>
            <a:pPr marL="0" lvl="0" indent="0" algn="l" rtl="0">
              <a:lnSpc>
                <a:spcPct val="115000"/>
              </a:lnSpc>
              <a:spcBef>
                <a:spcPts val="1800"/>
              </a:spcBef>
              <a:spcAft>
                <a:spcPts val="0"/>
              </a:spcAft>
              <a:buClr>
                <a:schemeClr val="dk1"/>
              </a:buClr>
              <a:buSzPts val="1100"/>
              <a:buFont typeface="Arial"/>
              <a:buNone/>
            </a:pPr>
            <a:r>
              <a:rPr lang="en" b="1" dirty="0" err="1">
                <a:solidFill>
                  <a:schemeClr val="dk1"/>
                </a:solidFill>
                <a:latin typeface="Inter"/>
                <a:ea typeface="Inter"/>
                <a:cs typeface="Inter"/>
                <a:sym typeface="Inter"/>
              </a:rPr>
              <a:t>Yapay</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Zekayla</a:t>
            </a:r>
            <a:r>
              <a:rPr lang="en" b="1" dirty="0">
                <a:solidFill>
                  <a:schemeClr val="dk1"/>
                </a:solidFill>
                <a:latin typeface="Inter"/>
                <a:ea typeface="Inter"/>
                <a:cs typeface="Inter"/>
                <a:sym typeface="Inter"/>
              </a:rPr>
              <a:t> (AI) </a:t>
            </a:r>
            <a:r>
              <a:rPr lang="en" b="1" dirty="0" err="1">
                <a:solidFill>
                  <a:schemeClr val="dk1"/>
                </a:solidFill>
                <a:latin typeface="Inter"/>
                <a:ea typeface="Inter"/>
                <a:cs typeface="Inter"/>
                <a:sym typeface="Inter"/>
              </a:rPr>
              <a:t>Üretmek</a:t>
            </a:r>
            <a:r>
              <a:rPr lang="en" b="1" dirty="0">
                <a:solidFill>
                  <a:schemeClr val="dk1"/>
                </a:solidFill>
                <a:latin typeface="Inter"/>
                <a:ea typeface="Inter"/>
                <a:cs typeface="Inter"/>
                <a:sym typeface="Inter"/>
              </a:rPr>
              <a:t> - </a:t>
            </a:r>
            <a:r>
              <a:rPr lang="en" b="1" dirty="0" err="1">
                <a:solidFill>
                  <a:schemeClr val="dk1"/>
                </a:solidFill>
                <a:latin typeface="Inter"/>
                <a:ea typeface="Inter"/>
                <a:cs typeface="Inter"/>
                <a:sym typeface="Inter"/>
              </a:rPr>
              <a:t>Kendinizi</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Koruyun</a:t>
            </a:r>
            <a:r>
              <a:rPr lang="en" b="1" dirty="0">
                <a:solidFill>
                  <a:schemeClr val="dk1"/>
                </a:solidFill>
                <a:latin typeface="Inter"/>
                <a:ea typeface="Inter"/>
                <a:cs typeface="Inter"/>
                <a:sym typeface="Inter"/>
              </a:rPr>
              <a:t> (15 </a:t>
            </a:r>
            <a:r>
              <a:rPr lang="en" b="1" dirty="0" err="1">
                <a:solidFill>
                  <a:schemeClr val="dk1"/>
                </a:solidFill>
                <a:latin typeface="Inter"/>
                <a:ea typeface="Inter"/>
                <a:cs typeface="Inter"/>
                <a:sym typeface="Inter"/>
              </a:rPr>
              <a:t>dakika</a:t>
            </a:r>
            <a:r>
              <a:rPr lang="en" b="1" dirty="0">
                <a:solidFill>
                  <a:schemeClr val="dk1"/>
                </a:solidFill>
                <a:latin typeface="Inter"/>
                <a:ea typeface="Inter"/>
                <a:cs typeface="Inter"/>
                <a:sym typeface="Inter"/>
              </a:rPr>
              <a:t>)</a:t>
            </a:r>
            <a:endParaRPr b="1" dirty="0">
              <a:solidFill>
                <a:schemeClr val="dk1"/>
              </a:solidFill>
              <a:latin typeface="Inter"/>
              <a:ea typeface="Inter"/>
              <a:cs typeface="Inter"/>
              <a:sym typeface="Inter"/>
            </a:endParaRPr>
          </a:p>
          <a:p>
            <a:pPr marL="0" lvl="0" indent="0" algn="l" rtl="0">
              <a:lnSpc>
                <a:spcPct val="115000"/>
              </a:lnSpc>
              <a:spcBef>
                <a:spcPts val="1400"/>
              </a:spcBef>
              <a:spcAft>
                <a:spcPts val="400"/>
              </a:spcAft>
              <a:buClr>
                <a:schemeClr val="dk1"/>
              </a:buClr>
              <a:buSzPts val="1100"/>
              <a:buFont typeface="Arial"/>
              <a:buNone/>
            </a:pPr>
            <a:r>
              <a:rPr lang="en" b="1" dirty="0" err="1">
                <a:solidFill>
                  <a:schemeClr val="dk1"/>
                </a:solidFill>
                <a:latin typeface="Inter"/>
                <a:ea typeface="Inter"/>
                <a:cs typeface="Inter"/>
                <a:sym typeface="Inter"/>
              </a:rPr>
              <a:t>Öğrenme</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Hedefi</a:t>
            </a:r>
            <a:r>
              <a:rPr lang="en" b="1"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Katılımcılar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zekayla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üretilen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olası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zararlı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içerikleri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tespit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ederek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kendilerini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ailelerini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yanlış</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haber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bilgilerden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koruyabilirler</a:t>
            </a:r>
            <a:r>
              <a:rPr lang="en" dirty="0">
                <a:solidFill>
                  <a:schemeClr val="dk1"/>
                </a:solidFill>
                <a:latin typeface="Inter"/>
                <a:ea typeface="Inter"/>
                <a:cs typeface="Inter"/>
                <a:sym typeface="Inter"/>
              </a:rPr>
              <a:t>.</a:t>
            </a:r>
            <a:r>
              <a:rPr lang="en" b="1" dirty="0">
                <a:solidFill>
                  <a:schemeClr val="dk1"/>
                </a:solidFill>
                <a:latin typeface="Inter"/>
                <a:ea typeface="Inter"/>
                <a:cs typeface="Inter"/>
                <a:sym typeface="Inter"/>
              </a:rPr>
              <a:t> </a:t>
            </a:r>
            <a:endParaRPr sz="1200" b="1" dirty="0">
              <a:solidFill>
                <a:schemeClr val="dk1"/>
              </a:solidFill>
              <a:latin typeface="Inter"/>
              <a:ea typeface="Inter"/>
              <a:cs typeface="Inter"/>
              <a:sym typeface="Inte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g3d0916e44a2_0_5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1" name="Google Shape;1131;g3d0916e44a2_0_5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KONUŞMACI NOTLARI:</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Deneyim</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Tespiti</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ve</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İlişkilendirme</a:t>
            </a:r>
            <a:r>
              <a:rPr lang="en" dirty="0">
                <a:solidFill>
                  <a:schemeClr val="dk1"/>
                </a:solidFill>
                <a:latin typeface="Inter"/>
                <a:ea typeface="Inter"/>
                <a:cs typeface="Inter"/>
                <a:sym typeface="Inter"/>
              </a:rPr>
              <a:t> (2 </a:t>
            </a:r>
            <a:r>
              <a:rPr lang="en" dirty="0" err="1">
                <a:solidFill>
                  <a:schemeClr val="dk1"/>
                </a:solidFill>
                <a:latin typeface="Inter"/>
                <a:ea typeface="Inter"/>
                <a:cs typeface="Inter"/>
                <a:sym typeface="Inter"/>
              </a:rPr>
              <a:t>dakika</a:t>
            </a:r>
            <a:r>
              <a:rPr lang="en" dirty="0">
                <a:solidFill>
                  <a:schemeClr val="dk1"/>
                </a:solidFill>
                <a:latin typeface="Inter"/>
                <a:ea typeface="Inter"/>
                <a:cs typeface="Inter"/>
                <a:sym typeface="Inter"/>
              </a:rPr>
              <a:t>):</a:t>
            </a:r>
            <a:endParaRPr dirty="0">
              <a:solidFill>
                <a:schemeClr val="dk1"/>
              </a:solidFill>
            </a:endParaRPr>
          </a:p>
          <a:p>
            <a:pPr marL="0" marR="38100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“Bir </a:t>
            </a:r>
            <a:r>
              <a:rPr lang="en" dirty="0" err="1">
                <a:solidFill>
                  <a:schemeClr val="dk1"/>
                </a:solidFill>
                <a:latin typeface="Inter"/>
                <a:ea typeface="Inter"/>
                <a:cs typeface="Inter"/>
                <a:sym typeface="Inter"/>
              </a:rPr>
              <a:t>soruyla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başlayayım</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Kaçınızın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aile</a:t>
            </a:r>
            <a:r>
              <a:rPr lang="en" dirty="0">
                <a:solidFill>
                  <a:schemeClr val="dk1"/>
                </a:solidFill>
                <a:latin typeface="Inter"/>
                <a:ea typeface="Inter"/>
                <a:cs typeface="Inter"/>
                <a:sym typeface="Inter"/>
              </a:rPr>
              <a:t> WhatsApp </a:t>
            </a:r>
            <a:r>
              <a:rPr lang="en" dirty="0" err="1">
                <a:solidFill>
                  <a:schemeClr val="dk1"/>
                </a:solidFill>
                <a:latin typeface="Inter"/>
                <a:ea typeface="Inter"/>
                <a:cs typeface="Inter"/>
                <a:sym typeface="Inter"/>
              </a:rPr>
              <a:t>grubu</a:t>
            </a:r>
            <a:r>
              <a:rPr lang="en" dirty="0">
                <a:solidFill>
                  <a:schemeClr val="dk1"/>
                </a:solidFill>
                <a:latin typeface="Inter"/>
                <a:ea typeface="Inter"/>
                <a:cs typeface="Inter"/>
                <a:sym typeface="Inter"/>
              </a:rPr>
              <a:t> var? Daha </a:t>
            </a:r>
            <a:r>
              <a:rPr lang="en" dirty="0" err="1">
                <a:solidFill>
                  <a:schemeClr val="dk1"/>
                </a:solidFill>
                <a:latin typeface="Inter"/>
                <a:ea typeface="Inter"/>
                <a:cs typeface="Inter"/>
                <a:sym typeface="Inter"/>
              </a:rPr>
              <a:t>önce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gruplarda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paylaşılan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sonradan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yalan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sahte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olduğu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anlaşılan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bilgilere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rastladıysanız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elinizi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kaldırın</a:t>
            </a:r>
            <a:r>
              <a:rPr lang="en" dirty="0">
                <a:solidFill>
                  <a:schemeClr val="dk1"/>
                </a:solidFill>
                <a:latin typeface="Inter"/>
                <a:ea typeface="Inter"/>
                <a:cs typeface="Inter"/>
                <a:sym typeface="Inter"/>
              </a:rPr>
              <a:t>.”</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Evrensel</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deneyimi</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vurgulayın</a:t>
            </a:r>
            <a:r>
              <a:rPr lang="en" b="1" dirty="0">
                <a:solidFill>
                  <a:schemeClr val="dk1"/>
                </a:solidFill>
                <a:latin typeface="Inter"/>
                <a:ea typeface="Inter"/>
                <a:cs typeface="Inter"/>
                <a:sym typeface="Inter"/>
              </a:rPr>
              <a:t>:</a:t>
            </a:r>
            <a:endParaRPr dirty="0">
              <a:solidFill>
                <a:schemeClr val="dk1"/>
              </a:solidFill>
            </a:endParaRPr>
          </a:p>
          <a:p>
            <a:pPr marL="0" marR="38100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a:t>
            </a:r>
            <a:r>
              <a:rPr lang="en" dirty="0" err="1">
                <a:solidFill>
                  <a:schemeClr val="dk1"/>
                </a:solidFill>
                <a:latin typeface="Inter"/>
                <a:ea typeface="Inter"/>
                <a:cs typeface="Inter"/>
                <a:sym typeface="Inter"/>
              </a:rPr>
              <a:t>Hepimiz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benzer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şeyler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yaşadık</a:t>
            </a:r>
            <a:r>
              <a:rPr lang="en" dirty="0">
                <a:solidFill>
                  <a:schemeClr val="dk1"/>
                </a:solidFill>
                <a:latin typeface="Inter"/>
                <a:ea typeface="Inter"/>
                <a:cs typeface="Inter"/>
                <a:sym typeface="Inter"/>
              </a:rPr>
              <a:t>. Ama </a:t>
            </a:r>
            <a:r>
              <a:rPr lang="en" dirty="0" err="1">
                <a:solidFill>
                  <a:schemeClr val="dk1"/>
                </a:solidFill>
                <a:latin typeface="Inter"/>
                <a:ea typeface="Inter"/>
                <a:cs typeface="Inter"/>
                <a:sym typeface="Inter"/>
              </a:rPr>
              <a:t>artık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zekayla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üretilen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sahte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haberler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sahte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görseller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hatta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sahte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ses</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mesajları</a:t>
            </a:r>
            <a:r>
              <a:rPr lang="en" dirty="0">
                <a:solidFill>
                  <a:schemeClr val="dk1"/>
                </a:solidFill>
                <a:latin typeface="Inter"/>
                <a:ea typeface="Inter"/>
                <a:cs typeface="Inter"/>
                <a:sym typeface="Inter"/>
              </a:rPr>
              <a:t> o </a:t>
            </a:r>
            <a:r>
              <a:rPr lang="en" dirty="0" err="1">
                <a:solidFill>
                  <a:schemeClr val="dk1"/>
                </a:solidFill>
                <a:latin typeface="Inter"/>
                <a:ea typeface="Inter"/>
                <a:cs typeface="Inter"/>
                <a:sym typeface="Inter"/>
              </a:rPr>
              <a:t>kadar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ikna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edici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olabiliyor</a:t>
            </a:r>
            <a:r>
              <a:rPr lang="en" dirty="0">
                <a:solidFill>
                  <a:schemeClr val="dk1"/>
                </a:solidFill>
                <a:latin typeface="Inter"/>
                <a:ea typeface="Inter"/>
                <a:cs typeface="Inter"/>
                <a:sym typeface="Inter"/>
              </a:rPr>
              <a:t> ki. </a:t>
            </a:r>
            <a:r>
              <a:rPr lang="en" dirty="0" err="1">
                <a:solidFill>
                  <a:schemeClr val="dk1"/>
                </a:solidFill>
                <a:latin typeface="Inter"/>
                <a:ea typeface="Inter"/>
                <a:cs typeface="Inter"/>
                <a:sym typeface="Inter"/>
              </a:rPr>
              <a:t>Neyse</a:t>
            </a:r>
            <a:r>
              <a:rPr lang="en" dirty="0">
                <a:solidFill>
                  <a:schemeClr val="dk1"/>
                </a:solidFill>
                <a:latin typeface="Inter"/>
                <a:ea typeface="Inter"/>
                <a:cs typeface="Inter"/>
                <a:sym typeface="Inter"/>
              </a:rPr>
              <a:t> ki </a:t>
            </a:r>
            <a:r>
              <a:rPr lang="en" dirty="0" err="1">
                <a:solidFill>
                  <a:schemeClr val="dk1"/>
                </a:solidFill>
                <a:latin typeface="Inter"/>
                <a:ea typeface="Inter"/>
                <a:cs typeface="Inter"/>
                <a:sym typeface="Inter"/>
              </a:rPr>
              <a:t>bunları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tespit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etmenin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yolları</a:t>
            </a:r>
            <a:r>
              <a:rPr lang="en" dirty="0">
                <a:solidFill>
                  <a:schemeClr val="dk1"/>
                </a:solidFill>
                <a:latin typeface="Inter"/>
                <a:ea typeface="Inter"/>
                <a:cs typeface="Inter"/>
                <a:sym typeface="Inter"/>
              </a:rPr>
              <a:t> var."</a:t>
            </a:r>
            <a:endParaRPr sz="1200" b="1" dirty="0">
              <a:solidFill>
                <a:schemeClr val="dk1"/>
              </a:solidFill>
              <a:latin typeface="Inter"/>
              <a:ea typeface="Inter"/>
              <a:cs typeface="Inter"/>
              <a:sym typeface="Inte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4"/>
        <p:cNvGrpSpPr/>
        <p:nvPr/>
      </p:nvGrpSpPr>
      <p:grpSpPr>
        <a:xfrm>
          <a:off x="0" y="0"/>
          <a:ext cx="0" cy="0"/>
          <a:chOff x="0" y="0"/>
          <a:chExt cx="0" cy="0"/>
        </a:xfrm>
      </p:grpSpPr>
      <p:sp>
        <p:nvSpPr>
          <p:cNvPr id="1135" name="Google Shape;1135;g3d0916e44a2_0_5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6" name="Google Shape;1136;g3d0916e44a2_0_5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KONUŞMACI NOTLARI:</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Gerçek</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Etki</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Örnekleri</a:t>
            </a:r>
            <a:r>
              <a:rPr lang="en" b="1" dirty="0">
                <a:solidFill>
                  <a:schemeClr val="dk1"/>
                </a:solidFill>
                <a:latin typeface="Inter"/>
                <a:ea typeface="Inter"/>
                <a:cs typeface="Inter"/>
                <a:sym typeface="Inter"/>
              </a:rPr>
              <a:t> </a:t>
            </a:r>
            <a:r>
              <a:rPr lang="en" dirty="0">
                <a:solidFill>
                  <a:schemeClr val="dk1"/>
                </a:solidFill>
                <a:latin typeface="Inter"/>
                <a:ea typeface="Inter"/>
                <a:cs typeface="Inter"/>
                <a:sym typeface="Inter"/>
              </a:rPr>
              <a:t>(Türkiye </a:t>
            </a:r>
            <a:r>
              <a:rPr lang="en" dirty="0" err="1">
                <a:solidFill>
                  <a:schemeClr val="dk1"/>
                </a:solidFill>
                <a:latin typeface="Inter"/>
                <a:ea typeface="Inter"/>
                <a:cs typeface="Inter"/>
                <a:sym typeface="Inter"/>
              </a:rPr>
              <a:t>Bağlamı</a:t>
            </a:r>
            <a:r>
              <a:rPr lang="en" dirty="0">
                <a:solidFill>
                  <a:schemeClr val="dk1"/>
                </a:solidFill>
                <a:latin typeface="Inter"/>
                <a:ea typeface="Inter"/>
                <a:cs typeface="Inter"/>
                <a:sym typeface="Inter"/>
              </a:rPr>
              <a:t>):</a:t>
            </a:r>
            <a:endParaRPr dirty="0">
              <a:solidFill>
                <a:schemeClr val="dk1"/>
              </a:solidFill>
            </a:endParaRPr>
          </a:p>
          <a:p>
            <a:pPr marL="457200" lvl="0" indent="-298450" algn="l" rtl="0">
              <a:lnSpc>
                <a:spcPct val="115000"/>
              </a:lnSpc>
              <a:spcBef>
                <a:spcPts val="1200"/>
              </a:spcBef>
              <a:spcAft>
                <a:spcPts val="0"/>
              </a:spcAft>
              <a:buClr>
                <a:schemeClr val="dk1"/>
              </a:buClr>
              <a:buSzPts val="1100"/>
              <a:buFont typeface="Inter"/>
              <a:buChar char="●"/>
            </a:pPr>
            <a:r>
              <a:rPr lang="en" dirty="0">
                <a:solidFill>
                  <a:schemeClr val="dk1"/>
                </a:solidFill>
                <a:latin typeface="Inter"/>
                <a:ea typeface="Inter"/>
                <a:cs typeface="Inter"/>
                <a:sym typeface="Inter"/>
              </a:rPr>
              <a:t>“Devlet </a:t>
            </a:r>
            <a:r>
              <a:rPr lang="en" dirty="0" err="1">
                <a:solidFill>
                  <a:schemeClr val="dk1"/>
                </a:solidFill>
                <a:latin typeface="Inter"/>
                <a:ea typeface="Inter"/>
                <a:cs typeface="Inter"/>
                <a:sym typeface="Inter"/>
              </a:rPr>
              <a:t>politikalarıyla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ilgili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yalan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haberler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Örneğin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sosyal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medyada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dönen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emekli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maaşlarında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değişiklik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elektrik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faturalarında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teşvikler</a:t>
            </a:r>
            <a:r>
              <a:rPr lang="en" dirty="0">
                <a:solidFill>
                  <a:schemeClr val="dk1"/>
                </a:solidFill>
                <a:latin typeface="Inter"/>
                <a:ea typeface="Inter"/>
                <a:cs typeface="Inter"/>
                <a:sym typeface="Inter"/>
              </a:rPr>
              <a:t>, vb. </a:t>
            </a:r>
            <a:r>
              <a:rPr lang="en" dirty="0" err="1">
                <a:solidFill>
                  <a:schemeClr val="dk1"/>
                </a:solidFill>
                <a:latin typeface="Inter"/>
                <a:ea typeface="Inter"/>
                <a:cs typeface="Inter"/>
                <a:sym typeface="Inter"/>
              </a:rPr>
              <a:t>içerikler</a:t>
            </a:r>
            <a:r>
              <a:rPr lang="en" dirty="0">
                <a:solidFill>
                  <a:schemeClr val="dk1"/>
                </a:solidFill>
                <a:latin typeface="Inter"/>
                <a:ea typeface="Inter"/>
                <a:cs typeface="Inter"/>
                <a:sym typeface="Inter"/>
              </a:rPr>
              <a:t>.”</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a:solidFill>
                  <a:schemeClr val="dk1"/>
                </a:solidFill>
                <a:latin typeface="Inter"/>
                <a:ea typeface="Inter"/>
                <a:cs typeface="Inter"/>
                <a:sym typeface="Inter"/>
              </a:rPr>
              <a:t>“</a:t>
            </a:r>
            <a:r>
              <a:rPr lang="en" dirty="0" err="1">
                <a:solidFill>
                  <a:schemeClr val="dk1"/>
                </a:solidFill>
                <a:latin typeface="Inter"/>
                <a:ea typeface="Inter"/>
                <a:cs typeface="Inter"/>
                <a:sym typeface="Inter"/>
              </a:rPr>
              <a:t>Trendyol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Sahibinden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gibi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platformlarda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tüketicileri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yanıltmak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zekayla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üretilen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görsellerin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sahte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ürün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değerlendirmelerinin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kullanıldığı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sahte</a:t>
            </a:r>
            <a:r>
              <a:rPr lang="en" dirty="0">
                <a:solidFill>
                  <a:schemeClr val="dk1"/>
                </a:solidFill>
                <a:latin typeface="Inter"/>
                <a:ea typeface="Inter"/>
                <a:cs typeface="Inter"/>
                <a:sym typeface="Inter"/>
              </a:rPr>
              <a:t> online </a:t>
            </a:r>
            <a:r>
              <a:rPr lang="en" dirty="0" err="1">
                <a:solidFill>
                  <a:schemeClr val="dk1"/>
                </a:solidFill>
                <a:latin typeface="Inter"/>
                <a:ea typeface="Inter"/>
                <a:cs typeface="Inter"/>
                <a:sym typeface="Inter"/>
              </a:rPr>
              <a:t>reklamlar</a:t>
            </a:r>
            <a:r>
              <a:rPr lang="en" dirty="0">
                <a:solidFill>
                  <a:schemeClr val="dk1"/>
                </a:solidFill>
                <a:latin typeface="Inter"/>
                <a:ea typeface="Inter"/>
                <a:cs typeface="Inter"/>
                <a:sym typeface="Inter"/>
              </a:rPr>
              <a:t>."</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a:solidFill>
                  <a:schemeClr val="dk1"/>
                </a:solidFill>
                <a:latin typeface="Inter"/>
                <a:ea typeface="Inter"/>
                <a:cs typeface="Inter"/>
                <a:sym typeface="Inter"/>
              </a:rPr>
              <a:t>“WhatsApp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Facebook’ta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yayılan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örneğin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çok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ciddi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hastalıklara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mucize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kürler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vadeden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yanlış</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tıbbi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bilgiler</a:t>
            </a:r>
            <a:r>
              <a:rPr lang="en" dirty="0">
                <a:solidFill>
                  <a:schemeClr val="dk1"/>
                </a:solidFill>
                <a:latin typeface="Inter"/>
                <a:ea typeface="Inter"/>
                <a:cs typeface="Inter"/>
                <a:sym typeface="Inter"/>
              </a:rPr>
              <a:t>.”</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a:solidFill>
                  <a:schemeClr val="dk1"/>
                </a:solidFill>
                <a:latin typeface="Inter"/>
                <a:ea typeface="Inter"/>
                <a:cs typeface="Inter"/>
                <a:sym typeface="Inter"/>
              </a:rPr>
              <a:t>“</a:t>
            </a:r>
            <a:r>
              <a:rPr lang="en" dirty="0" err="1">
                <a:solidFill>
                  <a:schemeClr val="dk1"/>
                </a:solidFill>
                <a:latin typeface="Inter"/>
                <a:ea typeface="Inter"/>
                <a:cs typeface="Inter"/>
                <a:sym typeface="Inter"/>
              </a:rPr>
              <a:t>Ziraat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Bankası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Halkbank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İşbank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gibi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gerçek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bankalardan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gelmiş</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gibi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görünen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hesap</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detaylarını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acil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ödeme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taleplerini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içeren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dolandırıcılık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mesajları</a:t>
            </a:r>
            <a:r>
              <a:rPr lang="en" dirty="0">
                <a:solidFill>
                  <a:schemeClr val="dk1"/>
                </a:solidFill>
                <a:latin typeface="Inter"/>
                <a:ea typeface="Inter"/>
                <a:cs typeface="Inter"/>
                <a:sym typeface="Inter"/>
              </a:rPr>
              <a:t>.”</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Kişisel</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Koruma</a:t>
            </a:r>
            <a:r>
              <a:rPr lang="en" b="1" dirty="0">
                <a:solidFill>
                  <a:schemeClr val="dk1"/>
                </a:solidFill>
                <a:latin typeface="Inter"/>
                <a:ea typeface="Inter"/>
                <a:cs typeface="Inter"/>
                <a:sym typeface="Inter"/>
              </a:rPr>
              <a:t>:</a:t>
            </a:r>
            <a:endParaRPr dirty="0">
              <a:solidFill>
                <a:schemeClr val="dk1"/>
              </a:solidFill>
            </a:endParaRPr>
          </a:p>
          <a:p>
            <a:pPr marL="0" marR="38100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a:t>
            </a:r>
            <a:r>
              <a:rPr lang="en" dirty="0" err="1">
                <a:solidFill>
                  <a:schemeClr val="dk1"/>
                </a:solidFill>
                <a:latin typeface="Inter"/>
                <a:ea typeface="Inter"/>
                <a:cs typeface="Inter"/>
                <a:sym typeface="Inter"/>
              </a:rPr>
              <a:t>Teknoloji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uzmanı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olup</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olmamak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önemli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değil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Önemli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kendinizi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ailenizi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çevrenizi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yanlış</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bilgilerden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dolandırıcılıktan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koruyabilmek</a:t>
            </a:r>
            <a:r>
              <a:rPr lang="en" dirty="0">
                <a:solidFill>
                  <a:schemeClr val="dk1"/>
                </a:solidFill>
                <a:latin typeface="Inter"/>
                <a:ea typeface="Inter"/>
                <a:cs typeface="Inter"/>
                <a:sym typeface="Inter"/>
              </a:rPr>
              <a:t>.”</a:t>
            </a:r>
            <a:endParaRPr dirty="0">
              <a:solidFill>
                <a:schemeClr val="dk1"/>
              </a:solidFill>
            </a:endParaRPr>
          </a:p>
          <a:p>
            <a:pPr marL="0" marR="381000" lvl="0" indent="0" algn="l" rtl="0">
              <a:lnSpc>
                <a:spcPct val="115000"/>
              </a:lnSpc>
              <a:spcBef>
                <a:spcPts val="1200"/>
              </a:spcBef>
              <a:spcAft>
                <a:spcPts val="0"/>
              </a:spcAft>
              <a:buClr>
                <a:schemeClr val="dk1"/>
              </a:buClr>
              <a:buSzPts val="1100"/>
              <a:buFont typeface="Arial"/>
              <a:buNone/>
            </a:pPr>
            <a:endParaRPr sz="1200" b="1" dirty="0">
              <a:solidFill>
                <a:schemeClr val="dk1"/>
              </a:solidFill>
              <a:latin typeface="Inter"/>
              <a:ea typeface="Inter"/>
              <a:cs typeface="Inter"/>
              <a:sym typeface="Inter"/>
            </a:endParaRPr>
          </a:p>
          <a:p>
            <a:pPr marL="0" lvl="0" indent="0" algn="l" rtl="0">
              <a:spcBef>
                <a:spcPts val="1200"/>
              </a:spcBef>
              <a:spcAft>
                <a:spcPts val="0"/>
              </a:spcAft>
              <a:buNone/>
            </a:pPr>
            <a:endParaRPr sz="1200"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3d0916e44a2_0_6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3" name="Google Shape;1163;g3d0916e44a2_0_6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KONUŞMACI NOTLARI </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Açılış</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ve</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Özgüven</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İnşası</a:t>
            </a:r>
            <a:r>
              <a:rPr lang="en" b="1" dirty="0">
                <a:solidFill>
                  <a:schemeClr val="dk1"/>
                </a:solidFill>
                <a:latin typeface="Inter"/>
                <a:ea typeface="Inter"/>
                <a:cs typeface="Inter"/>
                <a:sym typeface="Inter"/>
              </a:rPr>
              <a:t> </a:t>
            </a:r>
            <a:r>
              <a:rPr lang="en" dirty="0">
                <a:solidFill>
                  <a:schemeClr val="dk1"/>
                </a:solidFill>
                <a:latin typeface="Inter"/>
                <a:ea typeface="Inter"/>
                <a:cs typeface="Inter"/>
                <a:sym typeface="Inter"/>
              </a:rPr>
              <a:t>(1 </a:t>
            </a:r>
            <a:r>
              <a:rPr lang="en" dirty="0" err="1">
                <a:solidFill>
                  <a:schemeClr val="dk1"/>
                </a:solidFill>
                <a:latin typeface="Inter"/>
                <a:ea typeface="Inter"/>
                <a:cs typeface="Inter"/>
                <a:sym typeface="Inter"/>
              </a:rPr>
              <a:t>dakika</a:t>
            </a:r>
            <a:r>
              <a:rPr lang="en" dirty="0">
                <a:solidFill>
                  <a:schemeClr val="dk1"/>
                </a:solidFill>
                <a:latin typeface="Inter"/>
                <a:ea typeface="Inter"/>
                <a:cs typeface="Inter"/>
                <a:sym typeface="Inter"/>
              </a:rPr>
              <a:t>):</a:t>
            </a:r>
            <a:endParaRPr dirty="0">
              <a:solidFill>
                <a:schemeClr val="dk1"/>
              </a:solidFill>
            </a:endParaRPr>
          </a:p>
          <a:p>
            <a:pPr marL="0" marR="38100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a:t>
            </a:r>
            <a:r>
              <a:rPr lang="en" dirty="0" err="1">
                <a:solidFill>
                  <a:schemeClr val="dk1"/>
                </a:solidFill>
                <a:latin typeface="Inter"/>
                <a:ea typeface="Inter"/>
                <a:cs typeface="Inter"/>
                <a:sym typeface="Inter"/>
              </a:rPr>
              <a:t>Birlikte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pratik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yapacağız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Unutmayın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bazen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uzmanlar</a:t>
            </a:r>
            <a:r>
              <a:rPr lang="en" dirty="0">
                <a:solidFill>
                  <a:schemeClr val="dk1"/>
                </a:solidFill>
                <a:latin typeface="Inter"/>
                <a:ea typeface="Inter"/>
                <a:cs typeface="Inter"/>
                <a:sym typeface="Inter"/>
              </a:rPr>
              <a:t> bile </a:t>
            </a:r>
            <a:r>
              <a:rPr lang="en" dirty="0" err="1">
                <a:solidFill>
                  <a:schemeClr val="dk1"/>
                </a:solidFill>
                <a:latin typeface="Inter"/>
                <a:ea typeface="Inter"/>
                <a:cs typeface="Inter"/>
                <a:sym typeface="Inter"/>
              </a:rPr>
              <a:t>bu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tuzaklara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düşebiliyor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Amacımız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doğru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soruları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sorarak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kendimizi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geliştirmek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mükemmel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olmak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değil</a:t>
            </a:r>
            <a:r>
              <a:rPr lang="en" dirty="0">
                <a:solidFill>
                  <a:schemeClr val="dk1"/>
                </a:solidFill>
                <a:latin typeface="Inter"/>
                <a:ea typeface="Inter"/>
                <a:cs typeface="Inter"/>
                <a:sym typeface="Inter"/>
              </a:rPr>
              <a:t>.”</a:t>
            </a:r>
            <a:endParaRPr sz="1200" b="1" dirty="0">
              <a:solidFill>
                <a:schemeClr val="dk1"/>
              </a:solidFill>
              <a:latin typeface="Inter"/>
              <a:ea typeface="Inter"/>
              <a:cs typeface="Inter"/>
              <a:sym typeface="Inter"/>
            </a:endParaRPr>
          </a:p>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g3d0916e44a2_0_2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9" name="Google Shape;1169;g3d0916e44a2_0_2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b="1" dirty="0">
                <a:solidFill>
                  <a:schemeClr val="dk1"/>
                </a:solidFill>
                <a:latin typeface="Inter"/>
                <a:ea typeface="Inter"/>
                <a:cs typeface="Inter"/>
                <a:sym typeface="Inter"/>
              </a:rPr>
              <a:t>KONUŞMACI NOTLARI </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Yüksek </a:t>
            </a:r>
            <a:r>
              <a:rPr lang="en" b="1" dirty="0" err="1">
                <a:solidFill>
                  <a:schemeClr val="dk1"/>
                </a:solidFill>
                <a:latin typeface="Inter"/>
                <a:ea typeface="Inter"/>
                <a:cs typeface="Inter"/>
                <a:sym typeface="Inter"/>
              </a:rPr>
              <a:t>Bağlantılı</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Versiyon</a:t>
            </a:r>
            <a:r>
              <a:rPr lang="en" dirty="0">
                <a:solidFill>
                  <a:schemeClr val="dk1"/>
                </a:solidFill>
                <a:latin typeface="Inter"/>
                <a:ea typeface="Inter"/>
                <a:cs typeface="Inter"/>
                <a:sym typeface="Inter"/>
              </a:rPr>
              <a:t> (4 </a:t>
            </a:r>
            <a:r>
              <a:rPr lang="en" dirty="0" err="1">
                <a:solidFill>
                  <a:schemeClr val="dk1"/>
                </a:solidFill>
                <a:latin typeface="Inter"/>
                <a:ea typeface="Inter"/>
                <a:cs typeface="Inter"/>
                <a:sym typeface="Inter"/>
              </a:rPr>
              <a:t>dakika</a:t>
            </a:r>
            <a:r>
              <a:rPr lang="en" dirty="0">
                <a:solidFill>
                  <a:schemeClr val="dk1"/>
                </a:solidFill>
                <a:latin typeface="Inter"/>
                <a:ea typeface="Inter"/>
                <a:cs typeface="Inter"/>
                <a:sym typeface="Inter"/>
              </a:rPr>
              <a:t>): </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Fotoğraf</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Seçim</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Stratejisi</a:t>
            </a:r>
            <a:r>
              <a:rPr lang="en" b="1" dirty="0">
                <a:solidFill>
                  <a:schemeClr val="dk1"/>
                </a:solidFill>
                <a:latin typeface="Inter"/>
                <a:ea typeface="Inter"/>
                <a:cs typeface="Inter"/>
                <a:sym typeface="Inter"/>
              </a:rPr>
              <a:t>:</a:t>
            </a:r>
            <a:endParaRPr dirty="0">
              <a:solidFill>
                <a:schemeClr val="dk1"/>
              </a:solidFill>
            </a:endParaRPr>
          </a:p>
          <a:p>
            <a:pPr marL="457200" lvl="0" indent="-298450" algn="l" rtl="0">
              <a:lnSpc>
                <a:spcPct val="115000"/>
              </a:lnSpc>
              <a:spcBef>
                <a:spcPts val="1200"/>
              </a:spcBef>
              <a:spcAft>
                <a:spcPts val="0"/>
              </a:spcAft>
              <a:buClr>
                <a:schemeClr val="dk1"/>
              </a:buClr>
              <a:buSzPts val="1100"/>
              <a:buFont typeface="Inter"/>
              <a:buChar char="●"/>
            </a:pPr>
            <a:r>
              <a:rPr lang="en" dirty="0">
                <a:solidFill>
                  <a:schemeClr val="dk1"/>
                </a:solidFill>
                <a:latin typeface="Inter"/>
                <a:ea typeface="Inter"/>
                <a:cs typeface="Inter"/>
                <a:sym typeface="Inter"/>
              </a:rPr>
              <a:t>Türkiye </a:t>
            </a:r>
            <a:r>
              <a:rPr lang="en" dirty="0" err="1">
                <a:solidFill>
                  <a:schemeClr val="dk1"/>
                </a:solidFill>
                <a:latin typeface="Inter"/>
                <a:ea typeface="Inter"/>
                <a:cs typeface="Inter"/>
                <a:sym typeface="Inter"/>
              </a:rPr>
              <a:t>bağlamına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uygun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görseller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seçin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örn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toplumun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yakından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tanıdığı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isimler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Ayasofya</a:t>
            </a:r>
            <a:r>
              <a:rPr lang="en" dirty="0">
                <a:solidFill>
                  <a:schemeClr val="dk1"/>
                </a:solidFill>
                <a:latin typeface="Inter"/>
                <a:ea typeface="Inter"/>
                <a:cs typeface="Inter"/>
                <a:sym typeface="Inter"/>
              </a:rPr>
              <a:t>, Galata </a:t>
            </a:r>
            <a:r>
              <a:rPr lang="en" dirty="0" err="1">
                <a:solidFill>
                  <a:schemeClr val="dk1"/>
                </a:solidFill>
                <a:latin typeface="Inter"/>
                <a:ea typeface="Inter"/>
                <a:cs typeface="Inter"/>
                <a:sym typeface="Inter"/>
              </a:rPr>
              <a:t>Kulesi</a:t>
            </a:r>
            <a:r>
              <a:rPr lang="en" dirty="0">
                <a:solidFill>
                  <a:schemeClr val="dk1"/>
                </a:solidFill>
                <a:latin typeface="Inter"/>
                <a:ea typeface="Inter"/>
                <a:cs typeface="Inter"/>
                <a:sym typeface="Inter"/>
              </a:rPr>
              <a:t> vb. </a:t>
            </a:r>
            <a:r>
              <a:rPr lang="en" dirty="0" err="1">
                <a:solidFill>
                  <a:schemeClr val="dk1"/>
                </a:solidFill>
                <a:latin typeface="Inter"/>
                <a:ea typeface="Inter"/>
                <a:cs typeface="Inter"/>
                <a:sym typeface="Inter"/>
              </a:rPr>
              <a:t>bilinen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tarihi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mekanlar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Türkiye’de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futbol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maçından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görüntüler</a:t>
            </a:r>
            <a:r>
              <a:rPr lang="en" dirty="0">
                <a:solidFill>
                  <a:schemeClr val="dk1"/>
                </a:solidFill>
                <a:latin typeface="Inter"/>
                <a:ea typeface="Inter"/>
                <a:cs typeface="Inter"/>
                <a:sym typeface="Inter"/>
              </a:rPr>
              <a:t>).</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a:solidFill>
                  <a:schemeClr val="dk1"/>
                </a:solidFill>
                <a:latin typeface="Inter"/>
                <a:ea typeface="Inter"/>
                <a:cs typeface="Inter"/>
                <a:sym typeface="Inter"/>
              </a:rPr>
              <a:t>Hemen </a:t>
            </a:r>
            <a:r>
              <a:rPr lang="en" dirty="0" err="1">
                <a:solidFill>
                  <a:schemeClr val="dk1"/>
                </a:solidFill>
                <a:latin typeface="Inter"/>
                <a:ea typeface="Inter"/>
                <a:cs typeface="Inter"/>
                <a:sym typeface="Inter"/>
              </a:rPr>
              <a:t>göze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çarpmayan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detaylı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bakıldığında</a:t>
            </a:r>
            <a:r>
              <a:rPr lang="en" dirty="0">
                <a:solidFill>
                  <a:schemeClr val="dk1"/>
                </a:solidFill>
                <a:latin typeface="Inter"/>
                <a:ea typeface="Inter"/>
                <a:cs typeface="Inter"/>
                <a:sym typeface="Inter"/>
              </a:rPr>
              <a:t> fark </a:t>
            </a:r>
            <a:r>
              <a:rPr lang="en" dirty="0" err="1">
                <a:solidFill>
                  <a:schemeClr val="dk1"/>
                </a:solidFill>
                <a:latin typeface="Inter"/>
                <a:ea typeface="Inter"/>
                <a:cs typeface="Inter"/>
                <a:sym typeface="Inter"/>
              </a:rPr>
              <a:t>edilebilecek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görselleri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seçin</a:t>
            </a:r>
            <a:r>
              <a:rPr lang="en" dirty="0">
                <a:solidFill>
                  <a:schemeClr val="dk1"/>
                </a:solidFill>
                <a:latin typeface="Inter"/>
                <a:ea typeface="Inter"/>
                <a:cs typeface="Inter"/>
                <a:sym typeface="Inter"/>
              </a:rPr>
              <a:t>.</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Katılımcıları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çocuk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yerine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koyan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sahte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olduğu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çok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bariz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görseller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kullanmaktan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kaçının</a:t>
            </a:r>
            <a:r>
              <a:rPr lang="en" dirty="0">
                <a:solidFill>
                  <a:schemeClr val="dk1"/>
                </a:solidFill>
                <a:latin typeface="Inter"/>
                <a:ea typeface="Inter"/>
                <a:cs typeface="Inter"/>
                <a:sym typeface="Inter"/>
              </a:rPr>
              <a:t>.</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Oylama</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Aşaması</a:t>
            </a:r>
            <a:r>
              <a:rPr lang="en" b="1" dirty="0">
                <a:solidFill>
                  <a:schemeClr val="dk1"/>
                </a:solidFill>
                <a:latin typeface="Inter"/>
                <a:ea typeface="Inter"/>
                <a:cs typeface="Inter"/>
                <a:sym typeface="Inter"/>
              </a:rPr>
              <a:t>:</a:t>
            </a:r>
            <a:endParaRPr dirty="0">
              <a:solidFill>
                <a:schemeClr val="dk1"/>
              </a:solidFill>
            </a:endParaRPr>
          </a:p>
          <a:p>
            <a:pPr marL="0" marR="38100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a:t>
            </a:r>
            <a:r>
              <a:rPr lang="en" dirty="0" err="1">
                <a:solidFill>
                  <a:schemeClr val="dk1"/>
                </a:solidFill>
                <a:latin typeface="Inter"/>
                <a:ea typeface="Inter"/>
                <a:cs typeface="Inter"/>
                <a:sym typeface="Inter"/>
              </a:rPr>
              <a:t>Şu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iki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görseli</a:t>
            </a:r>
            <a:r>
              <a:rPr lang="en" dirty="0">
                <a:solidFill>
                  <a:schemeClr val="dk1"/>
                </a:solidFill>
                <a:latin typeface="Inter"/>
                <a:ea typeface="Inter"/>
                <a:cs typeface="Inter"/>
                <a:sym typeface="Inter"/>
              </a:rPr>
              <a:t> 30 </a:t>
            </a:r>
            <a:r>
              <a:rPr lang="en" dirty="0" err="1">
                <a:solidFill>
                  <a:schemeClr val="dk1"/>
                </a:solidFill>
                <a:latin typeface="Inter"/>
                <a:ea typeface="Inter"/>
                <a:cs typeface="Inter"/>
                <a:sym typeface="Inter"/>
              </a:rPr>
              <a:t>saniye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boyunca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inceleyin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Şunları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düşünün</a:t>
            </a:r>
            <a:r>
              <a:rPr lang="en" dirty="0">
                <a:solidFill>
                  <a:schemeClr val="dk1"/>
                </a:solidFill>
                <a:latin typeface="Inter"/>
                <a:ea typeface="Inter"/>
                <a:cs typeface="Inter"/>
                <a:sym typeface="Inter"/>
              </a:rPr>
              <a:t>: Arka plan </a:t>
            </a:r>
            <a:r>
              <a:rPr lang="en" dirty="0" err="1">
                <a:solidFill>
                  <a:schemeClr val="dk1"/>
                </a:solidFill>
                <a:latin typeface="Inter"/>
                <a:ea typeface="Inter"/>
                <a:cs typeface="Inter"/>
                <a:sym typeface="Inter"/>
              </a:rPr>
              <a:t>mantıklı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mı</a:t>
            </a:r>
            <a:r>
              <a:rPr lang="en" dirty="0">
                <a:solidFill>
                  <a:schemeClr val="dk1"/>
                </a:solidFill>
                <a:latin typeface="Inter"/>
                <a:ea typeface="Inter"/>
                <a:cs typeface="Inter"/>
                <a:sym typeface="Inter"/>
              </a:rPr>
              <a:t>? Işık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gölgeler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uyumlu</a:t>
            </a:r>
            <a:r>
              <a:rPr lang="en" dirty="0">
                <a:solidFill>
                  <a:schemeClr val="dk1"/>
                </a:solidFill>
                <a:latin typeface="Inter"/>
                <a:ea typeface="Inter"/>
                <a:cs typeface="Inter"/>
                <a:sym typeface="Inter"/>
              </a:rPr>
              <a:t> mu? </a:t>
            </a:r>
            <a:r>
              <a:rPr lang="en" dirty="0" err="1">
                <a:solidFill>
                  <a:schemeClr val="dk1"/>
                </a:solidFill>
                <a:latin typeface="Inter"/>
                <a:ea typeface="Inter"/>
                <a:cs typeface="Inter"/>
                <a:sym typeface="Inter"/>
              </a:rPr>
              <a:t>Nedenini</a:t>
            </a:r>
            <a:r>
              <a:rPr lang="en" dirty="0">
                <a:solidFill>
                  <a:schemeClr val="dk1"/>
                </a:solidFill>
                <a:latin typeface="Inter"/>
                <a:ea typeface="Inter"/>
                <a:cs typeface="Inter"/>
                <a:sym typeface="Inter"/>
              </a:rPr>
              <a:t> tam </a:t>
            </a:r>
            <a:r>
              <a:rPr lang="en" dirty="0" err="1">
                <a:solidFill>
                  <a:schemeClr val="dk1"/>
                </a:solidFill>
                <a:latin typeface="Inter"/>
                <a:ea typeface="Inter"/>
                <a:cs typeface="Inter"/>
                <a:sym typeface="Inter"/>
              </a:rPr>
              <a:t>olarak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açıklayamasanız</a:t>
            </a:r>
            <a:r>
              <a:rPr lang="en" dirty="0">
                <a:solidFill>
                  <a:schemeClr val="dk1"/>
                </a:solidFill>
                <a:latin typeface="Inter"/>
                <a:ea typeface="Inter"/>
                <a:cs typeface="Inter"/>
                <a:sym typeface="Inter"/>
              </a:rPr>
              <a:t> da </a:t>
            </a:r>
            <a:r>
              <a:rPr lang="en" dirty="0" err="1">
                <a:solidFill>
                  <a:schemeClr val="dk1"/>
                </a:solidFill>
                <a:latin typeface="Inter"/>
                <a:ea typeface="Inter"/>
                <a:cs typeface="Inter"/>
                <a:sym typeface="Inter"/>
              </a:rPr>
              <a:t>sahte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hatalı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görünen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şeyler</a:t>
            </a:r>
            <a:r>
              <a:rPr lang="en" dirty="0">
                <a:solidFill>
                  <a:schemeClr val="dk1"/>
                </a:solidFill>
                <a:latin typeface="Inter"/>
                <a:ea typeface="Inter"/>
                <a:cs typeface="Inter"/>
                <a:sym typeface="Inter"/>
              </a:rPr>
              <a:t> var </a:t>
            </a:r>
            <a:r>
              <a:rPr lang="en" dirty="0" err="1">
                <a:solidFill>
                  <a:schemeClr val="dk1"/>
                </a:solidFill>
                <a:latin typeface="Inter"/>
                <a:ea typeface="Inter"/>
                <a:cs typeface="Inter"/>
                <a:sym typeface="Inter"/>
              </a:rPr>
              <a:t>mı</a:t>
            </a:r>
            <a:r>
              <a:rPr lang="en" dirty="0">
                <a:solidFill>
                  <a:schemeClr val="dk1"/>
                </a:solidFill>
                <a:latin typeface="Inter"/>
                <a:ea typeface="Inter"/>
                <a:cs typeface="Inter"/>
                <a:sym typeface="Inter"/>
              </a:rPr>
              <a:t>?”</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Oylamadan</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sonra</a:t>
            </a:r>
            <a:r>
              <a:rPr lang="en" b="1" dirty="0">
                <a:solidFill>
                  <a:schemeClr val="dk1"/>
                </a:solidFill>
                <a:latin typeface="Inter"/>
                <a:ea typeface="Inter"/>
                <a:cs typeface="Inter"/>
                <a:sym typeface="Inter"/>
              </a:rPr>
              <a:t>:</a:t>
            </a:r>
            <a:endParaRPr dirty="0">
              <a:solidFill>
                <a:schemeClr val="dk1"/>
              </a:solidFill>
            </a:endParaRPr>
          </a:p>
          <a:p>
            <a:pPr marL="0" marR="38100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“Ben </a:t>
            </a:r>
            <a:r>
              <a:rPr lang="en" dirty="0" err="1">
                <a:solidFill>
                  <a:schemeClr val="dk1"/>
                </a:solidFill>
                <a:latin typeface="Inter"/>
                <a:ea typeface="Inter"/>
                <a:cs typeface="Inter"/>
                <a:sym typeface="Inter"/>
              </a:rPr>
              <a:t>cevabı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açıklamadan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önce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kendi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cevabını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nasıl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belirlediğini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açıklamak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isteyen</a:t>
            </a:r>
            <a:r>
              <a:rPr lang="en" dirty="0">
                <a:solidFill>
                  <a:schemeClr val="dk1"/>
                </a:solidFill>
                <a:latin typeface="Inter"/>
                <a:ea typeface="Inter"/>
                <a:cs typeface="Inter"/>
                <a:sym typeface="Inter"/>
              </a:rPr>
              <a:t> var </a:t>
            </a:r>
            <a:r>
              <a:rPr lang="en" dirty="0" err="1">
                <a:solidFill>
                  <a:schemeClr val="dk1"/>
                </a:solidFill>
                <a:latin typeface="Inter"/>
                <a:ea typeface="Inter"/>
                <a:cs typeface="Inter"/>
                <a:sym typeface="Inter"/>
              </a:rPr>
              <a:t>mı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Neler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gözünüze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çarptı</a:t>
            </a:r>
            <a:r>
              <a:rPr lang="en" dirty="0">
                <a:solidFill>
                  <a:schemeClr val="dk1"/>
                </a:solidFill>
                <a:latin typeface="Inter"/>
                <a:ea typeface="Inter"/>
                <a:cs typeface="Inter"/>
                <a:sym typeface="Inter"/>
              </a:rPr>
              <a:t>?”</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Öğretme</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Fırsatı</a:t>
            </a:r>
            <a:r>
              <a:rPr lang="en" b="1" dirty="0">
                <a:solidFill>
                  <a:schemeClr val="dk1"/>
                </a:solidFill>
                <a:latin typeface="Inter"/>
                <a:ea typeface="Inter"/>
                <a:cs typeface="Inter"/>
                <a:sym typeface="Inter"/>
              </a:rPr>
              <a:t>:</a:t>
            </a:r>
            <a:endParaRPr dirty="0">
              <a:solidFill>
                <a:schemeClr val="dk1"/>
              </a:solidFill>
            </a:endParaRPr>
          </a:p>
          <a:p>
            <a:pPr marL="0" marR="38100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görselinde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belirli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sorun</a:t>
            </a:r>
            <a:r>
              <a:rPr lang="en" dirty="0">
                <a:solidFill>
                  <a:schemeClr val="dk1"/>
                </a:solidFill>
                <a:latin typeface="Inter"/>
                <a:ea typeface="Inter"/>
                <a:cs typeface="Inter"/>
                <a:sym typeface="Inter"/>
              </a:rPr>
              <a:t> - </a:t>
            </a:r>
            <a:r>
              <a:rPr lang="en" dirty="0" err="1">
                <a:solidFill>
                  <a:schemeClr val="dk1"/>
                </a:solidFill>
                <a:latin typeface="Inter"/>
                <a:ea typeface="Inter"/>
                <a:cs typeface="Inter"/>
                <a:sym typeface="Inter"/>
              </a:rPr>
              <a:t>doğal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görünmeyen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kulaklar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tutarsız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ışık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garip</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arkaplan</a:t>
            </a:r>
            <a:r>
              <a:rPr lang="en" dirty="0">
                <a:solidFill>
                  <a:schemeClr val="dk1"/>
                </a:solidFill>
                <a:latin typeface="Inter"/>
                <a:ea typeface="Inter"/>
                <a:cs typeface="Inter"/>
                <a:sym typeface="Inter"/>
              </a:rPr>
              <a:t>] var. Ama </a:t>
            </a:r>
            <a:r>
              <a:rPr lang="en" dirty="0" err="1">
                <a:solidFill>
                  <a:schemeClr val="dk1"/>
                </a:solidFill>
                <a:latin typeface="Inter"/>
                <a:ea typeface="Inter"/>
                <a:cs typeface="Inter"/>
                <a:sym typeface="Inter"/>
              </a:rPr>
              <a:t>dikkat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edin</a:t>
            </a:r>
            <a:r>
              <a:rPr lang="en" dirty="0">
                <a:solidFill>
                  <a:schemeClr val="dk1"/>
                </a:solidFill>
                <a:latin typeface="Inter"/>
                <a:ea typeface="Inter"/>
                <a:cs typeface="Inter"/>
                <a:sym typeface="Inter"/>
              </a:rPr>
              <a:t> - </a:t>
            </a:r>
            <a:r>
              <a:rPr lang="en" dirty="0" err="1">
                <a:solidFill>
                  <a:schemeClr val="dk1"/>
                </a:solidFill>
                <a:latin typeface="Inter"/>
                <a:ea typeface="Inter"/>
                <a:cs typeface="Inter"/>
                <a:sym typeface="Inter"/>
              </a:rPr>
              <a:t>hemen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göze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çarpmıyor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İşte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yüzden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sıradan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gözlemciler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gibi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değil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dedektif</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gibi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hareket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etmeliyiz</a:t>
            </a:r>
            <a:r>
              <a:rPr lang="en" dirty="0">
                <a:solidFill>
                  <a:schemeClr val="dk1"/>
                </a:solidFill>
                <a:latin typeface="Inter"/>
                <a:ea typeface="Inter"/>
                <a:cs typeface="Inter"/>
                <a:sym typeface="Inter"/>
              </a:rPr>
              <a:t>.”</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Düşük</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Bağlantılı</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Versiyon</a:t>
            </a:r>
            <a:r>
              <a:rPr lang="en" b="1" dirty="0">
                <a:solidFill>
                  <a:schemeClr val="dk1"/>
                </a:solidFill>
                <a:latin typeface="Inter"/>
                <a:ea typeface="Inter"/>
                <a:cs typeface="Inter"/>
                <a:sym typeface="Inter"/>
              </a:rPr>
              <a:t> </a:t>
            </a:r>
            <a:r>
              <a:rPr lang="en" dirty="0">
                <a:solidFill>
                  <a:schemeClr val="dk1"/>
                </a:solidFill>
                <a:latin typeface="Inter"/>
                <a:ea typeface="Inter"/>
                <a:cs typeface="Inter"/>
                <a:sym typeface="Inter"/>
              </a:rPr>
              <a:t>(4 </a:t>
            </a:r>
            <a:r>
              <a:rPr lang="en" dirty="0" err="1">
                <a:solidFill>
                  <a:schemeClr val="dk1"/>
                </a:solidFill>
                <a:latin typeface="Inter"/>
                <a:ea typeface="Inter"/>
                <a:cs typeface="Inter"/>
                <a:sym typeface="Inter"/>
              </a:rPr>
              <a:t>dakika</a:t>
            </a:r>
            <a:r>
              <a:rPr lang="en"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Önceden</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Çıktısı</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Alınmış</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Örnekler</a:t>
            </a:r>
            <a:r>
              <a:rPr lang="en" b="1" dirty="0">
                <a:solidFill>
                  <a:schemeClr val="dk1"/>
                </a:solidFill>
                <a:latin typeface="Inter"/>
                <a:ea typeface="Inter"/>
                <a:cs typeface="Inter"/>
                <a:sym typeface="Inter"/>
              </a:rPr>
              <a:t>:</a:t>
            </a:r>
            <a:endParaRPr dirty="0">
              <a:solidFill>
                <a:schemeClr val="dk1"/>
              </a:solidFill>
            </a:endParaRPr>
          </a:p>
          <a:p>
            <a:pPr marL="457200" lvl="0" indent="-298450" algn="l" rtl="0">
              <a:lnSpc>
                <a:spcPct val="115000"/>
              </a:lnSpc>
              <a:spcBef>
                <a:spcPts val="1200"/>
              </a:spcBef>
              <a:spcAft>
                <a:spcPts val="0"/>
              </a:spcAft>
              <a:buClr>
                <a:schemeClr val="dk1"/>
              </a:buClr>
              <a:buSzPts val="1100"/>
              <a:buFont typeface="Inter"/>
              <a:buChar char="●"/>
            </a:pPr>
            <a:r>
              <a:rPr lang="en-US" dirty="0">
                <a:solidFill>
                  <a:schemeClr val="dk1"/>
                </a:solidFill>
                <a:latin typeface="Inter"/>
                <a:ea typeface="Inter"/>
                <a:cs typeface="Inter"/>
                <a:sym typeface="Inter"/>
              </a:rPr>
              <a:t>Daha </a:t>
            </a:r>
            <a:r>
              <a:rPr lang="en-US" dirty="0" err="1">
                <a:solidFill>
                  <a:schemeClr val="dk1"/>
                </a:solidFill>
                <a:latin typeface="Inter"/>
                <a:ea typeface="Inter"/>
                <a:cs typeface="Inter"/>
                <a:sym typeface="Inter"/>
              </a:rPr>
              <a:t>yakından</a:t>
            </a:r>
            <a:r>
              <a:rPr lang="en-US" dirty="0">
                <a:solidFill>
                  <a:schemeClr val="dk1"/>
                </a:solidFill>
                <a:latin typeface="Inter"/>
                <a:ea typeface="Inter"/>
                <a:cs typeface="Inter"/>
                <a:sym typeface="Inter"/>
              </a:rPr>
              <a:t> </a:t>
            </a:r>
            <a:r>
              <a:rPr lang="en-US" dirty="0" err="1">
                <a:solidFill>
                  <a:schemeClr val="dk1"/>
                </a:solidFill>
                <a:latin typeface="Inter"/>
                <a:ea typeface="Inter"/>
                <a:cs typeface="Inter"/>
                <a:sym typeface="Inter"/>
              </a:rPr>
              <a:t>bakabilmeleri</a:t>
            </a:r>
            <a:r>
              <a:rPr lang="en-US" dirty="0">
                <a:solidFill>
                  <a:schemeClr val="dk1"/>
                </a:solidFill>
                <a:latin typeface="Inter"/>
                <a:ea typeface="Inter"/>
                <a:cs typeface="Inter"/>
                <a:sym typeface="Inter"/>
              </a:rPr>
              <a:t> </a:t>
            </a:r>
            <a:r>
              <a:rPr lang="en-US" dirty="0" err="1">
                <a:solidFill>
                  <a:schemeClr val="dk1"/>
                </a:solidFill>
                <a:latin typeface="Inter"/>
                <a:ea typeface="Inter"/>
                <a:cs typeface="Inter"/>
                <a:sym typeface="Inter"/>
              </a:rPr>
              <a:t>için</a:t>
            </a:r>
            <a:r>
              <a:rPr lang="en-US" dirty="0">
                <a:solidFill>
                  <a:schemeClr val="dk1"/>
                </a:solidFill>
                <a:latin typeface="Inter"/>
                <a:ea typeface="Inter"/>
                <a:cs typeface="Inter"/>
                <a:sym typeface="Inter"/>
              </a:rPr>
              <a:t> </a:t>
            </a:r>
            <a:r>
              <a:rPr lang="en-US" dirty="0" err="1">
                <a:solidFill>
                  <a:schemeClr val="dk1"/>
                </a:solidFill>
                <a:latin typeface="Inter"/>
                <a:ea typeface="Inter"/>
                <a:cs typeface="Inter"/>
                <a:sym typeface="Inter"/>
              </a:rPr>
              <a:t>görsel</a:t>
            </a:r>
            <a:r>
              <a:rPr lang="en-US" dirty="0">
                <a:solidFill>
                  <a:schemeClr val="dk1"/>
                </a:solidFill>
                <a:latin typeface="Inter"/>
                <a:ea typeface="Inter"/>
                <a:cs typeface="Inter"/>
                <a:sym typeface="Inter"/>
              </a:rPr>
              <a:t> </a:t>
            </a:r>
            <a:r>
              <a:rPr lang="en-US" dirty="0" err="1">
                <a:solidFill>
                  <a:schemeClr val="dk1"/>
                </a:solidFill>
                <a:latin typeface="Inter"/>
                <a:ea typeface="Inter"/>
                <a:cs typeface="Inter"/>
                <a:sym typeface="Inter"/>
              </a:rPr>
              <a:t>çıktılarını</a:t>
            </a:r>
            <a:r>
              <a:rPr lang="en-US" dirty="0">
                <a:solidFill>
                  <a:schemeClr val="dk1"/>
                </a:solidFill>
                <a:latin typeface="Inter"/>
                <a:ea typeface="Inter"/>
                <a:cs typeface="Inter"/>
                <a:sym typeface="Inter"/>
              </a:rPr>
              <a:t> </a:t>
            </a:r>
            <a:r>
              <a:rPr lang="en-US" dirty="0" err="1">
                <a:solidFill>
                  <a:schemeClr val="dk1"/>
                </a:solidFill>
                <a:latin typeface="Inter"/>
                <a:ea typeface="Inter"/>
                <a:cs typeface="Inter"/>
                <a:sym typeface="Inter"/>
              </a:rPr>
              <a:t>elden</a:t>
            </a:r>
            <a:r>
              <a:rPr lang="en-US" dirty="0">
                <a:solidFill>
                  <a:schemeClr val="dk1"/>
                </a:solidFill>
                <a:latin typeface="Inter"/>
                <a:ea typeface="Inter"/>
                <a:cs typeface="Inter"/>
                <a:sym typeface="Inter"/>
              </a:rPr>
              <a:t> </a:t>
            </a:r>
            <a:r>
              <a:rPr lang="en-US" dirty="0" err="1">
                <a:solidFill>
                  <a:schemeClr val="dk1"/>
                </a:solidFill>
                <a:latin typeface="Inter"/>
                <a:ea typeface="Inter"/>
                <a:cs typeface="Inter"/>
                <a:sym typeface="Inter"/>
              </a:rPr>
              <a:t>ele</a:t>
            </a:r>
            <a:r>
              <a:rPr lang="en-US" dirty="0">
                <a:solidFill>
                  <a:schemeClr val="dk1"/>
                </a:solidFill>
                <a:latin typeface="Inter"/>
                <a:ea typeface="Inter"/>
                <a:cs typeface="Inter"/>
                <a:sym typeface="Inter"/>
              </a:rPr>
              <a:t> </a:t>
            </a:r>
            <a:r>
              <a:rPr lang="en-US" dirty="0" err="1">
                <a:solidFill>
                  <a:schemeClr val="dk1"/>
                </a:solidFill>
                <a:latin typeface="Inter"/>
                <a:ea typeface="Inter"/>
                <a:cs typeface="Inter"/>
                <a:sym typeface="Inter"/>
              </a:rPr>
              <a:t>dolaştırın</a:t>
            </a:r>
            <a:endParaRPr lang="en-US"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US" dirty="0" err="1">
                <a:solidFill>
                  <a:schemeClr val="dk1"/>
                </a:solidFill>
                <a:latin typeface="Inter"/>
                <a:ea typeface="Inter"/>
                <a:cs typeface="Inter"/>
                <a:sym typeface="Inter"/>
              </a:rPr>
              <a:t>Katılımcılara</a:t>
            </a:r>
            <a:r>
              <a:rPr lang="en-US" dirty="0">
                <a:solidFill>
                  <a:schemeClr val="dk1"/>
                </a:solidFill>
                <a:latin typeface="Inter"/>
                <a:ea typeface="Inter"/>
                <a:cs typeface="Inter"/>
                <a:sym typeface="Inter"/>
              </a:rPr>
              <a:t> her </a:t>
            </a:r>
            <a:r>
              <a:rPr lang="en-US" dirty="0" err="1">
                <a:solidFill>
                  <a:schemeClr val="dk1"/>
                </a:solidFill>
                <a:latin typeface="Inter"/>
                <a:ea typeface="Inter"/>
                <a:cs typeface="Inter"/>
                <a:sym typeface="Inter"/>
              </a:rPr>
              <a:t>iki</a:t>
            </a:r>
            <a:r>
              <a:rPr lang="en-US" dirty="0">
                <a:solidFill>
                  <a:schemeClr val="dk1"/>
                </a:solidFill>
                <a:latin typeface="Inter"/>
                <a:ea typeface="Inter"/>
                <a:cs typeface="Inter"/>
                <a:sym typeface="Inter"/>
              </a:rPr>
              <a:t> </a:t>
            </a:r>
            <a:r>
              <a:rPr lang="en-US" dirty="0" err="1">
                <a:solidFill>
                  <a:schemeClr val="dk1"/>
                </a:solidFill>
                <a:latin typeface="Inter"/>
                <a:ea typeface="Inter"/>
                <a:cs typeface="Inter"/>
                <a:sym typeface="Inter"/>
              </a:rPr>
              <a:t>görseli</a:t>
            </a:r>
            <a:r>
              <a:rPr lang="en-US" dirty="0">
                <a:solidFill>
                  <a:schemeClr val="dk1"/>
                </a:solidFill>
                <a:latin typeface="Inter"/>
                <a:ea typeface="Inter"/>
                <a:cs typeface="Inter"/>
                <a:sym typeface="Inter"/>
              </a:rPr>
              <a:t> de </a:t>
            </a:r>
            <a:r>
              <a:rPr lang="en-US" dirty="0" err="1">
                <a:solidFill>
                  <a:schemeClr val="dk1"/>
                </a:solidFill>
                <a:latin typeface="Inter"/>
                <a:ea typeface="Inter"/>
                <a:cs typeface="Inter"/>
                <a:sym typeface="Inter"/>
              </a:rPr>
              <a:t>inceleyebilmeleri</a:t>
            </a:r>
            <a:r>
              <a:rPr lang="en-US" dirty="0">
                <a:solidFill>
                  <a:schemeClr val="dk1"/>
                </a:solidFill>
                <a:latin typeface="Inter"/>
                <a:ea typeface="Inter"/>
                <a:cs typeface="Inter"/>
                <a:sym typeface="Inter"/>
              </a:rPr>
              <a:t> </a:t>
            </a:r>
            <a:r>
              <a:rPr lang="en-US" dirty="0" err="1">
                <a:solidFill>
                  <a:schemeClr val="dk1"/>
                </a:solidFill>
                <a:latin typeface="Inter"/>
                <a:ea typeface="Inter"/>
                <a:cs typeface="Inter"/>
                <a:sym typeface="Inter"/>
              </a:rPr>
              <a:t>için</a:t>
            </a:r>
            <a:r>
              <a:rPr lang="en-US" dirty="0">
                <a:solidFill>
                  <a:schemeClr val="dk1"/>
                </a:solidFill>
                <a:latin typeface="Inter"/>
                <a:ea typeface="Inter"/>
                <a:cs typeface="Inter"/>
                <a:sym typeface="Inter"/>
              </a:rPr>
              <a:t> 2 </a:t>
            </a:r>
            <a:r>
              <a:rPr lang="en-US" dirty="0" err="1">
                <a:solidFill>
                  <a:schemeClr val="dk1"/>
                </a:solidFill>
                <a:latin typeface="Inter"/>
                <a:ea typeface="Inter"/>
                <a:cs typeface="Inter"/>
                <a:sym typeface="Inter"/>
              </a:rPr>
              <a:t>dakika</a:t>
            </a:r>
            <a:r>
              <a:rPr lang="en-US" dirty="0">
                <a:solidFill>
                  <a:schemeClr val="dk1"/>
                </a:solidFill>
                <a:latin typeface="Inter"/>
                <a:ea typeface="Inter"/>
                <a:cs typeface="Inter"/>
                <a:sym typeface="Inter"/>
              </a:rPr>
              <a:t> </a:t>
            </a:r>
            <a:r>
              <a:rPr lang="en-US" dirty="0" err="1">
                <a:solidFill>
                  <a:schemeClr val="dk1"/>
                </a:solidFill>
                <a:latin typeface="Inter"/>
                <a:ea typeface="Inter"/>
                <a:cs typeface="Inter"/>
                <a:sym typeface="Inter"/>
              </a:rPr>
              <a:t>verin</a:t>
            </a:r>
            <a:endParaRPr lang="en-US"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US" dirty="0" err="1">
                <a:solidFill>
                  <a:schemeClr val="dk1"/>
                </a:solidFill>
                <a:latin typeface="Inter"/>
                <a:ea typeface="Inter"/>
                <a:cs typeface="Inter"/>
                <a:sym typeface="Inter"/>
              </a:rPr>
              <a:t>Neleri</a:t>
            </a:r>
            <a:r>
              <a:rPr lang="en-US" dirty="0">
                <a:solidFill>
                  <a:schemeClr val="dk1"/>
                </a:solidFill>
                <a:latin typeface="Inter"/>
                <a:ea typeface="Inter"/>
                <a:cs typeface="Inter"/>
                <a:sym typeface="Inter"/>
              </a:rPr>
              <a:t> fark </a:t>
            </a:r>
            <a:r>
              <a:rPr lang="en-US" dirty="0" err="1">
                <a:solidFill>
                  <a:schemeClr val="dk1"/>
                </a:solidFill>
                <a:latin typeface="Inter"/>
                <a:ea typeface="Inter"/>
                <a:cs typeface="Inter"/>
                <a:sym typeface="Inter"/>
              </a:rPr>
              <a:t>ettiklerini</a:t>
            </a:r>
            <a:r>
              <a:rPr lang="en-US" dirty="0">
                <a:solidFill>
                  <a:schemeClr val="dk1"/>
                </a:solidFill>
                <a:latin typeface="Inter"/>
                <a:ea typeface="Inter"/>
                <a:cs typeface="Inter"/>
                <a:sym typeface="Inter"/>
              </a:rPr>
              <a:t> </a:t>
            </a:r>
            <a:r>
              <a:rPr lang="en-US" dirty="0" err="1">
                <a:solidFill>
                  <a:schemeClr val="dk1"/>
                </a:solidFill>
                <a:latin typeface="Inter"/>
                <a:ea typeface="Inter"/>
                <a:cs typeface="Inter"/>
                <a:sym typeface="Inter"/>
              </a:rPr>
              <a:t>tartışmalarını</a:t>
            </a:r>
            <a:r>
              <a:rPr lang="en-US" dirty="0">
                <a:solidFill>
                  <a:schemeClr val="dk1"/>
                </a:solidFill>
                <a:latin typeface="Inter"/>
                <a:ea typeface="Inter"/>
                <a:cs typeface="Inter"/>
                <a:sym typeface="Inter"/>
              </a:rPr>
              <a:t> </a:t>
            </a:r>
            <a:r>
              <a:rPr lang="en-US" dirty="0" err="1">
                <a:solidFill>
                  <a:schemeClr val="dk1"/>
                </a:solidFill>
                <a:latin typeface="Inter"/>
                <a:ea typeface="Inter"/>
                <a:cs typeface="Inter"/>
                <a:sym typeface="Inter"/>
              </a:rPr>
              <a:t>sağlayın</a:t>
            </a:r>
            <a:endParaRPr lang="en-US"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US" dirty="0" err="1">
                <a:solidFill>
                  <a:schemeClr val="dk1"/>
                </a:solidFill>
                <a:latin typeface="Inter"/>
                <a:ea typeface="Inter"/>
                <a:cs typeface="Inter"/>
                <a:sym typeface="Inter"/>
              </a:rPr>
              <a:t>Mümkünse</a:t>
            </a:r>
            <a:r>
              <a:rPr lang="en-US" dirty="0">
                <a:solidFill>
                  <a:schemeClr val="dk1"/>
                </a:solidFill>
                <a:latin typeface="Inter"/>
                <a:ea typeface="Inter"/>
                <a:cs typeface="Inter"/>
                <a:sym typeface="Inter"/>
              </a:rPr>
              <a:t> </a:t>
            </a:r>
            <a:r>
              <a:rPr lang="en-US" dirty="0" err="1">
                <a:solidFill>
                  <a:schemeClr val="dk1"/>
                </a:solidFill>
                <a:latin typeface="Inter"/>
                <a:ea typeface="Inter"/>
                <a:cs typeface="Inter"/>
                <a:sym typeface="Inter"/>
              </a:rPr>
              <a:t>küçük</a:t>
            </a:r>
            <a:r>
              <a:rPr lang="en-US" dirty="0">
                <a:solidFill>
                  <a:schemeClr val="dk1"/>
                </a:solidFill>
                <a:latin typeface="Inter"/>
                <a:ea typeface="Inter"/>
                <a:cs typeface="Inter"/>
                <a:sym typeface="Inter"/>
              </a:rPr>
              <a:t> </a:t>
            </a:r>
            <a:r>
              <a:rPr lang="en-US" dirty="0" err="1">
                <a:solidFill>
                  <a:schemeClr val="dk1"/>
                </a:solidFill>
                <a:latin typeface="Inter"/>
                <a:ea typeface="Inter"/>
                <a:cs typeface="Inter"/>
                <a:sym typeface="Inter"/>
              </a:rPr>
              <a:t>detayları</a:t>
            </a:r>
            <a:r>
              <a:rPr lang="en-US" dirty="0">
                <a:solidFill>
                  <a:schemeClr val="dk1"/>
                </a:solidFill>
                <a:latin typeface="Inter"/>
                <a:ea typeface="Inter"/>
                <a:cs typeface="Inter"/>
                <a:sym typeface="Inter"/>
              </a:rPr>
              <a:t> fark </a:t>
            </a:r>
            <a:r>
              <a:rPr lang="en-US" dirty="0" err="1">
                <a:solidFill>
                  <a:schemeClr val="dk1"/>
                </a:solidFill>
                <a:latin typeface="Inter"/>
                <a:ea typeface="Inter"/>
                <a:cs typeface="Inter"/>
                <a:sym typeface="Inter"/>
              </a:rPr>
              <a:t>edebilmeleri</a:t>
            </a:r>
            <a:r>
              <a:rPr lang="en-US" dirty="0">
                <a:solidFill>
                  <a:schemeClr val="dk1"/>
                </a:solidFill>
                <a:latin typeface="Inter"/>
                <a:ea typeface="Inter"/>
                <a:cs typeface="Inter"/>
                <a:sym typeface="Inter"/>
              </a:rPr>
              <a:t> </a:t>
            </a:r>
            <a:r>
              <a:rPr lang="en-US" dirty="0" err="1">
                <a:solidFill>
                  <a:schemeClr val="dk1"/>
                </a:solidFill>
                <a:latin typeface="Inter"/>
                <a:ea typeface="Inter"/>
                <a:cs typeface="Inter"/>
                <a:sym typeface="Inter"/>
              </a:rPr>
              <a:t>için</a:t>
            </a:r>
            <a:r>
              <a:rPr lang="en-US" dirty="0">
                <a:solidFill>
                  <a:schemeClr val="dk1"/>
                </a:solidFill>
                <a:latin typeface="Inter"/>
                <a:ea typeface="Inter"/>
                <a:cs typeface="Inter"/>
                <a:sym typeface="Inter"/>
              </a:rPr>
              <a:t> </a:t>
            </a:r>
            <a:r>
              <a:rPr lang="en-US" dirty="0" err="1">
                <a:solidFill>
                  <a:schemeClr val="dk1"/>
                </a:solidFill>
                <a:latin typeface="Inter"/>
                <a:ea typeface="Inter"/>
                <a:cs typeface="Inter"/>
                <a:sym typeface="Inter"/>
              </a:rPr>
              <a:t>büyüteç</a:t>
            </a:r>
            <a:r>
              <a:rPr lang="en-US" dirty="0">
                <a:solidFill>
                  <a:schemeClr val="dk1"/>
                </a:solidFill>
                <a:latin typeface="Inter"/>
                <a:ea typeface="Inter"/>
                <a:cs typeface="Inter"/>
                <a:sym typeface="Inter"/>
              </a:rPr>
              <a:t> </a:t>
            </a:r>
            <a:r>
              <a:rPr lang="en-US" dirty="0" err="1">
                <a:solidFill>
                  <a:schemeClr val="dk1"/>
                </a:solidFill>
                <a:latin typeface="Inter"/>
                <a:ea typeface="Inter"/>
                <a:cs typeface="Inter"/>
                <a:sym typeface="Inter"/>
              </a:rPr>
              <a:t>kullanın</a:t>
            </a:r>
            <a:endParaRPr lang="en-US" dirty="0">
              <a:solidFill>
                <a:schemeClr val="dk1"/>
              </a:solidFill>
            </a:endParaRPr>
          </a:p>
          <a:p>
            <a:pPr marL="0" lvl="0" indent="0" algn="l" rtl="0">
              <a:spcBef>
                <a:spcPts val="0"/>
              </a:spcBef>
              <a:spcAft>
                <a:spcPts val="0"/>
              </a:spcAft>
              <a:buNone/>
            </a:pPr>
            <a:endParaRPr sz="1200" b="1" dirty="0">
              <a:solidFill>
                <a:schemeClr val="dk1"/>
              </a:solidFill>
              <a:latin typeface="Inter"/>
              <a:ea typeface="Inter"/>
              <a:cs typeface="Inter"/>
              <a:sym typeface="Inte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Google Shape;1185;g3d0916e44a2_0_6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6" name="Google Shape;1186;g3d0916e44a2_0_6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KONUŞMACI NOTLARI:</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Açılış</a:t>
            </a:r>
            <a:r>
              <a:rPr lang="en" dirty="0">
                <a:solidFill>
                  <a:schemeClr val="dk1"/>
                </a:solidFill>
                <a:latin typeface="Inter"/>
                <a:ea typeface="Inter"/>
                <a:cs typeface="Inter"/>
                <a:sym typeface="Inter"/>
              </a:rPr>
              <a:t> (1 </a:t>
            </a:r>
            <a:r>
              <a:rPr lang="en" dirty="0" err="1">
                <a:solidFill>
                  <a:schemeClr val="dk1"/>
                </a:solidFill>
                <a:latin typeface="Inter"/>
                <a:ea typeface="Inter"/>
                <a:cs typeface="Inter"/>
                <a:sym typeface="Inter"/>
              </a:rPr>
              <a:t>dakika</a:t>
            </a:r>
            <a:r>
              <a:rPr lang="en" dirty="0">
                <a:solidFill>
                  <a:schemeClr val="dk1"/>
                </a:solidFill>
                <a:latin typeface="Inter"/>
                <a:ea typeface="Inter"/>
                <a:cs typeface="Inter"/>
                <a:sym typeface="Inter"/>
              </a:rPr>
              <a:t>):</a:t>
            </a:r>
            <a:endParaRPr dirty="0">
              <a:solidFill>
                <a:schemeClr val="dk1"/>
              </a:solidFill>
            </a:endParaRPr>
          </a:p>
          <a:p>
            <a:pPr marL="0" marR="38100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yazı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yazma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konusunda</a:t>
            </a:r>
            <a:r>
              <a:rPr lang="en" dirty="0">
                <a:solidFill>
                  <a:schemeClr val="dk1"/>
                </a:solidFill>
                <a:latin typeface="Inter"/>
                <a:ea typeface="Inter"/>
                <a:cs typeface="Inter"/>
                <a:sym typeface="Inter"/>
              </a:rPr>
              <a:t> her </a:t>
            </a:r>
            <a:r>
              <a:rPr lang="en" dirty="0" err="1">
                <a:solidFill>
                  <a:schemeClr val="dk1"/>
                </a:solidFill>
                <a:latin typeface="Inter"/>
                <a:ea typeface="Inter"/>
                <a:cs typeface="Inter"/>
                <a:sym typeface="Inter"/>
              </a:rPr>
              <a:t>geçen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gün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gelişiyor</a:t>
            </a:r>
            <a:r>
              <a:rPr lang="en" dirty="0">
                <a:solidFill>
                  <a:schemeClr val="dk1"/>
                </a:solidFill>
                <a:latin typeface="Inter"/>
                <a:ea typeface="Inter"/>
                <a:cs typeface="Inter"/>
                <a:sym typeface="Inter"/>
              </a:rPr>
              <a:t>, ama </a:t>
            </a:r>
            <a:r>
              <a:rPr lang="en" dirty="0" err="1">
                <a:solidFill>
                  <a:schemeClr val="dk1"/>
                </a:solidFill>
                <a:latin typeface="Inter"/>
                <a:ea typeface="Inter"/>
                <a:cs typeface="Inter"/>
                <a:sym typeface="Inter"/>
              </a:rPr>
              <a:t>çoğunlukla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insansı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tonu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tutturamıyor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Özellikle</a:t>
            </a:r>
            <a:r>
              <a:rPr lang="en" dirty="0">
                <a:solidFill>
                  <a:schemeClr val="dk1"/>
                </a:solidFill>
                <a:latin typeface="Inter"/>
                <a:ea typeface="Inter"/>
                <a:cs typeface="Inter"/>
                <a:sym typeface="Inter"/>
              </a:rPr>
              <a:t> de </a:t>
            </a:r>
            <a:r>
              <a:rPr lang="en" dirty="0" err="1">
                <a:solidFill>
                  <a:schemeClr val="dk1"/>
                </a:solidFill>
                <a:latin typeface="Inter"/>
                <a:ea typeface="Inter"/>
                <a:cs typeface="Inter"/>
                <a:sym typeface="Inter"/>
              </a:rPr>
              <a:t>Türkiye’de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iletişim</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kurmak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kullandığımız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gündelik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doğal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tonu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yakalayamıyor</a:t>
            </a:r>
            <a:r>
              <a:rPr lang="en" dirty="0">
                <a:solidFill>
                  <a:schemeClr val="dk1"/>
                </a:solidFill>
                <a:latin typeface="Inter"/>
                <a:ea typeface="Inter"/>
                <a:cs typeface="Inter"/>
                <a:sym typeface="Inter"/>
              </a:rPr>
              <a:t>.”</a:t>
            </a:r>
            <a:endParaRPr sz="1200" b="1" dirty="0">
              <a:solidFill>
                <a:schemeClr val="dk1"/>
              </a:solidFill>
              <a:latin typeface="Inter"/>
              <a:ea typeface="Inter"/>
              <a:cs typeface="Inter"/>
              <a:sym typeface="Inter"/>
            </a:endParaRPr>
          </a:p>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g3d0916e44a2_0_26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2" name="Google Shape;1192;g3d0916e44a2_0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b="1" dirty="0">
                <a:solidFill>
                  <a:schemeClr val="dk1"/>
                </a:solidFill>
                <a:latin typeface="Inter"/>
                <a:ea typeface="Inter"/>
                <a:cs typeface="Inter"/>
                <a:sym typeface="Inter"/>
              </a:rPr>
              <a:t>KONUŞMACI NOTLARI:</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Her İki </a:t>
            </a:r>
            <a:r>
              <a:rPr lang="en" b="1" dirty="0" err="1">
                <a:solidFill>
                  <a:schemeClr val="dk1"/>
                </a:solidFill>
                <a:latin typeface="Inter"/>
                <a:ea typeface="Inter"/>
                <a:cs typeface="Inter"/>
                <a:sym typeface="Inter"/>
              </a:rPr>
              <a:t>Örneği</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Sesli</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Okuyun</a:t>
            </a:r>
            <a:r>
              <a:rPr lang="en" dirty="0">
                <a:solidFill>
                  <a:schemeClr val="dk1"/>
                </a:solidFill>
                <a:latin typeface="Inter"/>
                <a:ea typeface="Inter"/>
                <a:cs typeface="Inter"/>
                <a:sym typeface="Inter"/>
              </a:rPr>
              <a:t> (2 </a:t>
            </a:r>
            <a:r>
              <a:rPr lang="en" dirty="0" err="1">
                <a:solidFill>
                  <a:schemeClr val="dk1"/>
                </a:solidFill>
                <a:latin typeface="Inter"/>
                <a:ea typeface="Inter"/>
                <a:cs typeface="Inter"/>
                <a:sym typeface="Inter"/>
              </a:rPr>
              <a:t>dakika</a:t>
            </a:r>
            <a:r>
              <a:rPr lang="en" dirty="0">
                <a:solidFill>
                  <a:schemeClr val="dk1"/>
                </a:solidFill>
                <a:latin typeface="Inter"/>
                <a:ea typeface="Inter"/>
                <a:cs typeface="Inter"/>
                <a:sym typeface="Inter"/>
              </a:rPr>
              <a:t>):</a:t>
            </a:r>
            <a:endParaRPr dirty="0">
              <a:solidFill>
                <a:schemeClr val="dk1"/>
              </a:solidFill>
            </a:endParaRPr>
          </a:p>
          <a:p>
            <a:pPr marL="457200" lvl="0" indent="-298450" algn="l" rtl="0">
              <a:lnSpc>
                <a:spcPct val="115000"/>
              </a:lnSpc>
              <a:spcBef>
                <a:spcPts val="1200"/>
              </a:spcBef>
              <a:spcAft>
                <a:spcPts val="0"/>
              </a:spcAft>
              <a:buClr>
                <a:schemeClr val="dk1"/>
              </a:buClr>
              <a:buSzPts val="1100"/>
              <a:buFont typeface="Inter"/>
              <a:buChar char="●"/>
            </a:pPr>
            <a:r>
              <a:rPr lang="en" dirty="0" err="1">
                <a:solidFill>
                  <a:schemeClr val="dk1"/>
                </a:solidFill>
                <a:latin typeface="Inter"/>
                <a:ea typeface="Inter"/>
                <a:cs typeface="Inter"/>
                <a:sym typeface="Inter"/>
              </a:rPr>
              <a:t>İnsan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tarafından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yazılan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örneği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doğal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günlük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Türkçe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tonuyla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okuyun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trafik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çilesi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yığılma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gibi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ifadeleri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vurgulayın</a:t>
            </a:r>
            <a:r>
              <a:rPr lang="en" dirty="0">
                <a:solidFill>
                  <a:schemeClr val="dk1"/>
                </a:solidFill>
                <a:latin typeface="Inter"/>
                <a:ea typeface="Inter"/>
                <a:cs typeface="Inter"/>
                <a:sym typeface="Inter"/>
              </a:rPr>
              <a:t>.</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örneğini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daha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resmi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ifadeyle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okuyarak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aralarındaki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farkı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vurgulayın</a:t>
            </a:r>
            <a:r>
              <a:rPr lang="en" dirty="0">
                <a:solidFill>
                  <a:schemeClr val="dk1"/>
                </a:solidFill>
                <a:latin typeface="Inter"/>
                <a:ea typeface="Inter"/>
                <a:cs typeface="Inter"/>
                <a:sym typeface="Inter"/>
              </a:rPr>
              <a:t>.</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Grup</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Analizi</a:t>
            </a:r>
            <a:r>
              <a:rPr lang="en" dirty="0">
                <a:solidFill>
                  <a:schemeClr val="dk1"/>
                </a:solidFill>
                <a:latin typeface="Inter"/>
                <a:ea typeface="Inter"/>
                <a:cs typeface="Inter"/>
                <a:sym typeface="Inter"/>
              </a:rPr>
              <a:t> (3 </a:t>
            </a:r>
            <a:r>
              <a:rPr lang="en" dirty="0" err="1">
                <a:solidFill>
                  <a:schemeClr val="dk1"/>
                </a:solidFill>
                <a:latin typeface="Inter"/>
                <a:ea typeface="Inter"/>
                <a:cs typeface="Inter"/>
                <a:sym typeface="Inter"/>
              </a:rPr>
              <a:t>dakika</a:t>
            </a:r>
            <a:r>
              <a:rPr lang="en" dirty="0">
                <a:solidFill>
                  <a:schemeClr val="dk1"/>
                </a:solidFill>
                <a:latin typeface="Inter"/>
                <a:ea typeface="Inter"/>
                <a:cs typeface="Inter"/>
                <a:sym typeface="Inter"/>
              </a:rPr>
              <a:t>):</a:t>
            </a:r>
            <a:endParaRPr dirty="0">
              <a:solidFill>
                <a:schemeClr val="dk1"/>
              </a:solidFill>
            </a:endParaRPr>
          </a:p>
          <a:p>
            <a:pPr marL="0" marR="38100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“Hangi </a:t>
            </a:r>
            <a:r>
              <a:rPr lang="en" dirty="0" err="1">
                <a:solidFill>
                  <a:schemeClr val="dk1"/>
                </a:solidFill>
                <a:latin typeface="Inter"/>
                <a:ea typeface="Inter"/>
                <a:cs typeface="Inter"/>
                <a:sym typeface="Inter"/>
              </a:rPr>
              <a:t>farklar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dikkatinizi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çekti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Hangisi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sizin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arkadaşlarınızın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böyle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haberi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duyururken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kullanacağınız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dile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daha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yakın</a:t>
            </a:r>
            <a:r>
              <a:rPr lang="en" dirty="0">
                <a:solidFill>
                  <a:schemeClr val="dk1"/>
                </a:solidFill>
                <a:latin typeface="Inter"/>
                <a:ea typeface="Inter"/>
                <a:cs typeface="Inter"/>
                <a:sym typeface="Inter"/>
              </a:rPr>
              <a:t>?”</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Beklenen</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Cevaplar</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ve</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Bunlara</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Verebileceğiniz</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Cevaplar</a:t>
            </a:r>
            <a:r>
              <a:rPr lang="en" b="1" dirty="0">
                <a:solidFill>
                  <a:schemeClr val="dk1"/>
                </a:solidFill>
                <a:latin typeface="Inter"/>
                <a:ea typeface="Inter"/>
                <a:cs typeface="Inter"/>
                <a:sym typeface="Inter"/>
              </a:rPr>
              <a:t>:</a:t>
            </a:r>
            <a:endParaRPr dirty="0">
              <a:solidFill>
                <a:schemeClr val="dk1"/>
              </a:solidFill>
            </a:endParaRPr>
          </a:p>
          <a:p>
            <a:pPr marL="457200" lvl="0" indent="-298450" algn="l" rtl="0">
              <a:lnSpc>
                <a:spcPct val="115000"/>
              </a:lnSpc>
              <a:spcBef>
                <a:spcPts val="1200"/>
              </a:spcBef>
              <a:spcAft>
                <a:spcPts val="0"/>
              </a:spcAft>
              <a:buClr>
                <a:schemeClr val="dk1"/>
              </a:buClr>
              <a:buSzPts val="1100"/>
              <a:buFont typeface="Inter"/>
              <a:buChar char="●"/>
            </a:pPr>
            <a:r>
              <a:rPr lang="en" dirty="0">
                <a:solidFill>
                  <a:schemeClr val="dk1"/>
                </a:solidFill>
                <a:latin typeface="Inter"/>
                <a:ea typeface="Inter"/>
                <a:cs typeface="Inter"/>
                <a:sym typeface="Inter"/>
              </a:rPr>
              <a:t>“Birinci </a:t>
            </a:r>
            <a:r>
              <a:rPr lang="en" dirty="0" err="1">
                <a:solidFill>
                  <a:schemeClr val="dk1"/>
                </a:solidFill>
                <a:latin typeface="Inter"/>
                <a:ea typeface="Inter"/>
                <a:cs typeface="Inter"/>
                <a:sym typeface="Inter"/>
              </a:rPr>
              <a:t>mesajda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trafik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çilesi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yığılma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gibi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yerel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ifadeler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kullanılmış</a:t>
            </a:r>
            <a:r>
              <a:rPr lang="en" dirty="0">
                <a:solidFill>
                  <a:schemeClr val="dk1"/>
                </a:solidFill>
                <a:latin typeface="Inter"/>
                <a:ea typeface="Inter"/>
                <a:cs typeface="Inter"/>
                <a:sym typeface="Inter"/>
              </a:rPr>
              <a:t>” → “</a:t>
            </a:r>
            <a:r>
              <a:rPr lang="en" dirty="0" err="1">
                <a:solidFill>
                  <a:schemeClr val="dk1"/>
                </a:solidFill>
                <a:latin typeface="Inter"/>
                <a:ea typeface="Inter"/>
                <a:cs typeface="Inter"/>
                <a:sym typeface="Inter"/>
              </a:rPr>
              <a:t>Aynen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öyle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bize </a:t>
            </a:r>
            <a:r>
              <a:rPr lang="en" dirty="0" err="1">
                <a:solidFill>
                  <a:schemeClr val="dk1"/>
                </a:solidFill>
                <a:latin typeface="Inter"/>
                <a:ea typeface="Inter"/>
                <a:cs typeface="Inter"/>
                <a:sym typeface="Inter"/>
              </a:rPr>
              <a:t>doğal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gelen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yerel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ifadeleri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kaçırıyor</a:t>
            </a:r>
            <a:r>
              <a:rPr lang="en" dirty="0">
                <a:solidFill>
                  <a:schemeClr val="dk1"/>
                </a:solidFill>
                <a:latin typeface="Inter"/>
                <a:ea typeface="Inter"/>
                <a:cs typeface="Inter"/>
                <a:sym typeface="Inter"/>
              </a:rPr>
              <a:t>.”</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a:solidFill>
                  <a:schemeClr val="dk1"/>
                </a:solidFill>
                <a:latin typeface="Inter"/>
                <a:ea typeface="Inter"/>
                <a:cs typeface="Inter"/>
                <a:sym typeface="Inter"/>
              </a:rPr>
              <a:t>“</a:t>
            </a:r>
            <a:r>
              <a:rPr lang="en" dirty="0" err="1">
                <a:solidFill>
                  <a:schemeClr val="dk1"/>
                </a:solidFill>
                <a:latin typeface="Inter"/>
                <a:ea typeface="Inter"/>
                <a:cs typeface="Inter"/>
                <a:sym typeface="Inter"/>
              </a:rPr>
              <a:t>İkinci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mesajın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tonu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çok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resmi</a:t>
            </a:r>
            <a:r>
              <a:rPr lang="en" dirty="0">
                <a:solidFill>
                  <a:schemeClr val="dk1"/>
                </a:solidFill>
                <a:latin typeface="Inter"/>
                <a:ea typeface="Inter"/>
                <a:cs typeface="Inter"/>
                <a:sym typeface="Inter"/>
              </a:rPr>
              <a:t>” → “Doğru!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genellikle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iletişim</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kurmaktansa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karşı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tarafı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etkilemek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üzerine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dil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kullanıyor</a:t>
            </a:r>
            <a:r>
              <a:rPr lang="en" dirty="0">
                <a:solidFill>
                  <a:schemeClr val="dk1"/>
                </a:solidFill>
                <a:latin typeface="Inter"/>
                <a:ea typeface="Inter"/>
                <a:cs typeface="Inter"/>
                <a:sym typeface="Inter"/>
              </a:rPr>
              <a:t>”</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a:solidFill>
                  <a:schemeClr val="dk1"/>
                </a:solidFill>
                <a:latin typeface="Inter"/>
                <a:ea typeface="Inter"/>
                <a:cs typeface="Inter"/>
                <a:sym typeface="Inter"/>
              </a:rPr>
              <a:t>“İlk </a:t>
            </a:r>
            <a:r>
              <a:rPr lang="en" dirty="0" err="1">
                <a:solidFill>
                  <a:schemeClr val="dk1"/>
                </a:solidFill>
                <a:latin typeface="Inter"/>
                <a:ea typeface="Inter"/>
                <a:cs typeface="Inter"/>
                <a:sym typeface="Inter"/>
              </a:rPr>
              <a:t>mesaj</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daha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kişisel</a:t>
            </a:r>
            <a:r>
              <a:rPr lang="en" dirty="0">
                <a:solidFill>
                  <a:schemeClr val="dk1"/>
                </a:solidFill>
                <a:latin typeface="Inter"/>
                <a:ea typeface="Inter"/>
                <a:cs typeface="Inter"/>
                <a:sym typeface="Inter"/>
              </a:rPr>
              <a:t>” → “</a:t>
            </a:r>
            <a:r>
              <a:rPr lang="en" dirty="0" err="1">
                <a:solidFill>
                  <a:schemeClr val="dk1"/>
                </a:solidFill>
                <a:latin typeface="Inter"/>
                <a:ea typeface="Inter"/>
                <a:cs typeface="Inter"/>
                <a:sym typeface="Inter"/>
              </a:rPr>
              <a:t>Haklısınız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İnsanlar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yazarken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daha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duygusal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kişisel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ton </a:t>
            </a:r>
            <a:r>
              <a:rPr lang="en" dirty="0" err="1">
                <a:solidFill>
                  <a:schemeClr val="dk1"/>
                </a:solidFill>
                <a:latin typeface="Inter"/>
                <a:ea typeface="Inter"/>
                <a:cs typeface="Inter"/>
                <a:sym typeface="Inter"/>
              </a:rPr>
              <a:t>kullanıyor</a:t>
            </a:r>
            <a:r>
              <a:rPr lang="en" dirty="0">
                <a:solidFill>
                  <a:schemeClr val="dk1"/>
                </a:solidFill>
                <a:latin typeface="Inter"/>
                <a:ea typeface="Inter"/>
                <a:cs typeface="Inter"/>
                <a:sym typeface="Inter"/>
              </a:rPr>
              <a:t>”</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Pratik </a:t>
            </a:r>
            <a:r>
              <a:rPr lang="en" b="1" dirty="0" err="1">
                <a:solidFill>
                  <a:schemeClr val="dk1"/>
                </a:solidFill>
                <a:latin typeface="Inter"/>
                <a:ea typeface="Inter"/>
                <a:cs typeface="Inter"/>
                <a:sym typeface="Inter"/>
              </a:rPr>
              <a:t>Uygulama</a:t>
            </a:r>
            <a:r>
              <a:rPr lang="en" b="1" dirty="0">
                <a:solidFill>
                  <a:schemeClr val="dk1"/>
                </a:solidFill>
                <a:latin typeface="Inter"/>
                <a:ea typeface="Inter"/>
                <a:cs typeface="Inter"/>
                <a:sym typeface="Inter"/>
              </a:rPr>
              <a:t>:</a:t>
            </a:r>
            <a:endParaRPr dirty="0">
              <a:solidFill>
                <a:schemeClr val="dk1"/>
              </a:solidFill>
            </a:endParaRPr>
          </a:p>
          <a:p>
            <a:pPr marL="0" marR="38100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a:t>
            </a:r>
            <a:r>
              <a:rPr lang="en" dirty="0" err="1">
                <a:solidFill>
                  <a:schemeClr val="dk1"/>
                </a:solidFill>
                <a:latin typeface="Inter"/>
                <a:ea typeface="Inter"/>
                <a:cs typeface="Inter"/>
                <a:sym typeface="Inter"/>
              </a:rPr>
              <a:t>Seçimler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politikalar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acil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durumlar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gibi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önemli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yerel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haberlerle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ilgili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mesajları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gördüğünüzde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kendinize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şunu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sorun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Burada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yaşayan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gerçek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insan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mesajı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böyle</a:t>
            </a:r>
            <a:r>
              <a:rPr lang="en" dirty="0">
                <a:solidFill>
                  <a:schemeClr val="dk1"/>
                </a:solidFill>
                <a:latin typeface="Inter"/>
                <a:ea typeface="Inter"/>
                <a:cs typeface="Inter"/>
                <a:sym typeface="Inter"/>
              </a:rPr>
              <a:t> mi </a:t>
            </a:r>
            <a:r>
              <a:rPr lang="en" dirty="0" err="1">
                <a:solidFill>
                  <a:schemeClr val="dk1"/>
                </a:solidFill>
                <a:latin typeface="Inter"/>
                <a:ea typeface="Inter"/>
                <a:cs typeface="Inter"/>
                <a:sym typeface="Inter"/>
              </a:rPr>
              <a:t>yazardı</a:t>
            </a:r>
            <a:r>
              <a:rPr lang="en" dirty="0">
                <a:solidFill>
                  <a:schemeClr val="dk1"/>
                </a:solidFill>
                <a:latin typeface="Inter"/>
                <a:ea typeface="Inter"/>
                <a:cs typeface="Inter"/>
                <a:sym typeface="Inter"/>
              </a:rPr>
              <a:t>?”</a:t>
            </a:r>
            <a:endParaRPr dirty="0">
              <a:solidFill>
                <a:schemeClr val="dk1"/>
              </a:solidFill>
            </a:endParaRPr>
          </a:p>
          <a:p>
            <a:pPr marL="0" lvl="0" indent="0" algn="l" rtl="0">
              <a:spcBef>
                <a:spcPts val="1200"/>
              </a:spcBef>
              <a:spcAft>
                <a:spcPts val="0"/>
              </a:spcAft>
              <a:buNone/>
            </a:pPr>
            <a:endParaRPr sz="1200" b="1" dirty="0">
              <a:solidFill>
                <a:schemeClr val="dk1"/>
              </a:solidFill>
              <a:latin typeface="Inter"/>
              <a:ea typeface="Inter"/>
              <a:cs typeface="Inter"/>
              <a:sym typeface="Inte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g3d0916e44a2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8" name="Google Shape;928;g3d0916e44a2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b="1" dirty="0">
                <a:solidFill>
                  <a:schemeClr val="dk1"/>
                </a:solidFill>
                <a:latin typeface="Inter"/>
                <a:ea typeface="Inter"/>
                <a:cs typeface="Inter"/>
                <a:sym typeface="Inter"/>
              </a:rPr>
              <a:t>KONUŞMACI NOTLARI:</a:t>
            </a:r>
            <a:endParaRPr dirty="0">
              <a:solidFill>
                <a:schemeClr val="dk1"/>
              </a:solidFill>
            </a:endParaRPr>
          </a:p>
          <a:p>
            <a:pPr marL="0" lvl="0" indent="0" algn="l" rtl="0">
              <a:lnSpc>
                <a:spcPct val="115000"/>
              </a:lnSpc>
              <a:spcBef>
                <a:spcPts val="400"/>
              </a:spcBef>
              <a:spcAft>
                <a:spcPts val="0"/>
              </a:spcAft>
              <a:buClr>
                <a:schemeClr val="dk1"/>
              </a:buClr>
              <a:buSzPts val="1100"/>
              <a:buFont typeface="Arial"/>
              <a:buNone/>
            </a:pPr>
            <a:endParaRPr dirty="0">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Light"/>
              <a:buChar char="●"/>
            </a:pPr>
            <a:r>
              <a:rPr lang="en" dirty="0" err="1">
                <a:solidFill>
                  <a:schemeClr val="dk1"/>
                </a:solidFill>
                <a:latin typeface="Inter Light"/>
                <a:ea typeface="Inter Light"/>
                <a:cs typeface="Inter Light"/>
                <a:sym typeface="Inter Light"/>
              </a:rPr>
              <a:t>Giriş</a:t>
            </a:r>
            <a:r>
              <a:rPr lang="en" dirty="0">
                <a:solidFill>
                  <a:schemeClr val="dk1"/>
                </a:solidFill>
                <a:latin typeface="Inter Light"/>
                <a:ea typeface="Inter Light"/>
                <a:cs typeface="Inter Light"/>
                <a:sym typeface="Inter Light"/>
              </a:rPr>
              <a:t> </a:t>
            </a:r>
            <a:endParaRPr dirty="0">
              <a:solidFill>
                <a:schemeClr val="dk1"/>
              </a:solidFill>
            </a:endParaRPr>
          </a:p>
          <a:p>
            <a:pPr marL="914400" lvl="1" indent="-298450" algn="l" rtl="0">
              <a:lnSpc>
                <a:spcPct val="115000"/>
              </a:lnSpc>
              <a:spcBef>
                <a:spcPts val="0"/>
              </a:spcBef>
              <a:spcAft>
                <a:spcPts val="0"/>
              </a:spcAft>
              <a:buClr>
                <a:schemeClr val="dk1"/>
              </a:buClr>
              <a:buSzPts val="1100"/>
              <a:buFont typeface="Inter Light"/>
              <a:buChar char="○"/>
            </a:pPr>
            <a:r>
              <a:rPr lang="en" dirty="0" err="1">
                <a:solidFill>
                  <a:schemeClr val="dk1"/>
                </a:solidFill>
                <a:latin typeface="Inter Light"/>
                <a:ea typeface="Inter Light"/>
                <a:cs typeface="Inter Light"/>
                <a:sym typeface="Inter Light"/>
              </a:rPr>
              <a:t>Yapay</a:t>
            </a:r>
            <a:r>
              <a:rPr lang="en" dirty="0">
                <a:solidFill>
                  <a:schemeClr val="dk1"/>
                </a:solidFill>
                <a:latin typeface="Inter Light"/>
                <a:ea typeface="Inter Light"/>
                <a:cs typeface="Inter Light"/>
                <a:sym typeface="Inter Light"/>
              </a:rPr>
              <a:t> Zeka </a:t>
            </a:r>
            <a:r>
              <a:rPr lang="en" dirty="0" err="1">
                <a:solidFill>
                  <a:schemeClr val="dk1"/>
                </a:solidFill>
                <a:latin typeface="Inter Light"/>
                <a:ea typeface="Inter Light"/>
                <a:cs typeface="Inter Light"/>
                <a:sym typeface="Inter Light"/>
              </a:rPr>
              <a:t>Dünyanıza</a:t>
            </a:r>
            <a:r>
              <a:rPr lang="en" dirty="0">
                <a:solidFill>
                  <a:schemeClr val="dk1"/>
                </a:solidFill>
                <a:latin typeface="Inter Light"/>
                <a:ea typeface="Inter Light"/>
                <a:cs typeface="Inter Light"/>
                <a:sym typeface="Inter Light"/>
              </a:rPr>
              <a:t> </a:t>
            </a:r>
            <a:r>
              <a:rPr lang="en" dirty="0" err="1">
                <a:solidFill>
                  <a:schemeClr val="dk1"/>
                </a:solidFill>
                <a:latin typeface="Inter Light"/>
                <a:ea typeface="Inter Light"/>
                <a:cs typeface="Inter Light"/>
                <a:sym typeface="Inter Light"/>
              </a:rPr>
              <a:t>Çoktan</a:t>
            </a:r>
            <a:r>
              <a:rPr lang="en" dirty="0">
                <a:solidFill>
                  <a:schemeClr val="dk1"/>
                </a:solidFill>
                <a:latin typeface="Inter Light"/>
                <a:ea typeface="Inter Light"/>
                <a:cs typeface="Inter Light"/>
                <a:sym typeface="Inter Light"/>
              </a:rPr>
              <a:t> </a:t>
            </a:r>
            <a:r>
              <a:rPr lang="en" dirty="0" err="1">
                <a:solidFill>
                  <a:schemeClr val="dk1"/>
                </a:solidFill>
                <a:latin typeface="Inter Light"/>
                <a:ea typeface="Inter Light"/>
                <a:cs typeface="Inter Light"/>
                <a:sym typeface="Inter Light"/>
              </a:rPr>
              <a:t>Girdi</a:t>
            </a:r>
            <a:r>
              <a:rPr lang="en" dirty="0">
                <a:solidFill>
                  <a:schemeClr val="dk1"/>
                </a:solidFill>
                <a:latin typeface="Inter Light"/>
                <a:ea typeface="Inter Light"/>
                <a:cs typeface="Inter Light"/>
                <a:sym typeface="Inter Light"/>
              </a:rPr>
              <a:t>!</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Light"/>
              <a:buChar char="●"/>
            </a:pPr>
            <a:r>
              <a:rPr lang="en" dirty="0" err="1">
                <a:solidFill>
                  <a:schemeClr val="dk1"/>
                </a:solidFill>
                <a:latin typeface="Inter Light"/>
                <a:ea typeface="Inter Light"/>
                <a:cs typeface="Inter Light"/>
                <a:sym typeface="Inter Light"/>
              </a:rPr>
              <a:t>Yapay</a:t>
            </a:r>
            <a:r>
              <a:rPr lang="en" dirty="0">
                <a:solidFill>
                  <a:schemeClr val="dk1"/>
                </a:solidFill>
                <a:latin typeface="Inter Light"/>
                <a:ea typeface="Inter Light"/>
                <a:cs typeface="Inter Light"/>
                <a:sym typeface="Inter Light"/>
              </a:rPr>
              <a:t> Zeka (AI) </a:t>
            </a:r>
            <a:r>
              <a:rPr lang="en" dirty="0" err="1">
                <a:solidFill>
                  <a:schemeClr val="dk1"/>
                </a:solidFill>
                <a:latin typeface="Inter Light"/>
                <a:ea typeface="Inter Light"/>
                <a:cs typeface="Inter Light"/>
                <a:sym typeface="Inter Light"/>
              </a:rPr>
              <a:t>Tespiti</a:t>
            </a:r>
            <a:endParaRPr dirty="0">
              <a:solidFill>
                <a:schemeClr val="dk1"/>
              </a:solidFill>
            </a:endParaRPr>
          </a:p>
          <a:p>
            <a:pPr marL="914400" lvl="0" indent="-298450" algn="l" rtl="0">
              <a:lnSpc>
                <a:spcPct val="115000"/>
              </a:lnSpc>
              <a:spcBef>
                <a:spcPts val="0"/>
              </a:spcBef>
              <a:spcAft>
                <a:spcPts val="0"/>
              </a:spcAft>
              <a:buClr>
                <a:schemeClr val="dk1"/>
              </a:buClr>
              <a:buSzPts val="1100"/>
              <a:buFont typeface="Inter Light"/>
              <a:buChar char="○"/>
            </a:pPr>
            <a:r>
              <a:rPr lang="en" dirty="0" err="1">
                <a:solidFill>
                  <a:schemeClr val="dk1"/>
                </a:solidFill>
                <a:latin typeface="Inter Light"/>
                <a:ea typeface="Inter Light"/>
                <a:cs typeface="Inter Light"/>
                <a:sym typeface="Inter Light"/>
              </a:rPr>
              <a:t>Hangisi</a:t>
            </a:r>
            <a:r>
              <a:rPr lang="en" dirty="0">
                <a:solidFill>
                  <a:schemeClr val="dk1"/>
                </a:solidFill>
                <a:latin typeface="Inter Light"/>
                <a:ea typeface="Inter Light"/>
                <a:cs typeface="Inter Light"/>
                <a:sym typeface="Inter Light"/>
              </a:rPr>
              <a:t> </a:t>
            </a:r>
            <a:r>
              <a:rPr lang="en" dirty="0" err="1">
                <a:solidFill>
                  <a:schemeClr val="dk1"/>
                </a:solidFill>
                <a:latin typeface="Inter Light"/>
                <a:ea typeface="Inter Light"/>
                <a:cs typeface="Inter Light"/>
                <a:sym typeface="Inter Light"/>
              </a:rPr>
              <a:t>Gerçek</a:t>
            </a:r>
            <a:r>
              <a:rPr lang="en" dirty="0">
                <a:solidFill>
                  <a:schemeClr val="dk1"/>
                </a:solidFill>
                <a:latin typeface="Inter Light"/>
                <a:ea typeface="Inter Light"/>
                <a:cs typeface="Inter Light"/>
                <a:sym typeface="Inter Light"/>
              </a:rPr>
              <a:t>? </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Light"/>
              <a:buChar char="●"/>
            </a:pPr>
            <a:r>
              <a:rPr lang="en" dirty="0" err="1">
                <a:solidFill>
                  <a:schemeClr val="dk1"/>
                </a:solidFill>
                <a:latin typeface="Inter Light"/>
                <a:ea typeface="Inter Light"/>
                <a:cs typeface="Inter Light"/>
                <a:sym typeface="Inter Light"/>
              </a:rPr>
              <a:t>Yapay</a:t>
            </a:r>
            <a:r>
              <a:rPr lang="en" dirty="0">
                <a:solidFill>
                  <a:schemeClr val="dk1"/>
                </a:solidFill>
                <a:latin typeface="Inter Light"/>
                <a:ea typeface="Inter Light"/>
                <a:cs typeface="Inter Light"/>
                <a:sym typeface="Inter Light"/>
              </a:rPr>
              <a:t> </a:t>
            </a:r>
            <a:r>
              <a:rPr lang="en" dirty="0" err="1">
                <a:solidFill>
                  <a:schemeClr val="dk1"/>
                </a:solidFill>
                <a:latin typeface="Inter Light"/>
                <a:ea typeface="Inter Light"/>
                <a:cs typeface="Inter Light"/>
                <a:sym typeface="Inter Light"/>
              </a:rPr>
              <a:t>Zekayı</a:t>
            </a:r>
            <a:r>
              <a:rPr lang="en" dirty="0">
                <a:solidFill>
                  <a:schemeClr val="dk1"/>
                </a:solidFill>
                <a:latin typeface="Inter Light"/>
                <a:ea typeface="Inter Light"/>
                <a:cs typeface="Inter Light"/>
                <a:sym typeface="Inter Light"/>
              </a:rPr>
              <a:t> (AI) </a:t>
            </a:r>
            <a:r>
              <a:rPr lang="en" dirty="0" err="1">
                <a:solidFill>
                  <a:schemeClr val="dk1"/>
                </a:solidFill>
                <a:latin typeface="Inter Light"/>
                <a:ea typeface="Inter Light"/>
                <a:cs typeface="Inter Light"/>
                <a:sym typeface="Inter Light"/>
              </a:rPr>
              <a:t>Anlamak</a:t>
            </a:r>
            <a:r>
              <a:rPr lang="en" dirty="0">
                <a:solidFill>
                  <a:schemeClr val="dk1"/>
                </a:solidFill>
                <a:latin typeface="Inter Light"/>
                <a:ea typeface="Inter Light"/>
                <a:cs typeface="Inter Light"/>
                <a:sym typeface="Inter Light"/>
              </a:rPr>
              <a:t> </a:t>
            </a:r>
            <a:endParaRPr dirty="0">
              <a:solidFill>
                <a:schemeClr val="dk1"/>
              </a:solidFill>
            </a:endParaRPr>
          </a:p>
          <a:p>
            <a:pPr marL="914400" lvl="1" indent="-298450" algn="l" rtl="0">
              <a:lnSpc>
                <a:spcPct val="115000"/>
              </a:lnSpc>
              <a:spcBef>
                <a:spcPts val="0"/>
              </a:spcBef>
              <a:spcAft>
                <a:spcPts val="0"/>
              </a:spcAft>
              <a:buClr>
                <a:schemeClr val="dk1"/>
              </a:buClr>
              <a:buSzPts val="1100"/>
              <a:buFont typeface="Inter Light"/>
              <a:buChar char="○"/>
            </a:pPr>
            <a:r>
              <a:rPr lang="en" dirty="0" err="1">
                <a:solidFill>
                  <a:schemeClr val="dk1"/>
                </a:solidFill>
                <a:latin typeface="Inter Light"/>
                <a:ea typeface="Inter Light"/>
                <a:cs typeface="Inter Light"/>
                <a:sym typeface="Inter Light"/>
              </a:rPr>
              <a:t>Yapay</a:t>
            </a:r>
            <a:r>
              <a:rPr lang="en" dirty="0">
                <a:solidFill>
                  <a:schemeClr val="dk1"/>
                </a:solidFill>
                <a:latin typeface="Inter Light"/>
                <a:ea typeface="Inter Light"/>
                <a:cs typeface="Inter Light"/>
                <a:sym typeface="Inter Light"/>
              </a:rPr>
              <a:t> Zeka (AI) </a:t>
            </a:r>
            <a:r>
              <a:rPr lang="en" dirty="0" err="1">
                <a:solidFill>
                  <a:schemeClr val="dk1"/>
                </a:solidFill>
                <a:latin typeface="Inter Light"/>
                <a:ea typeface="Inter Light"/>
                <a:cs typeface="Inter Light"/>
                <a:sym typeface="Inter Light"/>
              </a:rPr>
              <a:t>Nasıl</a:t>
            </a:r>
            <a:r>
              <a:rPr lang="en" dirty="0">
                <a:solidFill>
                  <a:schemeClr val="dk1"/>
                </a:solidFill>
                <a:latin typeface="Inter Light"/>
                <a:ea typeface="Inter Light"/>
                <a:cs typeface="Inter Light"/>
                <a:sym typeface="Inter Light"/>
              </a:rPr>
              <a:t> </a:t>
            </a:r>
            <a:r>
              <a:rPr lang="en" dirty="0" err="1">
                <a:solidFill>
                  <a:schemeClr val="dk1"/>
                </a:solidFill>
                <a:latin typeface="Inter Light"/>
                <a:ea typeface="Inter Light"/>
                <a:cs typeface="Inter Light"/>
                <a:sym typeface="Inter Light"/>
              </a:rPr>
              <a:t>Öğreniyor</a:t>
            </a:r>
            <a:r>
              <a:rPr lang="en" dirty="0">
                <a:solidFill>
                  <a:schemeClr val="dk1"/>
                </a:solidFill>
                <a:latin typeface="Inter Light"/>
                <a:ea typeface="Inter Light"/>
                <a:cs typeface="Inter Light"/>
                <a:sym typeface="Inter Light"/>
              </a:rPr>
              <a:t>? </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Light"/>
              <a:buChar char="●"/>
            </a:pPr>
            <a:r>
              <a:rPr lang="en" dirty="0" err="1">
                <a:solidFill>
                  <a:schemeClr val="dk1"/>
                </a:solidFill>
                <a:latin typeface="Inter Light"/>
                <a:ea typeface="Inter Light"/>
                <a:cs typeface="Inter Light"/>
                <a:sym typeface="Inter Light"/>
              </a:rPr>
              <a:t>Uygulamalı</a:t>
            </a:r>
            <a:r>
              <a:rPr lang="en" dirty="0">
                <a:solidFill>
                  <a:schemeClr val="dk1"/>
                </a:solidFill>
                <a:latin typeface="Inter Light"/>
                <a:ea typeface="Inter Light"/>
                <a:cs typeface="Inter Light"/>
                <a:sym typeface="Inter Light"/>
              </a:rPr>
              <a:t> </a:t>
            </a:r>
            <a:r>
              <a:rPr lang="en" dirty="0" err="1">
                <a:solidFill>
                  <a:schemeClr val="dk1"/>
                </a:solidFill>
                <a:latin typeface="Inter Light"/>
                <a:ea typeface="Inter Light"/>
                <a:cs typeface="Inter Light"/>
                <a:sym typeface="Inter Light"/>
              </a:rPr>
              <a:t>Yapay</a:t>
            </a:r>
            <a:r>
              <a:rPr lang="en" dirty="0">
                <a:solidFill>
                  <a:schemeClr val="dk1"/>
                </a:solidFill>
                <a:latin typeface="Inter Light"/>
                <a:ea typeface="Inter Light"/>
                <a:cs typeface="Inter Light"/>
                <a:sym typeface="Inter Light"/>
              </a:rPr>
              <a:t> Zeka (AI)</a:t>
            </a:r>
            <a:endParaRPr dirty="0">
              <a:solidFill>
                <a:schemeClr val="dk1"/>
              </a:solidFill>
            </a:endParaRPr>
          </a:p>
          <a:p>
            <a:pPr marL="914400" lvl="1" indent="-298450" algn="l" rtl="0">
              <a:lnSpc>
                <a:spcPct val="115000"/>
              </a:lnSpc>
              <a:spcBef>
                <a:spcPts val="0"/>
              </a:spcBef>
              <a:spcAft>
                <a:spcPts val="0"/>
              </a:spcAft>
              <a:buClr>
                <a:schemeClr val="dk1"/>
              </a:buClr>
              <a:buSzPts val="1100"/>
              <a:buFont typeface="Inter Light"/>
              <a:buChar char="○"/>
            </a:pPr>
            <a:r>
              <a:rPr lang="en" dirty="0" err="1">
                <a:solidFill>
                  <a:schemeClr val="dk1"/>
                </a:solidFill>
                <a:latin typeface="Inter Light"/>
                <a:ea typeface="Inter Light"/>
                <a:cs typeface="Inter Light"/>
                <a:sym typeface="Inter Light"/>
              </a:rPr>
              <a:t>Yapay</a:t>
            </a:r>
            <a:r>
              <a:rPr lang="en" dirty="0">
                <a:solidFill>
                  <a:schemeClr val="dk1"/>
                </a:solidFill>
                <a:latin typeface="Inter Light"/>
                <a:ea typeface="Inter Light"/>
                <a:cs typeface="Inter Light"/>
                <a:sym typeface="Inter Light"/>
              </a:rPr>
              <a:t> Zeka (AI) </a:t>
            </a:r>
            <a:r>
              <a:rPr lang="en" dirty="0" err="1">
                <a:solidFill>
                  <a:schemeClr val="dk1"/>
                </a:solidFill>
                <a:latin typeface="Inter Light"/>
                <a:ea typeface="Inter Light"/>
                <a:cs typeface="Inter Light"/>
                <a:sym typeface="Inter Light"/>
              </a:rPr>
              <a:t>ile</a:t>
            </a:r>
            <a:r>
              <a:rPr lang="en" dirty="0">
                <a:solidFill>
                  <a:schemeClr val="dk1"/>
                </a:solidFill>
                <a:latin typeface="Inter Light"/>
                <a:ea typeface="Inter Light"/>
                <a:cs typeface="Inter Light"/>
                <a:sym typeface="Inter Light"/>
              </a:rPr>
              <a:t> </a:t>
            </a:r>
            <a:r>
              <a:rPr lang="en" dirty="0" err="1">
                <a:solidFill>
                  <a:schemeClr val="dk1"/>
                </a:solidFill>
                <a:latin typeface="Inter Light"/>
                <a:ea typeface="Inter Light"/>
                <a:cs typeface="Inter Light"/>
                <a:sym typeface="Inter Light"/>
              </a:rPr>
              <a:t>Üretmeye</a:t>
            </a:r>
            <a:r>
              <a:rPr lang="en" dirty="0">
                <a:solidFill>
                  <a:schemeClr val="dk1"/>
                </a:solidFill>
                <a:latin typeface="Inter Light"/>
                <a:ea typeface="Inter Light"/>
                <a:cs typeface="Inter Light"/>
                <a:sym typeface="Inter Light"/>
              </a:rPr>
              <a:t> </a:t>
            </a:r>
            <a:r>
              <a:rPr lang="en" dirty="0" err="1">
                <a:solidFill>
                  <a:schemeClr val="dk1"/>
                </a:solidFill>
                <a:latin typeface="Inter Light"/>
                <a:ea typeface="Inter Light"/>
                <a:cs typeface="Inter Light"/>
                <a:sym typeface="Inter Light"/>
              </a:rPr>
              <a:t>Hazır</a:t>
            </a:r>
            <a:r>
              <a:rPr lang="en" dirty="0">
                <a:solidFill>
                  <a:schemeClr val="dk1"/>
                </a:solidFill>
                <a:latin typeface="Inter Light"/>
                <a:ea typeface="Inter Light"/>
                <a:cs typeface="Inter Light"/>
                <a:sym typeface="Inter Light"/>
              </a:rPr>
              <a:t> </a:t>
            </a:r>
            <a:r>
              <a:rPr lang="en" dirty="0" err="1">
                <a:solidFill>
                  <a:schemeClr val="dk1"/>
                </a:solidFill>
                <a:latin typeface="Inter Light"/>
                <a:ea typeface="Inter Light"/>
                <a:cs typeface="Inter Light"/>
                <a:sym typeface="Inter Light"/>
              </a:rPr>
              <a:t>Mısınız</a:t>
            </a:r>
            <a:r>
              <a:rPr lang="en" dirty="0">
                <a:solidFill>
                  <a:schemeClr val="dk1"/>
                </a:solidFill>
                <a:latin typeface="Inter Light"/>
                <a:ea typeface="Inter Light"/>
                <a:cs typeface="Inter Light"/>
                <a:sym typeface="Inter Light"/>
              </a:rPr>
              <a:t>? </a:t>
            </a:r>
            <a:endParaRPr dirty="0">
              <a:solidFill>
                <a:schemeClr val="dk1"/>
              </a:solidFill>
              <a:latin typeface="Inter Light"/>
              <a:ea typeface="Inter Light"/>
              <a:cs typeface="Inter Light"/>
              <a:sym typeface="Inter Light"/>
            </a:endParaRPr>
          </a:p>
          <a:p>
            <a:pPr marL="457200" lvl="0" indent="-298450" algn="l" rtl="0">
              <a:lnSpc>
                <a:spcPct val="115000"/>
              </a:lnSpc>
              <a:spcBef>
                <a:spcPts val="400"/>
              </a:spcBef>
              <a:spcAft>
                <a:spcPts val="0"/>
              </a:spcAft>
              <a:buClr>
                <a:schemeClr val="dk1"/>
              </a:buClr>
              <a:buSzPts val="1100"/>
              <a:buFont typeface="Inter Light"/>
              <a:buChar char="●"/>
            </a:pPr>
            <a:r>
              <a:rPr lang="en" dirty="0" err="1">
                <a:solidFill>
                  <a:schemeClr val="dk1"/>
                </a:solidFill>
                <a:latin typeface="Inter Light"/>
                <a:ea typeface="Inter Light"/>
                <a:cs typeface="Inter Light"/>
                <a:sym typeface="Inter Light"/>
              </a:rPr>
              <a:t>Yapay</a:t>
            </a:r>
            <a:r>
              <a:rPr lang="en" dirty="0">
                <a:solidFill>
                  <a:schemeClr val="dk1"/>
                </a:solidFill>
                <a:latin typeface="Inter Light"/>
                <a:ea typeface="Inter Light"/>
                <a:cs typeface="Inter Light"/>
                <a:sym typeface="Inter Light"/>
              </a:rPr>
              <a:t> Zeka (AI) </a:t>
            </a:r>
            <a:r>
              <a:rPr lang="en" dirty="0" err="1">
                <a:solidFill>
                  <a:schemeClr val="dk1"/>
                </a:solidFill>
                <a:latin typeface="Inter Light"/>
                <a:ea typeface="Inter Light"/>
                <a:cs typeface="Inter Light"/>
                <a:sym typeface="Inter Light"/>
              </a:rPr>
              <a:t>Etiği</a:t>
            </a:r>
            <a:r>
              <a:rPr lang="en" dirty="0">
                <a:solidFill>
                  <a:schemeClr val="dk1"/>
                </a:solidFill>
                <a:latin typeface="Inter Light"/>
                <a:ea typeface="Inter Light"/>
                <a:cs typeface="Inter Light"/>
                <a:sym typeface="Inter Light"/>
              </a:rPr>
              <a:t> </a:t>
            </a:r>
            <a:r>
              <a:rPr lang="en" dirty="0" err="1">
                <a:solidFill>
                  <a:schemeClr val="dk1"/>
                </a:solidFill>
                <a:latin typeface="Inter Light"/>
                <a:ea typeface="Inter Light"/>
                <a:cs typeface="Inter Light"/>
                <a:sym typeface="Inter Light"/>
              </a:rPr>
              <a:t>ve</a:t>
            </a:r>
            <a:r>
              <a:rPr lang="en" dirty="0">
                <a:solidFill>
                  <a:schemeClr val="dk1"/>
                </a:solidFill>
                <a:latin typeface="Inter Light"/>
                <a:ea typeface="Inter Light"/>
                <a:cs typeface="Inter Light"/>
                <a:sym typeface="Inter Light"/>
              </a:rPr>
              <a:t> </a:t>
            </a:r>
            <a:r>
              <a:rPr lang="en" dirty="0" err="1">
                <a:solidFill>
                  <a:schemeClr val="dk1"/>
                </a:solidFill>
                <a:latin typeface="Inter Light"/>
                <a:ea typeface="Inter Light"/>
                <a:cs typeface="Inter Light"/>
                <a:sym typeface="Inter Light"/>
              </a:rPr>
              <a:t>Güvenlik</a:t>
            </a:r>
            <a:endParaRPr dirty="0">
              <a:solidFill>
                <a:schemeClr val="dk1"/>
              </a:solidFill>
            </a:endParaRPr>
          </a:p>
          <a:p>
            <a:pPr marL="914400" lvl="1" indent="-298450" algn="l" rtl="0">
              <a:lnSpc>
                <a:spcPct val="115000"/>
              </a:lnSpc>
              <a:spcBef>
                <a:spcPts val="0"/>
              </a:spcBef>
              <a:spcAft>
                <a:spcPts val="0"/>
              </a:spcAft>
              <a:buClr>
                <a:schemeClr val="dk1"/>
              </a:buClr>
              <a:buSzPts val="1100"/>
              <a:buFont typeface="Inter Light"/>
              <a:buChar char="○"/>
            </a:pPr>
            <a:r>
              <a:rPr lang="en" dirty="0" err="1">
                <a:solidFill>
                  <a:schemeClr val="dk1"/>
                </a:solidFill>
                <a:latin typeface="Inter Light"/>
                <a:ea typeface="Inter Light"/>
                <a:cs typeface="Inter Light"/>
                <a:sym typeface="Inter Light"/>
              </a:rPr>
              <a:t>Yapay</a:t>
            </a:r>
            <a:r>
              <a:rPr lang="en" dirty="0">
                <a:solidFill>
                  <a:schemeClr val="dk1"/>
                </a:solidFill>
                <a:latin typeface="Inter Light"/>
                <a:ea typeface="Inter Light"/>
                <a:cs typeface="Inter Light"/>
                <a:sym typeface="Inter Light"/>
              </a:rPr>
              <a:t> </a:t>
            </a:r>
            <a:r>
              <a:rPr lang="en" dirty="0" err="1">
                <a:solidFill>
                  <a:schemeClr val="dk1"/>
                </a:solidFill>
                <a:latin typeface="Inter Light"/>
                <a:ea typeface="Inter Light"/>
                <a:cs typeface="Inter Light"/>
                <a:sym typeface="Inter Light"/>
              </a:rPr>
              <a:t>Zekayı</a:t>
            </a:r>
            <a:r>
              <a:rPr lang="en" dirty="0">
                <a:solidFill>
                  <a:schemeClr val="dk1"/>
                </a:solidFill>
                <a:latin typeface="Inter Light"/>
                <a:ea typeface="Inter Light"/>
                <a:cs typeface="Inter Light"/>
                <a:sym typeface="Inter Light"/>
              </a:rPr>
              <a:t> (AI) </a:t>
            </a:r>
            <a:r>
              <a:rPr lang="en" dirty="0" err="1">
                <a:solidFill>
                  <a:schemeClr val="dk1"/>
                </a:solidFill>
                <a:latin typeface="Inter Light"/>
                <a:ea typeface="Inter Light"/>
                <a:cs typeface="Inter Light"/>
                <a:sym typeface="Inter Light"/>
              </a:rPr>
              <a:t>Akıllıca</a:t>
            </a:r>
            <a:r>
              <a:rPr lang="en" dirty="0">
                <a:solidFill>
                  <a:schemeClr val="dk1"/>
                </a:solidFill>
                <a:latin typeface="Inter Light"/>
                <a:ea typeface="Inter Light"/>
                <a:cs typeface="Inter Light"/>
                <a:sym typeface="Inter Light"/>
              </a:rPr>
              <a:t> </a:t>
            </a:r>
            <a:r>
              <a:rPr lang="en" dirty="0" err="1">
                <a:solidFill>
                  <a:schemeClr val="dk1"/>
                </a:solidFill>
                <a:latin typeface="Inter Light"/>
                <a:ea typeface="Inter Light"/>
                <a:cs typeface="Inter Light"/>
                <a:sym typeface="Inter Light"/>
              </a:rPr>
              <a:t>Kullanmak</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Light"/>
              <a:buChar char="●"/>
            </a:pPr>
            <a:r>
              <a:rPr lang="en" dirty="0" err="1">
                <a:solidFill>
                  <a:schemeClr val="dk1"/>
                </a:solidFill>
                <a:latin typeface="Inter Light"/>
                <a:ea typeface="Inter Light"/>
                <a:cs typeface="Inter Light"/>
                <a:sym typeface="Inter Light"/>
              </a:rPr>
              <a:t>Yapay</a:t>
            </a:r>
            <a:r>
              <a:rPr lang="en" dirty="0">
                <a:solidFill>
                  <a:schemeClr val="dk1"/>
                </a:solidFill>
                <a:latin typeface="Inter Light"/>
                <a:ea typeface="Inter Light"/>
                <a:cs typeface="Inter Light"/>
                <a:sym typeface="Inter Light"/>
              </a:rPr>
              <a:t> </a:t>
            </a:r>
            <a:r>
              <a:rPr lang="en" dirty="0" err="1">
                <a:solidFill>
                  <a:schemeClr val="dk1"/>
                </a:solidFill>
                <a:latin typeface="Inter Light"/>
                <a:ea typeface="Inter Light"/>
                <a:cs typeface="Inter Light"/>
                <a:sym typeface="Inter Light"/>
              </a:rPr>
              <a:t>Zekayı</a:t>
            </a:r>
            <a:r>
              <a:rPr lang="en" dirty="0">
                <a:solidFill>
                  <a:schemeClr val="dk1"/>
                </a:solidFill>
                <a:latin typeface="Inter Light"/>
                <a:ea typeface="Inter Light"/>
                <a:cs typeface="Inter Light"/>
                <a:sym typeface="Inter Light"/>
              </a:rPr>
              <a:t> (AI) </a:t>
            </a:r>
            <a:r>
              <a:rPr lang="en" dirty="0" err="1">
                <a:solidFill>
                  <a:schemeClr val="dk1"/>
                </a:solidFill>
                <a:latin typeface="Inter Light"/>
                <a:ea typeface="Inter Light"/>
                <a:cs typeface="Inter Light"/>
                <a:sym typeface="Inter Light"/>
              </a:rPr>
              <a:t>Güvenli</a:t>
            </a:r>
            <a:r>
              <a:rPr lang="en" dirty="0">
                <a:solidFill>
                  <a:schemeClr val="dk1"/>
                </a:solidFill>
                <a:latin typeface="Inter Light"/>
                <a:ea typeface="Inter Light"/>
                <a:cs typeface="Inter Light"/>
                <a:sym typeface="Inter Light"/>
              </a:rPr>
              <a:t> </a:t>
            </a:r>
            <a:r>
              <a:rPr lang="en" dirty="0" err="1">
                <a:solidFill>
                  <a:schemeClr val="dk1"/>
                </a:solidFill>
                <a:latin typeface="Inter Light"/>
                <a:ea typeface="Inter Light"/>
                <a:cs typeface="Inter Light"/>
                <a:sym typeface="Inter Light"/>
              </a:rPr>
              <a:t>Kullanmak</a:t>
            </a:r>
            <a:endParaRPr dirty="0">
              <a:solidFill>
                <a:schemeClr val="dk1"/>
              </a:solidFill>
            </a:endParaRPr>
          </a:p>
          <a:p>
            <a:pPr marL="914400" lvl="1" indent="-298450" algn="l" rtl="0">
              <a:lnSpc>
                <a:spcPct val="115000"/>
              </a:lnSpc>
              <a:spcBef>
                <a:spcPts val="0"/>
              </a:spcBef>
              <a:spcAft>
                <a:spcPts val="0"/>
              </a:spcAft>
              <a:buClr>
                <a:schemeClr val="dk1"/>
              </a:buClr>
              <a:buSzPts val="1100"/>
              <a:buFont typeface="Inter Light"/>
              <a:buChar char="○"/>
            </a:pPr>
            <a:r>
              <a:rPr lang="en" dirty="0" err="1">
                <a:solidFill>
                  <a:schemeClr val="dk1"/>
                </a:solidFill>
                <a:latin typeface="Inter Light"/>
                <a:ea typeface="Inter Light"/>
                <a:cs typeface="Inter Light"/>
                <a:sym typeface="Inter Light"/>
              </a:rPr>
              <a:t>Yapay</a:t>
            </a:r>
            <a:r>
              <a:rPr lang="en" dirty="0">
                <a:solidFill>
                  <a:schemeClr val="dk1"/>
                </a:solidFill>
                <a:latin typeface="Inter Light"/>
                <a:ea typeface="Inter Light"/>
                <a:cs typeface="Inter Light"/>
                <a:sym typeface="Inter Light"/>
              </a:rPr>
              <a:t> Zeka (AI) </a:t>
            </a:r>
            <a:r>
              <a:rPr lang="en" dirty="0" err="1">
                <a:solidFill>
                  <a:schemeClr val="dk1"/>
                </a:solidFill>
                <a:latin typeface="Inter Light"/>
                <a:ea typeface="Inter Light"/>
                <a:cs typeface="Inter Light"/>
                <a:sym typeface="Inter Light"/>
              </a:rPr>
              <a:t>Güvenlik</a:t>
            </a:r>
            <a:r>
              <a:rPr lang="en" dirty="0">
                <a:solidFill>
                  <a:schemeClr val="dk1"/>
                </a:solidFill>
                <a:latin typeface="Inter Light"/>
                <a:ea typeface="Inter Light"/>
                <a:cs typeface="Inter Light"/>
                <a:sym typeface="Inter Light"/>
              </a:rPr>
              <a:t> </a:t>
            </a:r>
            <a:r>
              <a:rPr lang="en" dirty="0" err="1">
                <a:solidFill>
                  <a:schemeClr val="dk1"/>
                </a:solidFill>
                <a:latin typeface="Inter Light"/>
                <a:ea typeface="Inter Light"/>
                <a:cs typeface="Inter Light"/>
                <a:sym typeface="Inter Light"/>
              </a:rPr>
              <a:t>Araç</a:t>
            </a:r>
            <a:r>
              <a:rPr lang="en" dirty="0">
                <a:solidFill>
                  <a:schemeClr val="dk1"/>
                </a:solidFill>
                <a:latin typeface="Inter Light"/>
                <a:ea typeface="Inter Light"/>
                <a:cs typeface="Inter Light"/>
                <a:sym typeface="Inter Light"/>
              </a:rPr>
              <a:t> </a:t>
            </a:r>
            <a:r>
              <a:rPr lang="en" dirty="0" err="1">
                <a:solidFill>
                  <a:schemeClr val="dk1"/>
                </a:solidFill>
                <a:latin typeface="Inter Light"/>
                <a:ea typeface="Inter Light"/>
                <a:cs typeface="Inter Light"/>
                <a:sym typeface="Inter Light"/>
              </a:rPr>
              <a:t>Setiniz</a:t>
            </a:r>
            <a:r>
              <a:rPr lang="en" dirty="0">
                <a:solidFill>
                  <a:schemeClr val="dk1"/>
                </a:solidFill>
                <a:latin typeface="Inter Light"/>
                <a:ea typeface="Inter Light"/>
                <a:cs typeface="Inter Light"/>
                <a:sym typeface="Inter Light"/>
              </a:rPr>
              <a:t> </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Light"/>
              <a:buChar char="●"/>
            </a:pPr>
            <a:r>
              <a:rPr lang="en" dirty="0" err="1">
                <a:solidFill>
                  <a:schemeClr val="dk1"/>
                </a:solidFill>
                <a:latin typeface="Inter Light"/>
                <a:ea typeface="Inter Light"/>
                <a:cs typeface="Inter Light"/>
                <a:sym typeface="Inter Light"/>
              </a:rPr>
              <a:t>Yapay</a:t>
            </a:r>
            <a:r>
              <a:rPr lang="en" dirty="0">
                <a:solidFill>
                  <a:schemeClr val="dk1"/>
                </a:solidFill>
                <a:latin typeface="Inter Light"/>
                <a:ea typeface="Inter Light"/>
                <a:cs typeface="Inter Light"/>
                <a:sym typeface="Inter Light"/>
              </a:rPr>
              <a:t> Zeka (AI) </a:t>
            </a:r>
            <a:r>
              <a:rPr lang="en" dirty="0" err="1">
                <a:solidFill>
                  <a:schemeClr val="dk1"/>
                </a:solidFill>
                <a:latin typeface="Inter Light"/>
                <a:ea typeface="Inter Light"/>
                <a:cs typeface="Inter Light"/>
                <a:sym typeface="Inter Light"/>
              </a:rPr>
              <a:t>ve</a:t>
            </a:r>
            <a:r>
              <a:rPr lang="en" dirty="0">
                <a:solidFill>
                  <a:schemeClr val="dk1"/>
                </a:solidFill>
                <a:latin typeface="Inter Light"/>
                <a:ea typeface="Inter Light"/>
                <a:cs typeface="Inter Light"/>
                <a:sym typeface="Inter Light"/>
              </a:rPr>
              <a:t> </a:t>
            </a:r>
            <a:r>
              <a:rPr lang="en" dirty="0" err="1">
                <a:solidFill>
                  <a:schemeClr val="dk1"/>
                </a:solidFill>
                <a:latin typeface="Inter Light"/>
                <a:ea typeface="Inter Light"/>
                <a:cs typeface="Inter Light"/>
                <a:sym typeface="Inter Light"/>
              </a:rPr>
              <a:t>Geleceğiniz</a:t>
            </a:r>
            <a:endParaRPr dirty="0">
              <a:solidFill>
                <a:schemeClr val="dk1"/>
              </a:solidFill>
            </a:endParaRPr>
          </a:p>
          <a:p>
            <a:pPr marL="914400" lvl="1" indent="-298450" algn="l" rtl="0">
              <a:lnSpc>
                <a:spcPct val="115000"/>
              </a:lnSpc>
              <a:spcBef>
                <a:spcPts val="0"/>
              </a:spcBef>
              <a:spcAft>
                <a:spcPts val="0"/>
              </a:spcAft>
              <a:buClr>
                <a:schemeClr val="dk1"/>
              </a:buClr>
              <a:buSzPts val="1100"/>
              <a:buFont typeface="Inter Light"/>
              <a:buChar char="○"/>
            </a:pPr>
            <a:r>
              <a:rPr lang="en" dirty="0" err="1">
                <a:solidFill>
                  <a:schemeClr val="dk1"/>
                </a:solidFill>
                <a:latin typeface="Inter Light"/>
                <a:ea typeface="Inter Light"/>
                <a:cs typeface="Inter Light"/>
                <a:sym typeface="Inter Light"/>
              </a:rPr>
              <a:t>Türkiye’nin</a:t>
            </a:r>
            <a:r>
              <a:rPr lang="en" dirty="0">
                <a:solidFill>
                  <a:schemeClr val="dk1"/>
                </a:solidFill>
                <a:latin typeface="Inter Light"/>
                <a:ea typeface="Inter Light"/>
                <a:cs typeface="Inter Light"/>
                <a:sym typeface="Inter Light"/>
              </a:rPr>
              <a:t> </a:t>
            </a:r>
            <a:r>
              <a:rPr lang="en" dirty="0" err="1">
                <a:solidFill>
                  <a:schemeClr val="dk1"/>
                </a:solidFill>
                <a:latin typeface="Inter Light"/>
                <a:ea typeface="Inter Light"/>
                <a:cs typeface="Inter Light"/>
                <a:sym typeface="Inter Light"/>
              </a:rPr>
              <a:t>Yapay</a:t>
            </a:r>
            <a:r>
              <a:rPr lang="en" dirty="0">
                <a:solidFill>
                  <a:schemeClr val="dk1"/>
                </a:solidFill>
                <a:latin typeface="Inter Light"/>
                <a:ea typeface="Inter Light"/>
                <a:cs typeface="Inter Light"/>
                <a:sym typeface="Inter Light"/>
              </a:rPr>
              <a:t> Zeka (AI) </a:t>
            </a:r>
            <a:r>
              <a:rPr lang="en" dirty="0" err="1">
                <a:solidFill>
                  <a:schemeClr val="dk1"/>
                </a:solidFill>
                <a:latin typeface="Inter Light"/>
                <a:ea typeface="Inter Light"/>
                <a:cs typeface="Inter Light"/>
                <a:sym typeface="Inter Light"/>
              </a:rPr>
              <a:t>Geleceğindeki</a:t>
            </a:r>
            <a:r>
              <a:rPr lang="en" dirty="0">
                <a:solidFill>
                  <a:schemeClr val="dk1"/>
                </a:solidFill>
                <a:latin typeface="Inter Light"/>
                <a:ea typeface="Inter Light"/>
                <a:cs typeface="Inter Light"/>
                <a:sym typeface="Inter Light"/>
              </a:rPr>
              <a:t> </a:t>
            </a:r>
            <a:r>
              <a:rPr lang="en" dirty="0" err="1">
                <a:solidFill>
                  <a:schemeClr val="dk1"/>
                </a:solidFill>
                <a:latin typeface="Inter Light"/>
                <a:ea typeface="Inter Light"/>
                <a:cs typeface="Inter Light"/>
                <a:sym typeface="Inter Light"/>
              </a:rPr>
              <a:t>Rolünüz</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Light"/>
              <a:buChar char="●"/>
            </a:pPr>
            <a:r>
              <a:rPr lang="en" dirty="0" err="1">
                <a:solidFill>
                  <a:schemeClr val="dk1"/>
                </a:solidFill>
                <a:latin typeface="Inter Light"/>
                <a:ea typeface="Inter Light"/>
                <a:cs typeface="Inter Light"/>
                <a:sym typeface="Inter Light"/>
              </a:rPr>
              <a:t>Kapanış</a:t>
            </a:r>
            <a:r>
              <a:rPr lang="en" dirty="0">
                <a:solidFill>
                  <a:schemeClr val="dk1"/>
                </a:solidFill>
                <a:latin typeface="Inter Light"/>
                <a:ea typeface="Inter Light"/>
                <a:cs typeface="Inter Light"/>
                <a:sym typeface="Inter Light"/>
              </a:rPr>
              <a:t> </a:t>
            </a:r>
            <a:r>
              <a:rPr lang="en" dirty="0" err="1">
                <a:solidFill>
                  <a:schemeClr val="dk1"/>
                </a:solidFill>
                <a:latin typeface="Inter Light"/>
                <a:ea typeface="Inter Light"/>
                <a:cs typeface="Inter Light"/>
                <a:sym typeface="Inter Light"/>
              </a:rPr>
              <a:t>ve</a:t>
            </a:r>
            <a:r>
              <a:rPr lang="en" dirty="0">
                <a:solidFill>
                  <a:schemeClr val="dk1"/>
                </a:solidFill>
                <a:latin typeface="Inter Light"/>
                <a:ea typeface="Inter Light"/>
                <a:cs typeface="Inter Light"/>
                <a:sym typeface="Inter Light"/>
              </a:rPr>
              <a:t> </a:t>
            </a:r>
            <a:r>
              <a:rPr lang="en" dirty="0" err="1">
                <a:solidFill>
                  <a:schemeClr val="dk1"/>
                </a:solidFill>
                <a:latin typeface="Inter Light"/>
                <a:ea typeface="Inter Light"/>
                <a:cs typeface="Inter Light"/>
                <a:sym typeface="Inter Light"/>
              </a:rPr>
              <a:t>Değerlendirme</a:t>
            </a:r>
            <a:endParaRPr dirty="0">
              <a:solidFill>
                <a:schemeClr val="dk1"/>
              </a:solidFill>
            </a:endParaRPr>
          </a:p>
          <a:p>
            <a:pPr marL="914400" lvl="1" indent="-298450" algn="l" rtl="0">
              <a:lnSpc>
                <a:spcPct val="115000"/>
              </a:lnSpc>
              <a:spcBef>
                <a:spcPts val="0"/>
              </a:spcBef>
              <a:spcAft>
                <a:spcPts val="0"/>
              </a:spcAft>
              <a:buClr>
                <a:schemeClr val="dk1"/>
              </a:buClr>
              <a:buSzPts val="1100"/>
              <a:buFont typeface="Inter Light"/>
              <a:buChar char="○"/>
            </a:pPr>
            <a:r>
              <a:rPr lang="en" dirty="0" err="1">
                <a:solidFill>
                  <a:schemeClr val="dk1"/>
                </a:solidFill>
                <a:latin typeface="Inter Light"/>
                <a:ea typeface="Inter Light"/>
                <a:cs typeface="Inter Light"/>
                <a:sym typeface="Inter Light"/>
              </a:rPr>
              <a:t>Yapay</a:t>
            </a:r>
            <a:r>
              <a:rPr lang="en" dirty="0">
                <a:solidFill>
                  <a:schemeClr val="dk1"/>
                </a:solidFill>
                <a:latin typeface="Inter Light"/>
                <a:ea typeface="Inter Light"/>
                <a:cs typeface="Inter Light"/>
                <a:sym typeface="Inter Light"/>
              </a:rPr>
              <a:t> Zeka (AI) </a:t>
            </a:r>
            <a:r>
              <a:rPr lang="en" dirty="0" err="1">
                <a:solidFill>
                  <a:schemeClr val="dk1"/>
                </a:solidFill>
                <a:latin typeface="Inter Light"/>
                <a:ea typeface="Inter Light"/>
                <a:cs typeface="Inter Light"/>
                <a:sym typeface="Inter Light"/>
              </a:rPr>
              <a:t>Okuryazarlığı</a:t>
            </a:r>
            <a:r>
              <a:rPr lang="en" dirty="0">
                <a:solidFill>
                  <a:schemeClr val="dk1"/>
                </a:solidFill>
                <a:latin typeface="Inter Light"/>
                <a:ea typeface="Inter Light"/>
                <a:cs typeface="Inter Light"/>
                <a:sym typeface="Inter Light"/>
              </a:rPr>
              <a:t> </a:t>
            </a:r>
            <a:r>
              <a:rPr lang="en" dirty="0" err="1">
                <a:solidFill>
                  <a:schemeClr val="dk1"/>
                </a:solidFill>
                <a:latin typeface="Inter Light"/>
                <a:ea typeface="Inter Light"/>
                <a:cs typeface="Inter Light"/>
                <a:sym typeface="Inter Light"/>
              </a:rPr>
              <a:t>Kazanımının</a:t>
            </a:r>
            <a:r>
              <a:rPr lang="en" dirty="0">
                <a:solidFill>
                  <a:schemeClr val="dk1"/>
                </a:solidFill>
                <a:latin typeface="Inter Light"/>
                <a:ea typeface="Inter Light"/>
                <a:cs typeface="Inter Light"/>
                <a:sym typeface="Inter Light"/>
              </a:rPr>
              <a:t> </a:t>
            </a:r>
            <a:r>
              <a:rPr lang="en" dirty="0" err="1">
                <a:solidFill>
                  <a:schemeClr val="dk1"/>
                </a:solidFill>
                <a:latin typeface="Inter Light"/>
                <a:ea typeface="Inter Light"/>
                <a:cs typeface="Inter Light"/>
                <a:sym typeface="Inter Light"/>
              </a:rPr>
              <a:t>Kilidi</a:t>
            </a:r>
            <a:r>
              <a:rPr lang="en" dirty="0">
                <a:solidFill>
                  <a:schemeClr val="dk1"/>
                </a:solidFill>
                <a:latin typeface="Inter Light"/>
                <a:ea typeface="Inter Light"/>
                <a:cs typeface="Inter Light"/>
                <a:sym typeface="Inter Light"/>
              </a:rPr>
              <a:t> </a:t>
            </a:r>
            <a:r>
              <a:rPr lang="en" dirty="0" err="1">
                <a:solidFill>
                  <a:schemeClr val="dk1"/>
                </a:solidFill>
                <a:latin typeface="Inter Light"/>
                <a:ea typeface="Inter Light"/>
                <a:cs typeface="Inter Light"/>
                <a:sym typeface="Inter Light"/>
              </a:rPr>
              <a:t>Açıldı</a:t>
            </a:r>
            <a:r>
              <a:rPr lang="en" dirty="0">
                <a:solidFill>
                  <a:schemeClr val="dk1"/>
                </a:solidFill>
                <a:latin typeface="Inter Light"/>
                <a:ea typeface="Inter Light"/>
                <a:cs typeface="Inter Light"/>
                <a:sym typeface="Inter Light"/>
              </a:rPr>
              <a:t> </a:t>
            </a:r>
            <a:endParaRPr dirty="0">
              <a:solidFill>
                <a:schemeClr val="dk1"/>
              </a:solidFill>
              <a:latin typeface="Inter Light"/>
              <a:ea typeface="Inter Light"/>
              <a:cs typeface="Inter Light"/>
              <a:sym typeface="Inter Light"/>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4"/>
        <p:cNvGrpSpPr/>
        <p:nvPr/>
      </p:nvGrpSpPr>
      <p:grpSpPr>
        <a:xfrm>
          <a:off x="0" y="0"/>
          <a:ext cx="0" cy="0"/>
          <a:chOff x="0" y="0"/>
          <a:chExt cx="0" cy="0"/>
        </a:xfrm>
      </p:grpSpPr>
      <p:sp>
        <p:nvSpPr>
          <p:cNvPr id="1205" name="Google Shape;1205;g3d20de786f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6" name="Google Shape;1206;g3d20de786f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KONUŞMACI NOTLARI:</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Panikletmeden</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Farkındalık</a:t>
            </a:r>
            <a:r>
              <a:rPr lang="en" dirty="0">
                <a:solidFill>
                  <a:schemeClr val="dk1"/>
                </a:solidFill>
                <a:latin typeface="Inter"/>
                <a:ea typeface="Inter"/>
                <a:cs typeface="Inter"/>
                <a:sym typeface="Inter"/>
              </a:rPr>
              <a:t> (3 </a:t>
            </a:r>
            <a:r>
              <a:rPr lang="en" dirty="0" err="1">
                <a:solidFill>
                  <a:schemeClr val="dk1"/>
                </a:solidFill>
                <a:latin typeface="Inter"/>
                <a:ea typeface="Inter"/>
                <a:cs typeface="Inter"/>
                <a:sym typeface="Inter"/>
              </a:rPr>
              <a:t>dakika</a:t>
            </a:r>
            <a:r>
              <a:rPr lang="en" dirty="0">
                <a:solidFill>
                  <a:schemeClr val="dk1"/>
                </a:solidFill>
                <a:latin typeface="Inter"/>
                <a:ea typeface="Inter"/>
                <a:cs typeface="Inter"/>
                <a:sym typeface="Inter"/>
              </a:rPr>
              <a:t>):</a:t>
            </a:r>
            <a:endParaRPr dirty="0">
              <a:solidFill>
                <a:schemeClr val="dk1"/>
              </a:solidFill>
            </a:endParaRPr>
          </a:p>
          <a:p>
            <a:pPr marL="0" marR="38100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a:t>
            </a:r>
            <a:r>
              <a:rPr lang="en" dirty="0" err="1">
                <a:solidFill>
                  <a:schemeClr val="dk1"/>
                </a:solidFill>
                <a:latin typeface="Inter"/>
                <a:ea typeface="Inter"/>
                <a:cs typeface="Inter"/>
                <a:sym typeface="Inter"/>
              </a:rPr>
              <a:t>Farkında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olmanızı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istediğim</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şey</a:t>
            </a:r>
            <a:r>
              <a:rPr lang="en" dirty="0">
                <a:solidFill>
                  <a:schemeClr val="dk1"/>
                </a:solidFill>
                <a:latin typeface="Inter"/>
                <a:ea typeface="Inter"/>
                <a:cs typeface="Inter"/>
                <a:sym typeface="Inter"/>
              </a:rPr>
              <a:t> var: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artık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sesleri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yüzleri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taklit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edebiliyor</a:t>
            </a:r>
            <a:r>
              <a:rPr lang="en" dirty="0">
                <a:solidFill>
                  <a:schemeClr val="dk1"/>
                </a:solidFill>
                <a:latin typeface="Inter"/>
                <a:ea typeface="Inter"/>
                <a:cs typeface="Inter"/>
                <a:sym typeface="Inter"/>
              </a:rPr>
              <a:t>. Ama </a:t>
            </a:r>
            <a:r>
              <a:rPr lang="en" dirty="0" err="1">
                <a:solidFill>
                  <a:schemeClr val="dk1"/>
                </a:solidFill>
                <a:latin typeface="Inter"/>
                <a:ea typeface="Inter"/>
                <a:cs typeface="Inter"/>
                <a:sym typeface="Inter"/>
              </a:rPr>
              <a:t>endişelenmeyin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kendinizi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korumanın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yolları</a:t>
            </a:r>
            <a:r>
              <a:rPr lang="en" dirty="0">
                <a:solidFill>
                  <a:schemeClr val="dk1"/>
                </a:solidFill>
                <a:latin typeface="Inter"/>
                <a:ea typeface="Inter"/>
                <a:cs typeface="Inter"/>
                <a:sym typeface="Inter"/>
              </a:rPr>
              <a:t> var.”</a:t>
            </a:r>
            <a:endParaRPr sz="1200" b="1" dirty="0">
              <a:solidFill>
                <a:schemeClr val="dk1"/>
              </a:solidFill>
              <a:latin typeface="Inter"/>
              <a:ea typeface="Inter"/>
              <a:cs typeface="Inter"/>
              <a:sym typeface="Inte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0"/>
        <p:cNvGrpSpPr/>
        <p:nvPr/>
      </p:nvGrpSpPr>
      <p:grpSpPr>
        <a:xfrm>
          <a:off x="0" y="0"/>
          <a:ext cx="0" cy="0"/>
          <a:chOff x="0" y="0"/>
          <a:chExt cx="0" cy="0"/>
        </a:xfrm>
      </p:grpSpPr>
      <p:sp>
        <p:nvSpPr>
          <p:cNvPr id="1211" name="Google Shape;1211;g3d0916e44a2_0_6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2" name="Google Shape;1212;g3d0916e44a2_0_6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b="1" dirty="0">
                <a:solidFill>
                  <a:schemeClr val="dk1"/>
                </a:solidFill>
                <a:latin typeface="Inter"/>
                <a:ea typeface="Inter"/>
                <a:cs typeface="Inter"/>
                <a:sym typeface="Inter"/>
              </a:rPr>
              <a:t>KONUŞMACI NOTLARI:</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Yüksek </a:t>
            </a:r>
            <a:r>
              <a:rPr lang="en" b="1" dirty="0" err="1">
                <a:solidFill>
                  <a:schemeClr val="dk1"/>
                </a:solidFill>
                <a:latin typeface="Inter"/>
                <a:ea typeface="Inter"/>
                <a:cs typeface="Inter"/>
                <a:sym typeface="Inter"/>
              </a:rPr>
              <a:t>Bağlantılı</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Versiyon</a:t>
            </a:r>
            <a:r>
              <a:rPr lang="en" b="1" dirty="0">
                <a:solidFill>
                  <a:schemeClr val="dk1"/>
                </a:solidFill>
                <a:latin typeface="Inter"/>
                <a:ea typeface="Inter"/>
                <a:cs typeface="Inter"/>
                <a:sym typeface="Inter"/>
              </a:rPr>
              <a:t>:</a:t>
            </a:r>
            <a:endParaRPr dirty="0">
              <a:solidFill>
                <a:schemeClr val="dk1"/>
              </a:solidFill>
            </a:endParaRPr>
          </a:p>
          <a:p>
            <a:pPr marL="457200" lvl="0" indent="-298450" algn="l" rtl="0">
              <a:lnSpc>
                <a:spcPct val="115000"/>
              </a:lnSpc>
              <a:spcBef>
                <a:spcPts val="1200"/>
              </a:spcBef>
              <a:spcAft>
                <a:spcPts val="0"/>
              </a:spcAft>
              <a:buClr>
                <a:schemeClr val="dk1"/>
              </a:buClr>
              <a:buSzPts val="1100"/>
              <a:buFont typeface="Inter"/>
              <a:buChar char="●"/>
            </a:pP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ile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ses</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üretilen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kısa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örnek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izletin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kısa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tehdit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unsuru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içermeyen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örnek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olsun</a:t>
            </a:r>
            <a:r>
              <a:rPr lang="en" dirty="0">
                <a:solidFill>
                  <a:schemeClr val="dk1"/>
                </a:solidFill>
                <a:latin typeface="Inter"/>
                <a:ea typeface="Inter"/>
                <a:cs typeface="Inter"/>
                <a:sym typeface="Inter"/>
              </a:rPr>
              <a:t>)</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Gerçek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insanların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tutarsızlıkları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tespit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edebildiklerini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gösterin</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Düşük</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Bağlantılı</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Alternatif</a:t>
            </a:r>
            <a:r>
              <a:rPr lang="en" b="1" dirty="0">
                <a:solidFill>
                  <a:schemeClr val="dk1"/>
                </a:solidFill>
                <a:latin typeface="Inter"/>
                <a:ea typeface="Inter"/>
                <a:cs typeface="Inter"/>
                <a:sym typeface="Inter"/>
              </a:rPr>
              <a:t>:</a:t>
            </a:r>
            <a:endParaRPr dirty="0">
              <a:solidFill>
                <a:schemeClr val="dk1"/>
              </a:solidFill>
            </a:endParaRPr>
          </a:p>
          <a:p>
            <a:pPr marL="457200" lvl="0" indent="-298450" algn="l" rtl="0">
              <a:lnSpc>
                <a:spcPct val="115000"/>
              </a:lnSpc>
              <a:spcBef>
                <a:spcPts val="1200"/>
              </a:spcBef>
              <a:spcAft>
                <a:spcPts val="0"/>
              </a:spcAft>
              <a:buClr>
                <a:schemeClr val="dk1"/>
              </a:buClr>
              <a:buSzPts val="1100"/>
              <a:buFont typeface="Inter"/>
              <a:buChar char="●"/>
            </a:pPr>
            <a:r>
              <a:rPr lang="en" dirty="0" err="1">
                <a:solidFill>
                  <a:schemeClr val="dk1"/>
                </a:solidFill>
                <a:latin typeface="Inter"/>
                <a:ea typeface="Inter"/>
                <a:cs typeface="Inter"/>
                <a:sym typeface="Inter"/>
              </a:rPr>
              <a:t>Teknolojiyi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tarif</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edin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ekran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görüntülerini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gösterin</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a:solidFill>
                  <a:schemeClr val="dk1"/>
                </a:solidFill>
                <a:latin typeface="Inter"/>
                <a:ea typeface="Inter"/>
                <a:cs typeface="Inter"/>
                <a:sym typeface="Inter"/>
              </a:rPr>
              <a:t>Pratik </a:t>
            </a:r>
            <a:r>
              <a:rPr lang="en" dirty="0" err="1">
                <a:solidFill>
                  <a:schemeClr val="dk1"/>
                </a:solidFill>
                <a:latin typeface="Inter"/>
                <a:ea typeface="Inter"/>
                <a:cs typeface="Inter"/>
                <a:sym typeface="Inter"/>
              </a:rPr>
              <a:t>koruma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stratejilerine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odaklanın</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Pratik </a:t>
            </a:r>
            <a:r>
              <a:rPr lang="en" b="1" dirty="0" err="1">
                <a:solidFill>
                  <a:schemeClr val="dk1"/>
                </a:solidFill>
                <a:latin typeface="Inter"/>
                <a:ea typeface="Inter"/>
                <a:cs typeface="Inter"/>
                <a:sym typeface="Inter"/>
              </a:rPr>
              <a:t>Korunma</a:t>
            </a:r>
            <a:r>
              <a:rPr lang="en" b="1" dirty="0">
                <a:solidFill>
                  <a:schemeClr val="dk1"/>
                </a:solidFill>
                <a:latin typeface="Inter"/>
                <a:ea typeface="Inter"/>
                <a:cs typeface="Inter"/>
                <a:sym typeface="Inter"/>
              </a:rPr>
              <a:t> </a:t>
            </a:r>
            <a:r>
              <a:rPr lang="en" dirty="0">
                <a:solidFill>
                  <a:schemeClr val="dk1"/>
                </a:solidFill>
                <a:latin typeface="Inter"/>
                <a:ea typeface="Inter"/>
                <a:cs typeface="Inter"/>
                <a:sym typeface="Inter"/>
              </a:rPr>
              <a:t>(2 </a:t>
            </a:r>
            <a:r>
              <a:rPr lang="en" dirty="0" err="1">
                <a:solidFill>
                  <a:schemeClr val="dk1"/>
                </a:solidFill>
                <a:latin typeface="Inter"/>
                <a:ea typeface="Inter"/>
                <a:cs typeface="Inter"/>
                <a:sym typeface="Inter"/>
              </a:rPr>
              <a:t>dakika</a:t>
            </a:r>
            <a:r>
              <a:rPr lang="en" dirty="0">
                <a:solidFill>
                  <a:schemeClr val="dk1"/>
                </a:solidFill>
                <a:latin typeface="Inter"/>
                <a:ea typeface="Inter"/>
                <a:cs typeface="Inter"/>
                <a:sym typeface="Inter"/>
              </a:rPr>
              <a:t>):</a:t>
            </a:r>
            <a:endParaRPr dirty="0">
              <a:solidFill>
                <a:schemeClr val="dk1"/>
              </a:solidFill>
            </a:endParaRPr>
          </a:p>
          <a:p>
            <a:pPr marL="0" marR="38100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a:t>
            </a:r>
            <a:r>
              <a:rPr lang="en" dirty="0" err="1">
                <a:solidFill>
                  <a:schemeClr val="dk1"/>
                </a:solidFill>
                <a:latin typeface="Inter"/>
                <a:ea typeface="Inter"/>
                <a:cs typeface="Inter"/>
                <a:sym typeface="Inter"/>
              </a:rPr>
              <a:t>Bilmeniz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gerekenler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şunlar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Eğer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sizden</a:t>
            </a:r>
            <a:r>
              <a:rPr lang="en" dirty="0">
                <a:solidFill>
                  <a:schemeClr val="dk1"/>
                </a:solidFill>
                <a:latin typeface="Inter"/>
                <a:ea typeface="Inter"/>
                <a:cs typeface="Inter"/>
                <a:sym typeface="Inter"/>
              </a:rPr>
              <a:t> para, </a:t>
            </a:r>
            <a:r>
              <a:rPr lang="en" dirty="0" err="1">
                <a:solidFill>
                  <a:schemeClr val="dk1"/>
                </a:solidFill>
                <a:latin typeface="Inter"/>
                <a:ea typeface="Inter"/>
                <a:cs typeface="Inter"/>
                <a:sym typeface="Inter"/>
              </a:rPr>
              <a:t>kişisel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bilgileriniz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acilen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yapmanız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gereken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şey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isteyen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sesli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mesaj</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video </a:t>
            </a:r>
            <a:r>
              <a:rPr lang="en" dirty="0" err="1">
                <a:solidFill>
                  <a:schemeClr val="dk1"/>
                </a:solidFill>
                <a:latin typeface="Inter"/>
                <a:ea typeface="Inter"/>
                <a:cs typeface="Inter"/>
                <a:sym typeface="Inter"/>
              </a:rPr>
              <a:t>alırsanız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mesajdaki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kişinin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sesi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tanıdığınız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birine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çok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benzese</a:t>
            </a:r>
            <a:r>
              <a:rPr lang="en" dirty="0">
                <a:solidFill>
                  <a:schemeClr val="dk1"/>
                </a:solidFill>
                <a:latin typeface="Inter"/>
                <a:ea typeface="Inter"/>
                <a:cs typeface="Inter"/>
                <a:sym typeface="Inter"/>
              </a:rPr>
              <a:t> bile, </a:t>
            </a:r>
            <a:r>
              <a:rPr lang="en" dirty="0" err="1">
                <a:solidFill>
                  <a:schemeClr val="dk1"/>
                </a:solidFill>
                <a:latin typeface="Inter"/>
                <a:ea typeface="Inter"/>
                <a:cs typeface="Inter"/>
                <a:sym typeface="Inter"/>
              </a:rPr>
              <a:t>farklı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yöntemle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mesajı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doğrulayın</a:t>
            </a:r>
            <a:r>
              <a:rPr lang="en" dirty="0">
                <a:solidFill>
                  <a:schemeClr val="dk1"/>
                </a:solidFill>
                <a:latin typeface="Inter"/>
                <a:ea typeface="Inter"/>
                <a:cs typeface="Inter"/>
                <a:sym typeface="Inter"/>
              </a:rPr>
              <a:t>. Bu </a:t>
            </a:r>
            <a:r>
              <a:rPr lang="en" dirty="0" err="1">
                <a:solidFill>
                  <a:schemeClr val="dk1"/>
                </a:solidFill>
                <a:latin typeface="Inter"/>
                <a:ea typeface="Inter"/>
                <a:cs typeface="Inter"/>
                <a:sym typeface="Inter"/>
              </a:rPr>
              <a:t>kişiyi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arayın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ayrı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kanaldan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mesaj</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atın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cevabını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sadece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onun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bilebileceği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soru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sorun</a:t>
            </a:r>
            <a:r>
              <a:rPr lang="en" dirty="0">
                <a:solidFill>
                  <a:schemeClr val="dk1"/>
                </a:solidFill>
                <a:latin typeface="Inter"/>
                <a:ea typeface="Inter"/>
                <a:cs typeface="Inter"/>
                <a:sym typeface="Inter"/>
              </a:rPr>
              <a:t>.”</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Gerçek</a:t>
            </a:r>
            <a:r>
              <a:rPr lang="en" b="1" dirty="0">
                <a:solidFill>
                  <a:schemeClr val="dk1"/>
                </a:solidFill>
                <a:latin typeface="Inter"/>
                <a:ea typeface="Inter"/>
                <a:cs typeface="Inter"/>
                <a:sym typeface="Inter"/>
              </a:rPr>
              <a:t> Hayata </a:t>
            </a:r>
            <a:r>
              <a:rPr lang="en" b="1" dirty="0" err="1">
                <a:solidFill>
                  <a:schemeClr val="dk1"/>
                </a:solidFill>
                <a:latin typeface="Inter"/>
                <a:ea typeface="Inter"/>
                <a:cs typeface="Inter"/>
                <a:sym typeface="Inter"/>
              </a:rPr>
              <a:t>Uyarlama</a:t>
            </a:r>
            <a:r>
              <a:rPr lang="en" dirty="0">
                <a:solidFill>
                  <a:schemeClr val="dk1"/>
                </a:solidFill>
                <a:latin typeface="Inter"/>
                <a:ea typeface="Inter"/>
                <a:cs typeface="Inter"/>
                <a:sym typeface="Inter"/>
              </a:rPr>
              <a:t>:</a:t>
            </a:r>
            <a:endParaRPr dirty="0">
              <a:solidFill>
                <a:schemeClr val="dk1"/>
              </a:solidFill>
            </a:endParaRPr>
          </a:p>
          <a:p>
            <a:pPr marL="0" marR="38100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“Bu </a:t>
            </a:r>
            <a:r>
              <a:rPr lang="en" dirty="0" err="1">
                <a:solidFill>
                  <a:schemeClr val="dk1"/>
                </a:solidFill>
                <a:latin typeface="Inter"/>
                <a:ea typeface="Inter"/>
                <a:cs typeface="Inter"/>
                <a:sym typeface="Inter"/>
              </a:rPr>
              <a:t>bankadan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devlet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görevlilerinden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geliyormuş</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gibi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görünen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sahte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aramalar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karşısında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özellikle</a:t>
            </a:r>
            <a:r>
              <a:rPr lang="en" dirty="0">
                <a:solidFill>
                  <a:schemeClr val="dk1"/>
                </a:solidFill>
                <a:latin typeface="Inter"/>
                <a:ea typeface="Inter"/>
                <a:cs typeface="Inter"/>
                <a:sym typeface="Inter"/>
              </a:rPr>
              <a:t> de </a:t>
            </a:r>
            <a:r>
              <a:rPr lang="en" dirty="0" err="1">
                <a:solidFill>
                  <a:schemeClr val="dk1"/>
                </a:solidFill>
                <a:latin typeface="Inter"/>
                <a:ea typeface="Inter"/>
                <a:cs typeface="Inter"/>
                <a:sym typeface="Inter"/>
              </a:rPr>
              <a:t>yaş</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almış</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aile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bireylerimizi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korumak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çok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önemli</a:t>
            </a:r>
            <a:r>
              <a:rPr lang="en" dirty="0">
                <a:solidFill>
                  <a:schemeClr val="dk1"/>
                </a:solidFill>
                <a:latin typeface="Inter"/>
                <a:ea typeface="Inter"/>
                <a:cs typeface="Inter"/>
                <a:sym typeface="Inter"/>
              </a:rPr>
              <a:t>.”</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1. </a:t>
            </a:r>
            <a:r>
              <a:rPr lang="en" b="1" dirty="0" err="1">
                <a:solidFill>
                  <a:schemeClr val="dk1"/>
                </a:solidFill>
                <a:latin typeface="Inter"/>
                <a:ea typeface="Inter"/>
                <a:cs typeface="Inter"/>
                <a:sym typeface="Inter"/>
              </a:rPr>
              <a:t>Modüle</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Geçiş</a:t>
            </a:r>
            <a:r>
              <a:rPr lang="en" b="1" dirty="0">
                <a:solidFill>
                  <a:schemeClr val="dk1"/>
                </a:solidFill>
                <a:latin typeface="Inter"/>
                <a:ea typeface="Inter"/>
                <a:cs typeface="Inter"/>
                <a:sym typeface="Inter"/>
              </a:rPr>
              <a:t>:</a:t>
            </a:r>
            <a:endParaRPr dirty="0">
              <a:solidFill>
                <a:schemeClr val="dk1"/>
              </a:solidFill>
            </a:endParaRPr>
          </a:p>
          <a:p>
            <a:pPr marL="0" marR="381000" lvl="0" indent="0" algn="l" rtl="0">
              <a:lnSpc>
                <a:spcPct val="115000"/>
              </a:lnSpc>
              <a:spcBef>
                <a:spcPts val="1200"/>
              </a:spcBef>
              <a:spcAft>
                <a:spcPts val="1200"/>
              </a:spcAft>
              <a:buNone/>
            </a:pPr>
            <a:r>
              <a:rPr lang="en" dirty="0">
                <a:solidFill>
                  <a:schemeClr val="dk1"/>
                </a:solidFill>
                <a:latin typeface="Inter"/>
                <a:ea typeface="Inter"/>
                <a:cs typeface="Inter"/>
                <a:sym typeface="Inter"/>
              </a:rPr>
              <a:t>“</a:t>
            </a:r>
            <a:r>
              <a:rPr lang="en" dirty="0" err="1">
                <a:solidFill>
                  <a:schemeClr val="dk1"/>
                </a:solidFill>
                <a:latin typeface="Inter"/>
                <a:ea typeface="Inter"/>
                <a:cs typeface="Inter"/>
                <a:sym typeface="Inter"/>
              </a:rPr>
              <a:t>Artık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nelere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dikkat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etmeniz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gerektiğini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biliyorsunuz</a:t>
            </a:r>
            <a:r>
              <a:rPr lang="en" dirty="0">
                <a:solidFill>
                  <a:schemeClr val="dk1"/>
                </a:solidFill>
                <a:latin typeface="Inter"/>
                <a:ea typeface="Inter"/>
                <a:cs typeface="Inter"/>
                <a:sym typeface="Inter"/>
              </a:rPr>
              <a:t>. Gelin </a:t>
            </a:r>
            <a:r>
              <a:rPr lang="en" dirty="0" err="1">
                <a:solidFill>
                  <a:schemeClr val="dk1"/>
                </a:solidFill>
                <a:latin typeface="Inter"/>
                <a:ea typeface="Inter"/>
                <a:cs typeface="Inter"/>
                <a:sym typeface="Inter"/>
              </a:rPr>
              <a:t>şimdi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zekanın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gerçekten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nasıl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çalıştığını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daha</a:t>
            </a:r>
            <a:r>
              <a:rPr lang="en" dirty="0">
                <a:solidFill>
                  <a:schemeClr val="dk1"/>
                </a:solidFill>
                <a:latin typeface="Inter"/>
                <a:ea typeface="Inter"/>
                <a:cs typeface="Inter"/>
                <a:sym typeface="Inter"/>
              </a:rPr>
              <a:t> iyi </a:t>
            </a:r>
            <a:r>
              <a:rPr lang="en" dirty="0" err="1">
                <a:solidFill>
                  <a:schemeClr val="dk1"/>
                </a:solidFill>
                <a:latin typeface="Inter"/>
                <a:ea typeface="Inter"/>
                <a:cs typeface="Inter"/>
                <a:sym typeface="Inter"/>
              </a:rPr>
              <a:t>anlayalım</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Böylece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zekayı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araç</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olarak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kullanırken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daha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yetkin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hissedebilirsiniz</a:t>
            </a:r>
            <a:r>
              <a:rPr lang="en" dirty="0">
                <a:solidFill>
                  <a:schemeClr val="dk1"/>
                </a:solidFill>
                <a:latin typeface="Inter"/>
                <a:ea typeface="Inter"/>
                <a:cs typeface="Inter"/>
                <a:sym typeface="Inter"/>
              </a:rPr>
              <a:t>.”</a:t>
            </a:r>
            <a:endParaRPr sz="1200" b="1" dirty="0">
              <a:solidFill>
                <a:schemeClr val="dk1"/>
              </a:solidFill>
              <a:latin typeface="Inter"/>
              <a:ea typeface="Inter"/>
              <a:cs typeface="Inter"/>
              <a:sym typeface="Inte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Google Shape;1236;g3d0916e44a2_0_6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7" name="Google Shape;1237;g3d0916e44a2_0_6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800"/>
              </a:spcBef>
              <a:spcAft>
                <a:spcPts val="0"/>
              </a:spcAft>
              <a:buClr>
                <a:schemeClr val="dk1"/>
              </a:buClr>
              <a:buSzPts val="1100"/>
              <a:buFont typeface="Arial"/>
              <a:buNone/>
            </a:pPr>
            <a:r>
              <a:rPr lang="en" b="1" dirty="0">
                <a:solidFill>
                  <a:schemeClr val="dk1"/>
                </a:solidFill>
                <a:latin typeface="Inter"/>
                <a:ea typeface="Inter"/>
                <a:cs typeface="Inter"/>
                <a:sym typeface="Inter"/>
              </a:rPr>
              <a:t>KONUŞMACI NOTLARI:</a:t>
            </a:r>
            <a:endParaRPr dirty="0">
              <a:solidFill>
                <a:schemeClr val="dk1"/>
              </a:solidFill>
            </a:endParaRPr>
          </a:p>
          <a:p>
            <a:pPr marL="0" lvl="0" indent="0" algn="l" rtl="0">
              <a:lnSpc>
                <a:spcPct val="115000"/>
              </a:lnSpc>
              <a:spcBef>
                <a:spcPts val="1800"/>
              </a:spcBef>
              <a:spcAft>
                <a:spcPts val="0"/>
              </a:spcAft>
              <a:buClr>
                <a:schemeClr val="dk1"/>
              </a:buClr>
              <a:buSzPts val="1100"/>
              <a:buFont typeface="Arial"/>
              <a:buNone/>
            </a:pPr>
            <a:r>
              <a:rPr lang="en" b="1" dirty="0">
                <a:solidFill>
                  <a:schemeClr val="dk1"/>
                </a:solidFill>
                <a:latin typeface="Inter"/>
                <a:ea typeface="Inter"/>
                <a:cs typeface="Inter"/>
                <a:sym typeface="Inter"/>
              </a:rPr>
              <a:t>2. </a:t>
            </a:r>
            <a:r>
              <a:rPr lang="en" b="1" dirty="0" err="1">
                <a:solidFill>
                  <a:schemeClr val="dk1"/>
                </a:solidFill>
                <a:latin typeface="Inter"/>
                <a:ea typeface="Inter"/>
                <a:cs typeface="Inter"/>
                <a:sym typeface="Inter"/>
              </a:rPr>
              <a:t>Modül</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Yapay</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Zekayı</a:t>
            </a:r>
            <a:r>
              <a:rPr lang="en" b="1" dirty="0">
                <a:solidFill>
                  <a:schemeClr val="dk1"/>
                </a:solidFill>
                <a:latin typeface="Inter"/>
                <a:ea typeface="Inter"/>
                <a:cs typeface="Inter"/>
                <a:sym typeface="Inter"/>
              </a:rPr>
              <a:t> (AI) </a:t>
            </a:r>
            <a:r>
              <a:rPr lang="en" b="1" dirty="0" err="1">
                <a:solidFill>
                  <a:schemeClr val="dk1"/>
                </a:solidFill>
                <a:latin typeface="Inter"/>
                <a:ea typeface="Inter"/>
                <a:cs typeface="Inter"/>
                <a:sym typeface="Inter"/>
              </a:rPr>
              <a:t>Tasarlamak</a:t>
            </a:r>
            <a:endParaRPr dirty="0">
              <a:solidFill>
                <a:schemeClr val="dk1"/>
              </a:solidFill>
            </a:endParaRPr>
          </a:p>
          <a:p>
            <a:pPr marL="0" lvl="0" indent="0" algn="l" rtl="0">
              <a:lnSpc>
                <a:spcPct val="115000"/>
              </a:lnSpc>
              <a:spcBef>
                <a:spcPts val="1400"/>
              </a:spcBef>
              <a:spcAft>
                <a:spcPts val="400"/>
              </a:spcAft>
              <a:buClr>
                <a:schemeClr val="dk1"/>
              </a:buClr>
              <a:buSzPts val="1100"/>
              <a:buFont typeface="Arial"/>
              <a:buNone/>
            </a:pPr>
            <a:r>
              <a:rPr lang="en" b="1" dirty="0" err="1">
                <a:solidFill>
                  <a:schemeClr val="dk1"/>
                </a:solidFill>
                <a:latin typeface="Inter"/>
                <a:ea typeface="Inter"/>
                <a:cs typeface="Inter"/>
                <a:sym typeface="Inter"/>
              </a:rPr>
              <a:t>Öğrenme</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Hedefi</a:t>
            </a:r>
            <a:r>
              <a:rPr lang="en" b="1"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Katılımcılar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zekanın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yapabilecekleri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sınırlarını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öğrenirler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böylece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zekayı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günlük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yaşamlarında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güvenle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uygun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şekilde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kullanırlar</a:t>
            </a:r>
            <a:r>
              <a:rPr lang="en" dirty="0">
                <a:solidFill>
                  <a:schemeClr val="dk1"/>
                </a:solidFill>
                <a:latin typeface="Inter"/>
                <a:ea typeface="Inter"/>
                <a:cs typeface="Inter"/>
                <a:sym typeface="Inter"/>
              </a:rPr>
              <a:t>.</a:t>
            </a:r>
            <a:endParaRPr b="1" dirty="0">
              <a:solidFill>
                <a:schemeClr val="dk1"/>
              </a:solidFill>
              <a:latin typeface="Inter"/>
              <a:ea typeface="Inter"/>
              <a:cs typeface="Inter"/>
              <a:sym typeface="Inte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g3d0916e44a2_0_7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3" name="Google Shape;1243;g3d0916e44a2_0_7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KONUŞMACI NOTLARI:</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Gizemini</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Çözme</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Yaklaşımı</a:t>
            </a:r>
            <a:r>
              <a:rPr lang="en" dirty="0">
                <a:solidFill>
                  <a:schemeClr val="dk1"/>
                </a:solidFill>
                <a:latin typeface="Inter"/>
                <a:ea typeface="Inter"/>
                <a:cs typeface="Inter"/>
                <a:sym typeface="Inter"/>
              </a:rPr>
              <a:t> (3 </a:t>
            </a:r>
            <a:r>
              <a:rPr lang="en" dirty="0" err="1">
                <a:solidFill>
                  <a:schemeClr val="dk1"/>
                </a:solidFill>
                <a:latin typeface="Inter"/>
                <a:ea typeface="Inter"/>
                <a:cs typeface="Inter"/>
                <a:sym typeface="Inter"/>
              </a:rPr>
              <a:t>dakika</a:t>
            </a:r>
            <a:r>
              <a:rPr lang="en" dirty="0">
                <a:solidFill>
                  <a:schemeClr val="dk1"/>
                </a:solidFill>
                <a:latin typeface="Inter"/>
                <a:ea typeface="Inter"/>
                <a:cs typeface="Inter"/>
                <a:sym typeface="Inter"/>
              </a:rPr>
              <a:t>):</a:t>
            </a:r>
            <a:endParaRPr dirty="0">
              <a:solidFill>
                <a:schemeClr val="dk1"/>
              </a:solidFill>
            </a:endParaRPr>
          </a:p>
          <a:p>
            <a:pPr marL="0" marR="38100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kulağa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karmaşık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gelebilir</a:t>
            </a:r>
            <a:r>
              <a:rPr lang="en" dirty="0">
                <a:solidFill>
                  <a:schemeClr val="dk1"/>
                </a:solidFill>
                <a:latin typeface="Inter"/>
                <a:ea typeface="Inter"/>
                <a:cs typeface="Inter"/>
                <a:sym typeface="Inter"/>
              </a:rPr>
              <a:t>, ama </a:t>
            </a:r>
            <a:r>
              <a:rPr lang="en" dirty="0" err="1">
                <a:solidFill>
                  <a:schemeClr val="dk1"/>
                </a:solidFill>
                <a:latin typeface="Inter"/>
                <a:ea typeface="Inter"/>
                <a:cs typeface="Inter"/>
                <a:sym typeface="Inter"/>
              </a:rPr>
              <a:t>temel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fikir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gayet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basit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Herkese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tanıdık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gelecek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benzetmeyle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açıklayayım</a:t>
            </a:r>
            <a:r>
              <a:rPr lang="en" dirty="0">
                <a:solidFill>
                  <a:schemeClr val="dk1"/>
                </a:solidFill>
                <a:latin typeface="Inter"/>
                <a:ea typeface="Inter"/>
                <a:cs typeface="Inter"/>
                <a:sym typeface="Inter"/>
              </a:rPr>
              <a:t>.”</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Yemek</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Yapma</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Analojisini</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Geliştirme</a:t>
            </a:r>
            <a:r>
              <a:rPr lang="en" b="1" dirty="0">
                <a:solidFill>
                  <a:schemeClr val="dk1"/>
                </a:solidFill>
                <a:latin typeface="Inter"/>
                <a:ea typeface="Inter"/>
                <a:cs typeface="Inter"/>
                <a:sym typeface="Inter"/>
              </a:rPr>
              <a:t>:</a:t>
            </a:r>
            <a:endParaRPr dirty="0">
              <a:solidFill>
                <a:schemeClr val="dk1"/>
              </a:solidFill>
            </a:endParaRPr>
          </a:p>
          <a:p>
            <a:pPr marL="0" marR="38100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“En iyi </a:t>
            </a:r>
            <a:r>
              <a:rPr lang="en" dirty="0" err="1">
                <a:solidFill>
                  <a:schemeClr val="dk1"/>
                </a:solidFill>
                <a:latin typeface="Inter"/>
                <a:ea typeface="Inter"/>
                <a:cs typeface="Inter"/>
                <a:sym typeface="Inter"/>
              </a:rPr>
              <a:t>yaptığınız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yemeği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yapmayı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nasıl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öğrendiğinizi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düşünün</a:t>
            </a:r>
            <a:r>
              <a:rPr lang="en" dirty="0">
                <a:solidFill>
                  <a:schemeClr val="dk1"/>
                </a:solidFill>
                <a:latin typeface="Inter"/>
                <a:ea typeface="Inter"/>
                <a:cs typeface="Inter"/>
                <a:sym typeface="Inter"/>
              </a:rPr>
              <a:t> – </a:t>
            </a:r>
            <a:r>
              <a:rPr lang="en" dirty="0" err="1">
                <a:solidFill>
                  <a:schemeClr val="dk1"/>
                </a:solidFill>
                <a:latin typeface="Inter"/>
                <a:ea typeface="Inter"/>
                <a:cs typeface="Inter"/>
                <a:sym typeface="Inter"/>
              </a:rPr>
              <a:t>bu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menemen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pilav</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börek </a:t>
            </a:r>
            <a:r>
              <a:rPr lang="en" dirty="0" err="1">
                <a:solidFill>
                  <a:schemeClr val="dk1"/>
                </a:solidFill>
                <a:latin typeface="Inter"/>
                <a:ea typeface="Inter"/>
                <a:cs typeface="Inter"/>
                <a:sym typeface="Inter"/>
              </a:rPr>
              <a:t>olabilir</a:t>
            </a:r>
            <a:r>
              <a:rPr lang="en" dirty="0">
                <a:solidFill>
                  <a:schemeClr val="dk1"/>
                </a:solidFill>
                <a:latin typeface="Inter"/>
                <a:ea typeface="Inter"/>
                <a:cs typeface="Inter"/>
                <a:sym typeface="Inter"/>
              </a:rPr>
              <a:t>. Bu </a:t>
            </a:r>
            <a:r>
              <a:rPr lang="en" dirty="0" err="1">
                <a:solidFill>
                  <a:schemeClr val="dk1"/>
                </a:solidFill>
                <a:latin typeface="Inter"/>
                <a:ea typeface="Inter"/>
                <a:cs typeface="Inter"/>
                <a:sym typeface="Inter"/>
              </a:rPr>
              <a:t>yemeği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yapmayı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nasıl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öğrendiniz</a:t>
            </a:r>
            <a:r>
              <a:rPr lang="en" dirty="0">
                <a:solidFill>
                  <a:schemeClr val="dk1"/>
                </a:solidFill>
                <a:latin typeface="Inter"/>
                <a:ea typeface="Inter"/>
                <a:cs typeface="Inter"/>
                <a:sym typeface="Inter"/>
              </a:rPr>
              <a:t>?”</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Beklenen</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cevaplar</a:t>
            </a:r>
            <a:r>
              <a:rPr lang="en" b="1" dirty="0">
                <a:solidFill>
                  <a:schemeClr val="dk1"/>
                </a:solidFill>
                <a:latin typeface="Inter"/>
                <a:ea typeface="Inter"/>
                <a:cs typeface="Inter"/>
                <a:sym typeface="Inter"/>
              </a:rPr>
              <a:t>:</a:t>
            </a:r>
            <a:r>
              <a:rPr lang="en" dirty="0">
                <a:solidFill>
                  <a:schemeClr val="dk1"/>
                </a:solidFill>
                <a:latin typeface="Inter"/>
                <a:ea typeface="Inter"/>
                <a:cs typeface="Inter"/>
                <a:sym typeface="Inter"/>
              </a:rPr>
              <a:t> “Annemi </a:t>
            </a:r>
            <a:r>
              <a:rPr lang="en" dirty="0" err="1">
                <a:solidFill>
                  <a:schemeClr val="dk1"/>
                </a:solidFill>
                <a:latin typeface="Inter"/>
                <a:ea typeface="Inter"/>
                <a:cs typeface="Inter"/>
                <a:sym typeface="Inter"/>
              </a:rPr>
              <a:t>izleyerek</a:t>
            </a:r>
            <a:r>
              <a:rPr lang="en" dirty="0">
                <a:solidFill>
                  <a:schemeClr val="dk1"/>
                </a:solidFill>
                <a:latin typeface="Inter"/>
                <a:ea typeface="Inter"/>
                <a:cs typeface="Inter"/>
                <a:sym typeface="Inter"/>
              </a:rPr>
              <a:t>”, “YouTube </a:t>
            </a:r>
            <a:r>
              <a:rPr lang="en" dirty="0" err="1">
                <a:solidFill>
                  <a:schemeClr val="dk1"/>
                </a:solidFill>
                <a:latin typeface="Inter"/>
                <a:ea typeface="Inter"/>
                <a:cs typeface="Inter"/>
                <a:sym typeface="Inter"/>
              </a:rPr>
              <a:t>videolarından</a:t>
            </a:r>
            <a:r>
              <a:rPr lang="en" dirty="0">
                <a:solidFill>
                  <a:schemeClr val="dk1"/>
                </a:solidFill>
                <a:latin typeface="Inter"/>
                <a:ea typeface="Inter"/>
                <a:cs typeface="Inter"/>
                <a:sym typeface="Inter"/>
              </a:rPr>
              <a:t>”, “Yapa yapa </a:t>
            </a:r>
            <a:r>
              <a:rPr lang="en" dirty="0" err="1">
                <a:solidFill>
                  <a:schemeClr val="dk1"/>
                </a:solidFill>
                <a:latin typeface="Inter"/>
                <a:ea typeface="Inter"/>
                <a:cs typeface="Inter"/>
                <a:sym typeface="Inter"/>
              </a:rPr>
              <a:t>öğrendim</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Farklı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tarifleri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deneye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deneye</a:t>
            </a:r>
            <a:r>
              <a:rPr lang="en" dirty="0">
                <a:solidFill>
                  <a:schemeClr val="dk1"/>
                </a:solidFill>
                <a:latin typeface="Inter"/>
                <a:ea typeface="Inter"/>
                <a:cs typeface="Inter"/>
                <a:sym typeface="Inter"/>
              </a:rPr>
              <a:t>”.</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Yapay</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zekayla</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ilişkilendirin</a:t>
            </a:r>
            <a:r>
              <a:rPr lang="en" b="1" dirty="0">
                <a:solidFill>
                  <a:schemeClr val="dk1"/>
                </a:solidFill>
                <a:latin typeface="Inter"/>
                <a:ea typeface="Inter"/>
                <a:cs typeface="Inter"/>
                <a:sym typeface="Inter"/>
              </a:rPr>
              <a:t>:</a:t>
            </a:r>
            <a:endParaRPr b="1" dirty="0">
              <a:solidFill>
                <a:schemeClr val="dk1"/>
              </a:solidFill>
            </a:endParaRPr>
          </a:p>
          <a:p>
            <a:pPr marL="0" marR="38100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da </a:t>
            </a:r>
            <a:r>
              <a:rPr lang="en" dirty="0" err="1">
                <a:solidFill>
                  <a:schemeClr val="dk1"/>
                </a:solidFill>
                <a:latin typeface="Inter"/>
                <a:ea typeface="Inter"/>
                <a:cs typeface="Inter"/>
                <a:sym typeface="Inter"/>
              </a:rPr>
              <a:t>aynı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şekilde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öğrenir</a:t>
            </a:r>
            <a:r>
              <a:rPr lang="en" dirty="0">
                <a:solidFill>
                  <a:schemeClr val="dk1"/>
                </a:solidFill>
                <a:latin typeface="Inter"/>
                <a:ea typeface="Inter"/>
                <a:cs typeface="Inter"/>
                <a:sym typeface="Inter"/>
              </a:rPr>
              <a:t>, ama </a:t>
            </a:r>
            <a:r>
              <a:rPr lang="en" dirty="0" err="1">
                <a:solidFill>
                  <a:schemeClr val="dk1"/>
                </a:solidFill>
                <a:latin typeface="Inter"/>
                <a:ea typeface="Inter"/>
                <a:cs typeface="Inter"/>
                <a:sym typeface="Inter"/>
              </a:rPr>
              <a:t>birkaç</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insanı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yemek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yaparken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izleyerek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öğrenmek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yerine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milyonlarca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örneği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izleyerek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öğrenir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Birkaç</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kere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deneyerek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öğrenmek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yerine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milyonlarca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kere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pratik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İşte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yüzden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çok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hızlı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şekilde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çok</a:t>
            </a:r>
            <a:r>
              <a:rPr lang="en" dirty="0">
                <a:solidFill>
                  <a:schemeClr val="dk1"/>
                </a:solidFill>
                <a:latin typeface="Inter"/>
                <a:ea typeface="Inter"/>
                <a:cs typeface="Inter"/>
                <a:sym typeface="Inter"/>
              </a:rPr>
              <a:t> iyi hale </a:t>
            </a:r>
            <a:r>
              <a:rPr lang="en" dirty="0" err="1">
                <a:solidFill>
                  <a:schemeClr val="dk1"/>
                </a:solidFill>
                <a:latin typeface="Inter"/>
                <a:ea typeface="Inter"/>
                <a:cs typeface="Inter"/>
                <a:sym typeface="Inter"/>
              </a:rPr>
              <a:t>gelebilir</a:t>
            </a:r>
            <a:r>
              <a:rPr lang="en" dirty="0">
                <a:solidFill>
                  <a:schemeClr val="dk1"/>
                </a:solidFill>
                <a:latin typeface="Inter"/>
                <a:ea typeface="Inter"/>
                <a:cs typeface="Inter"/>
                <a:sym typeface="Inter"/>
              </a:rPr>
              <a:t>.”</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Anahtar</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Öğreti</a:t>
            </a:r>
            <a:r>
              <a:rPr lang="en" dirty="0">
                <a:solidFill>
                  <a:schemeClr val="dk1"/>
                </a:solidFill>
                <a:latin typeface="Inter"/>
                <a:ea typeface="Inter"/>
                <a:cs typeface="Inter"/>
                <a:sym typeface="Inter"/>
              </a:rPr>
              <a:t>:</a:t>
            </a:r>
            <a:endParaRPr dirty="0">
              <a:solidFill>
                <a:schemeClr val="dk1"/>
              </a:solidFill>
            </a:endParaRPr>
          </a:p>
          <a:p>
            <a:pPr marL="0" marR="38100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“Ama </a:t>
            </a:r>
            <a:r>
              <a:rPr lang="en" dirty="0" err="1">
                <a:solidFill>
                  <a:schemeClr val="dk1"/>
                </a:solidFill>
                <a:latin typeface="Inter"/>
                <a:ea typeface="Inter"/>
                <a:cs typeface="Inter"/>
                <a:sym typeface="Inter"/>
              </a:rPr>
              <a:t>önemli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kısmı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şu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nasıl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ailenizin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tercihlerine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damak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zevkine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göre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bazı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tarifleri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deneyip</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gerekirse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değiştirme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ihtiyacı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duyuyorsanız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da </a:t>
            </a:r>
            <a:r>
              <a:rPr lang="en" dirty="0" err="1">
                <a:solidFill>
                  <a:schemeClr val="dk1"/>
                </a:solidFill>
                <a:latin typeface="Inter"/>
                <a:ea typeface="Inter"/>
                <a:cs typeface="Inter"/>
                <a:sym typeface="Inter"/>
              </a:rPr>
              <a:t>insanların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onu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yönlendirmesine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gerçek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hayatta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kullanışlı</a:t>
            </a:r>
            <a:r>
              <a:rPr lang="en" dirty="0">
                <a:solidFill>
                  <a:schemeClr val="dk1"/>
                </a:solidFill>
                <a:latin typeface="Inter"/>
                <a:ea typeface="Inter"/>
                <a:cs typeface="Inter"/>
                <a:sym typeface="Inter"/>
              </a:rPr>
              <a:t> hale </a:t>
            </a:r>
            <a:r>
              <a:rPr lang="en" dirty="0" err="1">
                <a:solidFill>
                  <a:schemeClr val="dk1"/>
                </a:solidFill>
                <a:latin typeface="Inter"/>
                <a:ea typeface="Inter"/>
                <a:cs typeface="Inter"/>
                <a:sym typeface="Inter"/>
              </a:rPr>
              <a:t>getirmesine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ihtiyaç</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duyar</a:t>
            </a:r>
            <a:r>
              <a:rPr lang="en" dirty="0">
                <a:solidFill>
                  <a:schemeClr val="dk1"/>
                </a:solidFill>
                <a:latin typeface="Inter"/>
                <a:ea typeface="Inter"/>
                <a:cs typeface="Inter"/>
                <a:sym typeface="Inter"/>
              </a:rPr>
              <a:t>.”</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Ortak</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Endişelere</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Değinin</a:t>
            </a:r>
            <a:r>
              <a:rPr lang="en" dirty="0">
                <a:solidFill>
                  <a:schemeClr val="dk1"/>
                </a:solidFill>
                <a:latin typeface="Inter"/>
                <a:ea typeface="Inter"/>
                <a:cs typeface="Inter"/>
                <a:sym typeface="Inter"/>
              </a:rPr>
              <a:t> (2 </a:t>
            </a:r>
            <a:r>
              <a:rPr lang="en" dirty="0" err="1">
                <a:solidFill>
                  <a:schemeClr val="dk1"/>
                </a:solidFill>
                <a:latin typeface="Inter"/>
                <a:ea typeface="Inter"/>
                <a:cs typeface="Inter"/>
                <a:sym typeface="Inter"/>
              </a:rPr>
              <a:t>dakika</a:t>
            </a:r>
            <a:r>
              <a:rPr lang="en" dirty="0">
                <a:solidFill>
                  <a:schemeClr val="dk1"/>
                </a:solidFill>
                <a:latin typeface="Inter"/>
                <a:ea typeface="Inter"/>
                <a:cs typeface="Inter"/>
                <a:sym typeface="Inter"/>
              </a:rPr>
              <a:t>):</a:t>
            </a:r>
            <a:endParaRPr dirty="0">
              <a:solidFill>
                <a:schemeClr val="dk1"/>
              </a:solidFill>
            </a:endParaRPr>
          </a:p>
          <a:p>
            <a:pPr marL="0" marR="381000" lvl="0" indent="0" algn="l" rtl="0">
              <a:lnSpc>
                <a:spcPct val="115000"/>
              </a:lnSpc>
              <a:spcBef>
                <a:spcPts val="1200"/>
              </a:spcBef>
              <a:spcAft>
                <a:spcPts val="1200"/>
              </a:spcAft>
              <a:buNone/>
            </a:pPr>
            <a:r>
              <a:rPr lang="en" dirty="0">
                <a:solidFill>
                  <a:schemeClr val="dk1"/>
                </a:solidFill>
                <a:latin typeface="Inter"/>
                <a:ea typeface="Inter"/>
                <a:cs typeface="Inter"/>
                <a:sym typeface="Inter"/>
              </a:rPr>
              <a:t>“</a:t>
            </a:r>
            <a:r>
              <a:rPr lang="en" dirty="0" err="1">
                <a:solidFill>
                  <a:schemeClr val="dk1"/>
                </a:solidFill>
                <a:latin typeface="Inter"/>
                <a:ea typeface="Inter"/>
                <a:cs typeface="Inter"/>
                <a:sym typeface="Inter"/>
              </a:rPr>
              <a:t>Kimileri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zekanın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insanların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yerine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geçeceğinden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endişeleniyor</a:t>
            </a:r>
            <a:r>
              <a:rPr lang="en" dirty="0">
                <a:solidFill>
                  <a:schemeClr val="dk1"/>
                </a:solidFill>
                <a:latin typeface="Inter"/>
                <a:ea typeface="Inter"/>
                <a:cs typeface="Inter"/>
                <a:sym typeface="Inter"/>
              </a:rPr>
              <a:t>. Ama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düşünün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internette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yararlanabileceği</a:t>
            </a:r>
            <a:r>
              <a:rPr lang="en" dirty="0">
                <a:solidFill>
                  <a:schemeClr val="dk1"/>
                </a:solidFill>
                <a:latin typeface="Inter"/>
                <a:ea typeface="Inter"/>
                <a:cs typeface="Inter"/>
                <a:sym typeface="Inter"/>
              </a:rPr>
              <a:t> onca </a:t>
            </a:r>
            <a:r>
              <a:rPr lang="en" dirty="0" err="1">
                <a:solidFill>
                  <a:schemeClr val="dk1"/>
                </a:solidFill>
                <a:latin typeface="Inter"/>
                <a:ea typeface="Inter"/>
                <a:cs typeface="Inter"/>
                <a:sym typeface="Inter"/>
              </a:rPr>
              <a:t>yemek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tarifi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videosuna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rağmen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önemli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günde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ailece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yiyeceğiniz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yemeği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robotun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pişirmesini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ister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miydiniz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Yoksa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sadece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sizin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verebileceğiniz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sevginin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kültürel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bilginin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kişisel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dokunuşların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olmasını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isterdiniz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de </a:t>
            </a:r>
            <a:r>
              <a:rPr lang="en" dirty="0" err="1">
                <a:solidFill>
                  <a:schemeClr val="dk1"/>
                </a:solidFill>
                <a:latin typeface="Inter"/>
                <a:ea typeface="Inter"/>
                <a:cs typeface="Inter"/>
                <a:sym typeface="Inter"/>
              </a:rPr>
              <a:t>aynı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şey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geçerli</a:t>
            </a:r>
            <a:r>
              <a:rPr lang="en" dirty="0">
                <a:solidFill>
                  <a:schemeClr val="dk1"/>
                </a:solidFill>
                <a:latin typeface="Inter"/>
                <a:ea typeface="Inter"/>
                <a:cs typeface="Inter"/>
                <a:sym typeface="Inter"/>
              </a:rPr>
              <a:t> -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çok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güçlü</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araç</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ancak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sizin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bilgi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deneyimlerinize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ihtiyacı</a:t>
            </a:r>
            <a:r>
              <a:rPr lang="en" dirty="0">
                <a:solidFill>
                  <a:schemeClr val="dk1"/>
                </a:solidFill>
                <a:latin typeface="Inter"/>
                <a:ea typeface="Inter"/>
                <a:cs typeface="Inter"/>
                <a:sym typeface="Inter"/>
              </a:rPr>
              <a:t> var.”</a:t>
            </a:r>
            <a:endParaRPr sz="1200" b="1" dirty="0">
              <a:solidFill>
                <a:schemeClr val="dk1"/>
              </a:solidFill>
              <a:latin typeface="Inter"/>
              <a:ea typeface="Inter"/>
              <a:cs typeface="Inter"/>
              <a:sym typeface="Inte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5"/>
        <p:cNvGrpSpPr/>
        <p:nvPr/>
      </p:nvGrpSpPr>
      <p:grpSpPr>
        <a:xfrm>
          <a:off x="0" y="0"/>
          <a:ext cx="0" cy="0"/>
          <a:chOff x="0" y="0"/>
          <a:chExt cx="0" cy="0"/>
        </a:xfrm>
      </p:grpSpPr>
      <p:sp>
        <p:nvSpPr>
          <p:cNvPr id="1286" name="Google Shape;1286;g3d0916e44a2_0_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7" name="Google Shape;1287;g3d0916e44a2_0_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b="1" dirty="0">
                <a:solidFill>
                  <a:schemeClr val="dk1"/>
                </a:solidFill>
                <a:latin typeface="Inter"/>
                <a:ea typeface="Inter"/>
                <a:cs typeface="Inter"/>
                <a:sym typeface="Inter"/>
              </a:rPr>
              <a:t>KONUŞMACI NOTLARI:</a:t>
            </a:r>
            <a:endParaRPr dirty="0">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 b="1" dirty="0" err="1">
                <a:solidFill>
                  <a:schemeClr val="dk1"/>
                </a:solidFill>
                <a:latin typeface="Inter"/>
                <a:ea typeface="Inter"/>
                <a:cs typeface="Inter"/>
                <a:sym typeface="Inter"/>
              </a:rPr>
              <a:t>Günlük</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Olarak</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Kullandığınız</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Yapay</a:t>
            </a:r>
            <a:r>
              <a:rPr lang="en" b="1" dirty="0">
                <a:solidFill>
                  <a:schemeClr val="dk1"/>
                </a:solidFill>
                <a:latin typeface="Inter"/>
                <a:ea typeface="Inter"/>
                <a:cs typeface="Inter"/>
                <a:sym typeface="Inter"/>
              </a:rPr>
              <a:t> Zeka </a:t>
            </a:r>
            <a:r>
              <a:rPr lang="en" b="1" dirty="0" err="1">
                <a:solidFill>
                  <a:schemeClr val="dk1"/>
                </a:solidFill>
                <a:latin typeface="Inter"/>
                <a:ea typeface="Inter"/>
                <a:cs typeface="Inter"/>
                <a:sym typeface="Inter"/>
              </a:rPr>
              <a:t>Türleri</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Farkındalık</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Oluşturma</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ve</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Güçlendirme</a:t>
            </a:r>
            <a:r>
              <a:rPr lang="en" dirty="0">
                <a:solidFill>
                  <a:schemeClr val="dk1"/>
                </a:solidFill>
                <a:latin typeface="Inter"/>
                <a:ea typeface="Inter"/>
                <a:cs typeface="Inter"/>
                <a:sym typeface="Inter"/>
              </a:rPr>
              <a:t> (4 </a:t>
            </a:r>
            <a:r>
              <a:rPr lang="en" dirty="0" err="1">
                <a:solidFill>
                  <a:schemeClr val="dk1"/>
                </a:solidFill>
                <a:latin typeface="Inter"/>
                <a:ea typeface="Inter"/>
                <a:cs typeface="Inter"/>
                <a:sym typeface="Inter"/>
              </a:rPr>
              <a:t>dakika</a:t>
            </a:r>
            <a:r>
              <a:rPr lang="en" dirty="0">
                <a:solidFill>
                  <a:schemeClr val="dk1"/>
                </a:solidFill>
                <a:latin typeface="Inter"/>
                <a:ea typeface="Inter"/>
                <a:cs typeface="Inter"/>
                <a:sym typeface="Inter"/>
              </a:rPr>
              <a:t>):</a:t>
            </a:r>
            <a:endParaRPr dirty="0">
              <a:solidFill>
                <a:schemeClr val="dk1"/>
              </a:solidFill>
            </a:endParaRPr>
          </a:p>
          <a:p>
            <a:pPr marL="0" marR="38100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“Gelin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uzmanı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gibi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akıllı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telefonunuzu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inceleyelim</a:t>
            </a:r>
            <a:r>
              <a:rPr lang="en" dirty="0">
                <a:solidFill>
                  <a:schemeClr val="dk1"/>
                </a:solidFill>
                <a:latin typeface="Inter"/>
                <a:ea typeface="Inter"/>
                <a:cs typeface="Inter"/>
                <a:sym typeface="Inter"/>
              </a:rPr>
              <a:t>. Size </a:t>
            </a:r>
            <a:r>
              <a:rPr lang="en" dirty="0" err="1">
                <a:solidFill>
                  <a:schemeClr val="dk1"/>
                </a:solidFill>
                <a:latin typeface="Inter"/>
                <a:ea typeface="Inter"/>
                <a:cs typeface="Inter"/>
                <a:sym typeface="Inter"/>
              </a:rPr>
              <a:t>bazı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özelliklerden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bahsedeceğim</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bunları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daha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önce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kullandıysanız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başınızı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sallayabilirsiniz</a:t>
            </a:r>
            <a:r>
              <a:rPr lang="en" dirty="0">
                <a:solidFill>
                  <a:schemeClr val="dk1"/>
                </a:solidFill>
                <a:latin typeface="Inter"/>
                <a:ea typeface="Inter"/>
                <a:cs typeface="Inter"/>
                <a:sym typeface="Inter"/>
              </a:rPr>
              <a:t>.”</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Tüm</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kategorilerin</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üzerinden</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katılımcılarla</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birlikte</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geçin</a:t>
            </a:r>
            <a:r>
              <a:rPr lang="en" b="1" dirty="0">
                <a:solidFill>
                  <a:schemeClr val="dk1"/>
                </a:solidFill>
                <a:latin typeface="Inter"/>
                <a:ea typeface="Inter"/>
                <a:cs typeface="Inter"/>
                <a:sym typeface="Inter"/>
              </a:rPr>
              <a:t>:</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Öneri</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sunan</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yapay</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zeka</a:t>
            </a:r>
            <a:r>
              <a:rPr lang="en" b="1" dirty="0">
                <a:solidFill>
                  <a:schemeClr val="dk1"/>
                </a:solidFill>
                <a:latin typeface="Inter"/>
                <a:ea typeface="Inter"/>
                <a:cs typeface="Inter"/>
                <a:sym typeface="Inter"/>
              </a:rPr>
              <a:t> (AI) </a:t>
            </a:r>
            <a:r>
              <a:rPr lang="en" dirty="0">
                <a:solidFill>
                  <a:schemeClr val="dk1"/>
                </a:solidFill>
                <a:latin typeface="Inter"/>
                <a:ea typeface="Inter"/>
                <a:cs typeface="Inter"/>
                <a:sym typeface="Inter"/>
              </a:rPr>
              <a:t>(1 </a:t>
            </a:r>
            <a:r>
              <a:rPr lang="en" dirty="0" err="1">
                <a:solidFill>
                  <a:schemeClr val="dk1"/>
                </a:solidFill>
                <a:latin typeface="Inter"/>
                <a:ea typeface="Inter"/>
                <a:cs typeface="Inter"/>
                <a:sym typeface="Inter"/>
              </a:rPr>
              <a:t>dakika</a:t>
            </a:r>
            <a:r>
              <a:rPr lang="en" dirty="0">
                <a:solidFill>
                  <a:schemeClr val="dk1"/>
                </a:solidFill>
                <a:latin typeface="Inter"/>
                <a:ea typeface="Inter"/>
                <a:cs typeface="Inter"/>
                <a:sym typeface="Inter"/>
              </a:rPr>
              <a:t>):</a:t>
            </a:r>
            <a:endParaRPr dirty="0">
              <a:solidFill>
                <a:schemeClr val="dk1"/>
              </a:solidFill>
            </a:endParaRPr>
          </a:p>
          <a:p>
            <a:pPr marL="0" marR="38100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“YouTube, Türk </a:t>
            </a:r>
            <a:r>
              <a:rPr lang="en" dirty="0" err="1">
                <a:solidFill>
                  <a:schemeClr val="dk1"/>
                </a:solidFill>
                <a:latin typeface="Inter"/>
                <a:ea typeface="Inter"/>
                <a:cs typeface="Inter"/>
                <a:sym typeface="Inter"/>
              </a:rPr>
              <a:t>dizilerini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futbol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maçlarının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özetlerini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komedi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programlarını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önerebilir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Trendyol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Hepsiburada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Yemeksepeti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sevebileceğiniz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ürün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yemekleri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önerebilir</a:t>
            </a:r>
            <a:r>
              <a:rPr lang="en" dirty="0">
                <a:solidFill>
                  <a:schemeClr val="dk1"/>
                </a:solidFill>
                <a:latin typeface="Inter"/>
                <a:ea typeface="Inter"/>
                <a:cs typeface="Inter"/>
                <a:sym typeface="Inter"/>
              </a:rPr>
              <a:t>. Spotify </a:t>
            </a:r>
            <a:r>
              <a:rPr lang="en" dirty="0" err="1">
                <a:solidFill>
                  <a:schemeClr val="dk1"/>
                </a:solidFill>
                <a:latin typeface="Inter"/>
                <a:ea typeface="Inter"/>
                <a:cs typeface="Inter"/>
                <a:sym typeface="Inter"/>
              </a:rPr>
              <a:t>Türkçe</a:t>
            </a:r>
            <a:r>
              <a:rPr lang="en" dirty="0">
                <a:solidFill>
                  <a:schemeClr val="dk1"/>
                </a:solidFill>
                <a:latin typeface="Inter"/>
                <a:ea typeface="Inter"/>
                <a:cs typeface="Inter"/>
                <a:sym typeface="Inter"/>
              </a:rPr>
              <a:t> pop, </a:t>
            </a:r>
            <a:r>
              <a:rPr lang="en" dirty="0" err="1">
                <a:solidFill>
                  <a:schemeClr val="dk1"/>
                </a:solidFill>
                <a:latin typeface="Inter"/>
                <a:ea typeface="Inter"/>
                <a:cs typeface="Inter"/>
                <a:sym typeface="Inter"/>
              </a:rPr>
              <a:t>arabesk</a:t>
            </a:r>
            <a:r>
              <a:rPr lang="en" dirty="0">
                <a:solidFill>
                  <a:schemeClr val="dk1"/>
                </a:solidFill>
                <a:latin typeface="Inter"/>
                <a:ea typeface="Inter"/>
                <a:cs typeface="Inter"/>
                <a:sym typeface="Inter"/>
              </a:rPr>
              <a:t>, rap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halk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müziği</a:t>
            </a:r>
            <a:r>
              <a:rPr lang="en" dirty="0">
                <a:solidFill>
                  <a:schemeClr val="dk1"/>
                </a:solidFill>
                <a:latin typeface="Inter"/>
                <a:ea typeface="Inter"/>
                <a:cs typeface="Inter"/>
                <a:sym typeface="Inter"/>
              </a:rPr>
              <a:t> vb. </a:t>
            </a:r>
            <a:r>
              <a:rPr lang="en" dirty="0" err="1">
                <a:solidFill>
                  <a:schemeClr val="dk1"/>
                </a:solidFill>
                <a:latin typeface="Inter"/>
                <a:ea typeface="Inter"/>
                <a:cs typeface="Inter"/>
                <a:sym typeface="Inter"/>
              </a:rPr>
              <a:t>sevdiğiniz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şarkılara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göre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çalma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listeleri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oluşturur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Bunu</a:t>
            </a:r>
            <a:r>
              <a:rPr lang="en" dirty="0">
                <a:solidFill>
                  <a:schemeClr val="dk1"/>
                </a:solidFill>
                <a:latin typeface="Inter"/>
                <a:ea typeface="Inter"/>
                <a:cs typeface="Inter"/>
                <a:sym typeface="Inter"/>
              </a:rPr>
              <a:t> fark </a:t>
            </a:r>
            <a:r>
              <a:rPr lang="en" dirty="0" err="1">
                <a:solidFill>
                  <a:schemeClr val="dk1"/>
                </a:solidFill>
                <a:latin typeface="Inter"/>
                <a:ea typeface="Inter"/>
                <a:cs typeface="Inter"/>
                <a:sym typeface="Inter"/>
              </a:rPr>
              <a:t>etmiş</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miydiniz</a:t>
            </a:r>
            <a:r>
              <a:rPr lang="en" dirty="0">
                <a:solidFill>
                  <a:schemeClr val="dk1"/>
                </a:solidFill>
                <a:latin typeface="Inter"/>
                <a:ea typeface="Inter"/>
                <a:cs typeface="Inter"/>
                <a:sym typeface="Inter"/>
              </a:rPr>
              <a:t>? Bu </a:t>
            </a:r>
            <a:r>
              <a:rPr lang="en" dirty="0" err="1">
                <a:solidFill>
                  <a:schemeClr val="dk1"/>
                </a:solidFill>
                <a:latin typeface="Inter"/>
                <a:ea typeface="Inter"/>
                <a:cs typeface="Inter"/>
                <a:sym typeface="Inter"/>
              </a:rPr>
              <a:t>öneriler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sizin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ne </a:t>
            </a:r>
            <a:r>
              <a:rPr lang="en" dirty="0" err="1">
                <a:solidFill>
                  <a:schemeClr val="dk1"/>
                </a:solidFill>
                <a:latin typeface="Inter"/>
                <a:ea typeface="Inter"/>
                <a:cs typeface="Inter"/>
                <a:sym typeface="Inter"/>
              </a:rPr>
              <a:t>kadar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isabetliydi</a:t>
            </a:r>
            <a:r>
              <a:rPr lang="en" dirty="0">
                <a:solidFill>
                  <a:schemeClr val="dk1"/>
                </a:solidFill>
                <a:latin typeface="Inter"/>
                <a:ea typeface="Inter"/>
                <a:cs typeface="Inter"/>
                <a:sym typeface="Inter"/>
              </a:rPr>
              <a:t>?”</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Çeviri</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yapan</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yapay</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zeka</a:t>
            </a:r>
            <a:r>
              <a:rPr lang="en" b="1" dirty="0">
                <a:solidFill>
                  <a:schemeClr val="dk1"/>
                </a:solidFill>
                <a:latin typeface="Inter"/>
                <a:ea typeface="Inter"/>
                <a:cs typeface="Inter"/>
                <a:sym typeface="Inter"/>
              </a:rPr>
              <a:t> (AI) </a:t>
            </a:r>
            <a:r>
              <a:rPr lang="en" dirty="0">
                <a:solidFill>
                  <a:schemeClr val="dk1"/>
                </a:solidFill>
                <a:latin typeface="Inter"/>
                <a:ea typeface="Inter"/>
                <a:cs typeface="Inter"/>
                <a:sym typeface="Inter"/>
              </a:rPr>
              <a:t>(1 </a:t>
            </a:r>
            <a:r>
              <a:rPr lang="en" dirty="0" err="1">
                <a:solidFill>
                  <a:schemeClr val="dk1"/>
                </a:solidFill>
                <a:latin typeface="Inter"/>
                <a:ea typeface="Inter"/>
                <a:cs typeface="Inter"/>
                <a:sym typeface="Inter"/>
              </a:rPr>
              <a:t>dakika</a:t>
            </a:r>
            <a:r>
              <a:rPr lang="en" dirty="0">
                <a:solidFill>
                  <a:schemeClr val="dk1"/>
                </a:solidFill>
                <a:latin typeface="Inter"/>
                <a:ea typeface="Inter"/>
                <a:cs typeface="Inter"/>
                <a:sym typeface="Inter"/>
              </a:rPr>
              <a:t>):</a:t>
            </a:r>
            <a:endParaRPr dirty="0">
              <a:solidFill>
                <a:schemeClr val="dk1"/>
              </a:solidFill>
            </a:endParaRPr>
          </a:p>
          <a:p>
            <a:pPr marL="0" marR="38100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“Google </a:t>
            </a:r>
            <a:r>
              <a:rPr lang="en" dirty="0" err="1">
                <a:solidFill>
                  <a:schemeClr val="dk1"/>
                </a:solidFill>
                <a:latin typeface="Inter"/>
                <a:ea typeface="Inter"/>
                <a:cs typeface="Inter"/>
                <a:sym typeface="Inter"/>
              </a:rPr>
              <a:t>Çeviri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Türkçe-İngilizce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Türkçe-Almanca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Türkçe-Arapça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arası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çeviri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kullanılabilir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Türkçe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bilmeyen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yabancı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arkadaşlarla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mesajlaşırken</a:t>
            </a:r>
            <a:r>
              <a:rPr lang="en" dirty="0">
                <a:solidFill>
                  <a:schemeClr val="dk1"/>
                </a:solidFill>
                <a:latin typeface="Inter"/>
                <a:ea typeface="Inter"/>
                <a:cs typeface="Inter"/>
                <a:sym typeface="Inter"/>
              </a:rPr>
              <a:t> WhatsApp </a:t>
            </a:r>
            <a:r>
              <a:rPr lang="en" dirty="0" err="1">
                <a:solidFill>
                  <a:schemeClr val="dk1"/>
                </a:solidFill>
                <a:latin typeface="Inter"/>
                <a:ea typeface="Inter"/>
                <a:cs typeface="Inter"/>
                <a:sym typeface="Inter"/>
              </a:rPr>
              <a:t>çeviri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özelliği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kullanılabilir</a:t>
            </a:r>
            <a:r>
              <a:rPr lang="en" dirty="0">
                <a:solidFill>
                  <a:schemeClr val="dk1"/>
                </a:solidFill>
                <a:latin typeface="Inter"/>
                <a:ea typeface="Inter"/>
                <a:cs typeface="Inter"/>
                <a:sym typeface="Inter"/>
              </a:rPr>
              <a:t>. Siri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Google </a:t>
            </a:r>
            <a:r>
              <a:rPr lang="en" dirty="0" err="1">
                <a:solidFill>
                  <a:schemeClr val="dk1"/>
                </a:solidFill>
                <a:latin typeface="Inter"/>
                <a:ea typeface="Inter"/>
                <a:cs typeface="Inter"/>
                <a:sym typeface="Inter"/>
              </a:rPr>
              <a:t>Asistan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gibi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sesli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asistanlar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Türkçe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komutları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farklı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aksanları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anlayabilir</a:t>
            </a:r>
            <a:r>
              <a:rPr lang="en" dirty="0">
                <a:solidFill>
                  <a:schemeClr val="dk1"/>
                </a:solidFill>
                <a:latin typeface="Inter"/>
                <a:ea typeface="Inter"/>
                <a:cs typeface="Inter"/>
                <a:sym typeface="Inter"/>
              </a:rPr>
              <a:t>. Daha </a:t>
            </a:r>
            <a:r>
              <a:rPr lang="en" dirty="0" err="1">
                <a:solidFill>
                  <a:schemeClr val="dk1"/>
                </a:solidFill>
                <a:latin typeface="Inter"/>
                <a:ea typeface="Inter"/>
                <a:cs typeface="Inter"/>
                <a:sym typeface="Inter"/>
              </a:rPr>
              <a:t>önce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Türkçe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konuşmayan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birileriyle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anlaşmak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özellikleri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oldu</a:t>
            </a:r>
            <a:r>
              <a:rPr lang="en" dirty="0">
                <a:solidFill>
                  <a:schemeClr val="dk1"/>
                </a:solidFill>
                <a:latin typeface="Inter"/>
                <a:ea typeface="Inter"/>
                <a:cs typeface="Inter"/>
                <a:sym typeface="Inter"/>
              </a:rPr>
              <a:t> mu?"</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Güvenlik</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sunan</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yapay</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zeka</a:t>
            </a:r>
            <a:r>
              <a:rPr lang="en" b="1" dirty="0">
                <a:solidFill>
                  <a:schemeClr val="dk1"/>
                </a:solidFill>
                <a:latin typeface="Inter"/>
                <a:ea typeface="Inter"/>
                <a:cs typeface="Inter"/>
                <a:sym typeface="Inter"/>
              </a:rPr>
              <a:t> (AI) </a:t>
            </a:r>
            <a:r>
              <a:rPr lang="en" dirty="0">
                <a:solidFill>
                  <a:schemeClr val="dk1"/>
                </a:solidFill>
                <a:latin typeface="Inter"/>
                <a:ea typeface="Inter"/>
                <a:cs typeface="Inter"/>
                <a:sym typeface="Inter"/>
              </a:rPr>
              <a:t>(1 </a:t>
            </a:r>
            <a:r>
              <a:rPr lang="en" dirty="0" err="1">
                <a:solidFill>
                  <a:schemeClr val="dk1"/>
                </a:solidFill>
                <a:latin typeface="Inter"/>
                <a:ea typeface="Inter"/>
                <a:cs typeface="Inter"/>
                <a:sym typeface="Inter"/>
              </a:rPr>
              <a:t>dakika</a:t>
            </a:r>
            <a:r>
              <a:rPr lang="en" dirty="0">
                <a:solidFill>
                  <a:schemeClr val="dk1"/>
                </a:solidFill>
                <a:latin typeface="Inter"/>
                <a:ea typeface="Inter"/>
                <a:cs typeface="Inter"/>
                <a:sym typeface="Inter"/>
              </a:rPr>
              <a:t>):</a:t>
            </a:r>
            <a:endParaRPr dirty="0">
              <a:solidFill>
                <a:schemeClr val="dk1"/>
              </a:solidFill>
            </a:endParaRPr>
          </a:p>
          <a:p>
            <a:pPr marL="0" marR="38100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a:t>
            </a:r>
            <a:r>
              <a:rPr lang="en" dirty="0" err="1">
                <a:solidFill>
                  <a:schemeClr val="dk1"/>
                </a:solidFill>
                <a:latin typeface="Inter"/>
                <a:ea typeface="Inter"/>
                <a:cs typeface="Inter"/>
                <a:sym typeface="Inter"/>
              </a:rPr>
              <a:t>Olağan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dışı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harcamaları</a:t>
            </a:r>
            <a:r>
              <a:rPr lang="en" dirty="0">
                <a:solidFill>
                  <a:schemeClr val="dk1"/>
                </a:solidFill>
                <a:latin typeface="Inter"/>
                <a:ea typeface="Inter"/>
                <a:cs typeface="Inter"/>
                <a:sym typeface="Inter"/>
              </a:rPr>
              <a:t> size </a:t>
            </a:r>
            <a:r>
              <a:rPr lang="en" dirty="0" err="1">
                <a:solidFill>
                  <a:schemeClr val="dk1"/>
                </a:solidFill>
                <a:latin typeface="Inter"/>
                <a:ea typeface="Inter"/>
                <a:cs typeface="Inter"/>
                <a:sym typeface="Inter"/>
              </a:rPr>
              <a:t>mesaj</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yoluyla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haber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veren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bankacılık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uygulamaları</a:t>
            </a:r>
            <a:r>
              <a:rPr lang="en" dirty="0">
                <a:solidFill>
                  <a:schemeClr val="dk1"/>
                </a:solidFill>
                <a:latin typeface="Inter"/>
                <a:ea typeface="Inter"/>
                <a:cs typeface="Inter"/>
                <a:sym typeface="Inter"/>
              </a:rPr>
              <a:t>, e-</a:t>
            </a:r>
            <a:r>
              <a:rPr lang="en" dirty="0" err="1">
                <a:solidFill>
                  <a:schemeClr val="dk1"/>
                </a:solidFill>
                <a:latin typeface="Inter"/>
                <a:ea typeface="Inter"/>
                <a:cs typeface="Inter"/>
                <a:sym typeface="Inter"/>
              </a:rPr>
              <a:t>posta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hesabınızdaki</a:t>
            </a:r>
            <a:r>
              <a:rPr lang="en" dirty="0">
                <a:solidFill>
                  <a:schemeClr val="dk1"/>
                </a:solidFill>
                <a:latin typeface="Inter"/>
                <a:ea typeface="Inter"/>
                <a:cs typeface="Inter"/>
                <a:sym typeface="Inter"/>
              </a:rPr>
              <a:t> spam </a:t>
            </a:r>
            <a:r>
              <a:rPr lang="en" dirty="0" err="1">
                <a:solidFill>
                  <a:schemeClr val="dk1"/>
                </a:solidFill>
                <a:latin typeface="Inter"/>
                <a:ea typeface="Inter"/>
                <a:cs typeface="Inter"/>
                <a:sym typeface="Inter"/>
              </a:rPr>
              <a:t>filtreleri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Bunlar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sizi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otomatik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olarak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korumayı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amaçlar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Hiç</a:t>
            </a:r>
            <a:r>
              <a:rPr lang="en" dirty="0">
                <a:solidFill>
                  <a:schemeClr val="dk1"/>
                </a:solidFill>
                <a:latin typeface="Inter"/>
                <a:ea typeface="Inter"/>
                <a:cs typeface="Inter"/>
                <a:sym typeface="Inter"/>
              </a:rPr>
              <a:t> buna </a:t>
            </a:r>
            <a:r>
              <a:rPr lang="en" dirty="0" err="1">
                <a:solidFill>
                  <a:schemeClr val="dk1"/>
                </a:solidFill>
                <a:latin typeface="Inter"/>
                <a:ea typeface="Inter"/>
                <a:cs typeface="Inter"/>
                <a:sym typeface="Inter"/>
              </a:rPr>
              <a:t>benzer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uyarı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mesajları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aldınız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mı</a:t>
            </a:r>
            <a:r>
              <a:rPr lang="en" dirty="0">
                <a:solidFill>
                  <a:schemeClr val="dk1"/>
                </a:solidFill>
                <a:latin typeface="Inter"/>
                <a:ea typeface="Inter"/>
                <a:cs typeface="Inter"/>
                <a:sym typeface="Inter"/>
              </a:rPr>
              <a:t>?”</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Yapay</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Zekanın</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Perde</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Arkası</a:t>
            </a:r>
            <a:r>
              <a:rPr lang="en" b="1" dirty="0">
                <a:solidFill>
                  <a:schemeClr val="dk1"/>
                </a:solidFill>
                <a:latin typeface="Inter"/>
                <a:ea typeface="Inter"/>
                <a:cs typeface="Inter"/>
                <a:sym typeface="Inter"/>
              </a:rPr>
              <a:t> </a:t>
            </a:r>
            <a:r>
              <a:rPr lang="en" dirty="0">
                <a:solidFill>
                  <a:schemeClr val="dk1"/>
                </a:solidFill>
                <a:latin typeface="Inter"/>
                <a:ea typeface="Inter"/>
                <a:cs typeface="Inter"/>
                <a:sym typeface="Inter"/>
              </a:rPr>
              <a:t>(1 </a:t>
            </a:r>
            <a:r>
              <a:rPr lang="en" dirty="0" err="1">
                <a:solidFill>
                  <a:schemeClr val="dk1"/>
                </a:solidFill>
                <a:latin typeface="Inter"/>
                <a:ea typeface="Inter"/>
                <a:cs typeface="Inter"/>
                <a:sym typeface="Inter"/>
              </a:rPr>
              <a:t>dakika</a:t>
            </a:r>
            <a:r>
              <a:rPr lang="en" dirty="0">
                <a:solidFill>
                  <a:schemeClr val="dk1"/>
                </a:solidFill>
                <a:latin typeface="Inter"/>
                <a:ea typeface="Inter"/>
                <a:cs typeface="Inter"/>
                <a:sym typeface="Inter"/>
              </a:rPr>
              <a:t>):</a:t>
            </a:r>
            <a:endParaRPr dirty="0">
              <a:solidFill>
                <a:schemeClr val="dk1"/>
              </a:solidFill>
            </a:endParaRPr>
          </a:p>
          <a:p>
            <a:pPr marL="0" marR="38100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a:t>
            </a:r>
            <a:r>
              <a:rPr lang="en" dirty="0" err="1">
                <a:solidFill>
                  <a:schemeClr val="dk1"/>
                </a:solidFill>
                <a:latin typeface="Inter"/>
                <a:ea typeface="Inter"/>
                <a:cs typeface="Inter"/>
                <a:sym typeface="Inter"/>
              </a:rPr>
              <a:t>Kameranızın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otomatik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olarak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yüzlere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odaklanması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a:t>
            </a:r>
            <a:r>
              <a:rPr lang="en" dirty="0">
                <a:solidFill>
                  <a:schemeClr val="dk1"/>
                </a:solidFill>
                <a:latin typeface="Inter"/>
                <a:ea typeface="Inter"/>
                <a:cs typeface="Inter"/>
                <a:sym typeface="Inter"/>
              </a:rPr>
              <a:t> da </a:t>
            </a:r>
            <a:r>
              <a:rPr lang="en" dirty="0" err="1">
                <a:solidFill>
                  <a:schemeClr val="dk1"/>
                </a:solidFill>
                <a:latin typeface="Inter"/>
                <a:ea typeface="Inter"/>
                <a:cs typeface="Inter"/>
                <a:sym typeface="Inter"/>
              </a:rPr>
              <a:t>telefonunuzun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kullanım</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alışkanlıklarınızı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öğrenerek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batarya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tasarrufu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sağlaması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gibi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basit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özellikler</a:t>
            </a:r>
            <a:r>
              <a:rPr lang="en" dirty="0">
                <a:solidFill>
                  <a:schemeClr val="dk1"/>
                </a:solidFill>
                <a:latin typeface="Inter"/>
                <a:ea typeface="Inter"/>
                <a:cs typeface="Inter"/>
                <a:sym typeface="Inter"/>
              </a:rPr>
              <a:t>.”</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Güçlendirici</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Mesaj</a:t>
            </a:r>
            <a:r>
              <a:rPr lang="en" b="1" dirty="0">
                <a:solidFill>
                  <a:schemeClr val="dk1"/>
                </a:solidFill>
                <a:latin typeface="Inter"/>
                <a:ea typeface="Inter"/>
                <a:cs typeface="Inter"/>
                <a:sym typeface="Inter"/>
              </a:rPr>
              <a:t>:</a:t>
            </a:r>
            <a:endParaRPr dirty="0">
              <a:solidFill>
                <a:schemeClr val="dk1"/>
              </a:solidFill>
            </a:endParaRPr>
          </a:p>
          <a:p>
            <a:pPr marL="0" marR="38100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a:t>
            </a:r>
            <a:r>
              <a:rPr lang="en" dirty="0" err="1">
                <a:solidFill>
                  <a:schemeClr val="dk1"/>
                </a:solidFill>
                <a:latin typeface="Inter"/>
                <a:ea typeface="Inter"/>
                <a:cs typeface="Inter"/>
                <a:sym typeface="Inter"/>
              </a:rPr>
              <a:t>Gördünüz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mü</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konusunda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hiç</a:t>
            </a:r>
            <a:r>
              <a:rPr lang="en" dirty="0">
                <a:solidFill>
                  <a:schemeClr val="dk1"/>
                </a:solidFill>
                <a:latin typeface="Inter"/>
                <a:ea typeface="Inter"/>
                <a:cs typeface="Inter"/>
                <a:sym typeface="Inter"/>
              </a:rPr>
              <a:t> de </a:t>
            </a:r>
            <a:r>
              <a:rPr lang="en" dirty="0" err="1">
                <a:solidFill>
                  <a:schemeClr val="dk1"/>
                </a:solidFill>
                <a:latin typeface="Inter"/>
                <a:ea typeface="Inter"/>
                <a:cs typeface="Inter"/>
                <a:sym typeface="Inter"/>
              </a:rPr>
              <a:t>acemi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değilsiniz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zekayı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daha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bilinçli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kullanmayı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öğrenen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deneyimli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kullanıcısınız</a:t>
            </a:r>
            <a:r>
              <a:rPr lang="en" dirty="0">
                <a:solidFill>
                  <a:schemeClr val="dk1"/>
                </a:solidFill>
                <a:latin typeface="Inter"/>
                <a:ea typeface="Inter"/>
                <a:cs typeface="Inter"/>
                <a:sym typeface="Inter"/>
              </a:rPr>
              <a:t>.”</a:t>
            </a:r>
            <a:endParaRPr sz="1200" b="1" dirty="0">
              <a:solidFill>
                <a:schemeClr val="dk1"/>
              </a:solidFill>
              <a:latin typeface="Inter"/>
              <a:ea typeface="Inter"/>
              <a:cs typeface="Inter"/>
              <a:sym typeface="Inter"/>
            </a:endParaRPr>
          </a:p>
          <a:p>
            <a:pPr marL="0" lvl="0" indent="0" algn="l" rtl="0">
              <a:spcBef>
                <a:spcPts val="120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5"/>
        <p:cNvGrpSpPr/>
        <p:nvPr/>
      </p:nvGrpSpPr>
      <p:grpSpPr>
        <a:xfrm>
          <a:off x="0" y="0"/>
          <a:ext cx="0" cy="0"/>
          <a:chOff x="0" y="0"/>
          <a:chExt cx="0" cy="0"/>
        </a:xfrm>
      </p:grpSpPr>
      <p:sp>
        <p:nvSpPr>
          <p:cNvPr id="1336" name="Google Shape;1336;g3d0916e44a2_0_8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7" name="Google Shape;1337;g3d0916e44a2_0_8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b="1" dirty="0">
                <a:solidFill>
                  <a:schemeClr val="dk1"/>
                </a:solidFill>
                <a:latin typeface="Inter"/>
                <a:ea typeface="Inter"/>
                <a:cs typeface="Inter"/>
                <a:sym typeface="Inter"/>
              </a:rPr>
              <a:t>KONUŞMACI NOTLARI:</a:t>
            </a:r>
            <a:endParaRPr b="1" dirty="0">
              <a:solidFill>
                <a:schemeClr val="dk1"/>
              </a:solidFill>
              <a:latin typeface="Inter"/>
              <a:ea typeface="Inter"/>
              <a:cs typeface="Inter"/>
              <a:sym typeface="Inter"/>
            </a:endParaRPr>
          </a:p>
          <a:p>
            <a:pPr marL="0" lvl="0" indent="0" algn="l" rtl="0">
              <a:lnSpc>
                <a:spcPct val="115000"/>
              </a:lnSpc>
              <a:spcBef>
                <a:spcPts val="1400"/>
              </a:spcBef>
              <a:spcAft>
                <a:spcPts val="0"/>
              </a:spcAft>
              <a:buClr>
                <a:schemeClr val="dk1"/>
              </a:buClr>
              <a:buSzPts val="1100"/>
              <a:buFont typeface="Arial"/>
              <a:buNone/>
            </a:pPr>
            <a:r>
              <a:rPr lang="en" b="1" dirty="0" err="1">
                <a:solidFill>
                  <a:schemeClr val="dk1"/>
                </a:solidFill>
                <a:latin typeface="Inter"/>
                <a:ea typeface="Inter"/>
                <a:cs typeface="Inter"/>
                <a:sym typeface="Inter"/>
              </a:rPr>
              <a:t>Üretken</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Yapay</a:t>
            </a:r>
            <a:r>
              <a:rPr lang="en" b="1" dirty="0">
                <a:solidFill>
                  <a:schemeClr val="dk1"/>
                </a:solidFill>
                <a:latin typeface="Inter"/>
                <a:ea typeface="Inter"/>
                <a:cs typeface="Inter"/>
                <a:sym typeface="Inter"/>
              </a:rPr>
              <a:t> Zeka (AI) Nedir?</a:t>
            </a:r>
            <a:endParaRPr b="1"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Netleştirme</a:t>
            </a:r>
            <a:r>
              <a:rPr lang="en" b="1" dirty="0">
                <a:solidFill>
                  <a:schemeClr val="dk1"/>
                </a:solidFill>
                <a:latin typeface="Inter"/>
                <a:ea typeface="Inter"/>
                <a:cs typeface="Inter"/>
                <a:sym typeface="Inter"/>
              </a:rPr>
              <a:t> </a:t>
            </a:r>
            <a:r>
              <a:rPr lang="en" dirty="0">
                <a:solidFill>
                  <a:schemeClr val="dk1"/>
                </a:solidFill>
                <a:latin typeface="Inter"/>
                <a:ea typeface="Inter"/>
                <a:cs typeface="Inter"/>
                <a:sym typeface="Inter"/>
              </a:rPr>
              <a:t>(3 </a:t>
            </a:r>
            <a:r>
              <a:rPr lang="en" dirty="0" err="1">
                <a:solidFill>
                  <a:schemeClr val="dk1"/>
                </a:solidFill>
                <a:latin typeface="Inter"/>
                <a:ea typeface="Inter"/>
                <a:cs typeface="Inter"/>
                <a:sym typeface="Inter"/>
              </a:rPr>
              <a:t>dakika</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Metin, video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görsel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gibi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farklı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formatlarda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içerik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üretmenize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yardımcı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araçlarına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üretken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denir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Üretken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yalnızca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örüntüleri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saptayıp</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bilgiyi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analiz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etmez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aynı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zamanda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büyük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setlerinden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öğrendiği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örüntülerden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yararlanarak</a:t>
            </a:r>
            <a:r>
              <a:rPr lang="en" dirty="0">
                <a:solidFill>
                  <a:schemeClr val="dk1"/>
                </a:solidFill>
                <a:latin typeface="Inter"/>
                <a:ea typeface="Inter"/>
                <a:cs typeface="Inter"/>
                <a:sym typeface="Inter"/>
              </a:rPr>
              <a:t> yeni </a:t>
            </a:r>
            <a:r>
              <a:rPr lang="en" dirty="0" err="1">
                <a:solidFill>
                  <a:schemeClr val="dk1"/>
                </a:solidFill>
                <a:latin typeface="Inter"/>
                <a:ea typeface="Inter"/>
                <a:cs typeface="Inter"/>
                <a:sym typeface="Inter"/>
              </a:rPr>
              <a:t>içerikler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üretebilir</a:t>
            </a:r>
            <a:r>
              <a:rPr lang="en" dirty="0">
                <a:solidFill>
                  <a:schemeClr val="dk1"/>
                </a:solidFill>
                <a:latin typeface="Inter"/>
                <a:ea typeface="Inter"/>
                <a:cs typeface="Inter"/>
                <a:sym typeface="Inter"/>
              </a:rPr>
              <a:t>.</a:t>
            </a:r>
            <a:endParaRPr sz="1200" b="1" dirty="0">
              <a:solidFill>
                <a:schemeClr val="dk1"/>
              </a:solidFill>
              <a:latin typeface="Inter"/>
              <a:ea typeface="Inter"/>
              <a:cs typeface="Inter"/>
              <a:sym typeface="Inter"/>
            </a:endParaRPr>
          </a:p>
          <a:p>
            <a:pPr marL="0" lvl="0" indent="0" algn="l" rtl="0">
              <a:spcBef>
                <a:spcPts val="1200"/>
              </a:spcBef>
              <a:spcAft>
                <a:spcPts val="0"/>
              </a:spcAft>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1"/>
        <p:cNvGrpSpPr/>
        <p:nvPr/>
      </p:nvGrpSpPr>
      <p:grpSpPr>
        <a:xfrm>
          <a:off x="0" y="0"/>
          <a:ext cx="0" cy="0"/>
          <a:chOff x="0" y="0"/>
          <a:chExt cx="0" cy="0"/>
        </a:xfrm>
      </p:grpSpPr>
      <p:sp>
        <p:nvSpPr>
          <p:cNvPr id="1342" name="Google Shape;1342;g3d0916e44a2_0_7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3" name="Google Shape;1343;g3d0916e44a2_0_7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b="1" dirty="0">
                <a:solidFill>
                  <a:schemeClr val="dk1"/>
                </a:solidFill>
                <a:latin typeface="Inter"/>
                <a:ea typeface="Inter"/>
                <a:cs typeface="Inter"/>
                <a:sym typeface="Inter"/>
              </a:rPr>
              <a:t>KONUŞMACI NOTLARI:</a:t>
            </a:r>
            <a:endParaRPr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Örnekler</a:t>
            </a:r>
            <a:r>
              <a:rPr lang="en" b="1" dirty="0">
                <a:solidFill>
                  <a:schemeClr val="dk1"/>
                </a:solidFill>
                <a:latin typeface="Inter"/>
                <a:ea typeface="Inter"/>
                <a:cs typeface="Inter"/>
                <a:sym typeface="Inter"/>
              </a:rPr>
              <a:t>:</a:t>
            </a:r>
            <a:endParaRPr b="1"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dirty="0" err="1">
                <a:solidFill>
                  <a:schemeClr val="dk1"/>
                </a:solidFill>
                <a:latin typeface="Inter"/>
                <a:ea typeface="Inter"/>
                <a:cs typeface="Inter"/>
                <a:sym typeface="Inter"/>
              </a:rPr>
              <a:t>Üretken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zekayı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çok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sayıda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örneğe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bakarak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öğrenen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kendi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başına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benzer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içerikler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üretebilen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sistem</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olarak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düşünebilirsiniz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Üretken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zekanın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üretebildiği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içerikler</a:t>
            </a:r>
            <a:r>
              <a:rPr lang="en" dirty="0">
                <a:solidFill>
                  <a:schemeClr val="dk1"/>
                </a:solidFill>
                <a:latin typeface="Inter"/>
                <a:ea typeface="Inter"/>
                <a:cs typeface="Inter"/>
                <a:sym typeface="Inter"/>
              </a:rPr>
              <a:t>:</a:t>
            </a:r>
            <a:endParaRPr dirty="0">
              <a:solidFill>
                <a:schemeClr val="dk1"/>
              </a:solidFill>
            </a:endParaRPr>
          </a:p>
          <a:p>
            <a:pPr marL="457200" lvl="0" indent="-298450" algn="l" rtl="0">
              <a:lnSpc>
                <a:spcPct val="115000"/>
              </a:lnSpc>
              <a:spcBef>
                <a:spcPts val="1200"/>
              </a:spcBef>
              <a:spcAft>
                <a:spcPts val="0"/>
              </a:spcAft>
              <a:buClr>
                <a:schemeClr val="dk1"/>
              </a:buClr>
              <a:buSzPts val="1100"/>
              <a:buFont typeface="Inter"/>
              <a:buChar char="●"/>
            </a:pPr>
            <a:r>
              <a:rPr lang="en" b="1" dirty="0">
                <a:solidFill>
                  <a:schemeClr val="dk1"/>
                </a:solidFill>
                <a:latin typeface="Inter"/>
                <a:ea typeface="Inter"/>
                <a:cs typeface="Inter"/>
                <a:sym typeface="Inter"/>
              </a:rPr>
              <a:t>Metin: </a:t>
            </a:r>
            <a:r>
              <a:rPr lang="en" dirty="0">
                <a:solidFill>
                  <a:schemeClr val="dk1"/>
                </a:solidFill>
                <a:latin typeface="Inter"/>
                <a:ea typeface="Inter"/>
                <a:cs typeface="Inter"/>
                <a:sym typeface="Inter"/>
              </a:rPr>
              <a:t>e-</a:t>
            </a:r>
            <a:r>
              <a:rPr lang="en" dirty="0" err="1">
                <a:solidFill>
                  <a:schemeClr val="dk1"/>
                </a:solidFill>
                <a:latin typeface="Inter"/>
                <a:ea typeface="Inter"/>
                <a:cs typeface="Inter"/>
                <a:sym typeface="Inter"/>
              </a:rPr>
              <a:t>posta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rapor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hikaye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sohbet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cevap</a:t>
            </a:r>
            <a:endParaRPr dirty="0">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b="1" dirty="0" err="1">
                <a:solidFill>
                  <a:schemeClr val="dk1"/>
                </a:solidFill>
                <a:latin typeface="Inter"/>
                <a:ea typeface="Inter"/>
                <a:cs typeface="Inter"/>
                <a:sym typeface="Inter"/>
              </a:rPr>
              <a:t>Görsel</a:t>
            </a:r>
            <a:r>
              <a:rPr lang="en" b="1"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sanat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eseri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ürün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tasarımı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illüstrasyon</a:t>
            </a:r>
            <a:endParaRPr dirty="0">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b="1" dirty="0">
                <a:solidFill>
                  <a:schemeClr val="dk1"/>
                </a:solidFill>
                <a:latin typeface="Inter"/>
                <a:ea typeface="Inter"/>
                <a:cs typeface="Inter"/>
                <a:sym typeface="Inter"/>
              </a:rPr>
              <a:t>Ses: </a:t>
            </a:r>
            <a:r>
              <a:rPr lang="en" dirty="0" err="1">
                <a:solidFill>
                  <a:schemeClr val="dk1"/>
                </a:solidFill>
                <a:latin typeface="Inter"/>
                <a:ea typeface="Inter"/>
                <a:cs typeface="Inter"/>
                <a:sym typeface="Inter"/>
              </a:rPr>
              <a:t>müzik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konuşma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ses</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kopyalama</a:t>
            </a:r>
            <a:endParaRPr dirty="0">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b="1" dirty="0">
                <a:solidFill>
                  <a:schemeClr val="dk1"/>
                </a:solidFill>
                <a:latin typeface="Inter"/>
                <a:ea typeface="Inter"/>
                <a:cs typeface="Inter"/>
                <a:sym typeface="Inter"/>
              </a:rPr>
              <a:t>Video: </a:t>
            </a:r>
            <a:r>
              <a:rPr lang="en" dirty="0">
                <a:solidFill>
                  <a:schemeClr val="dk1"/>
                </a:solidFill>
                <a:latin typeface="Inter"/>
                <a:ea typeface="Inter"/>
                <a:cs typeface="Inter"/>
                <a:sym typeface="Inter"/>
              </a:rPr>
              <a:t>video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animasyon</a:t>
            </a:r>
            <a:endParaRPr dirty="0">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b="1" dirty="0" err="1">
                <a:solidFill>
                  <a:schemeClr val="dk1"/>
                </a:solidFill>
                <a:latin typeface="Inter"/>
                <a:ea typeface="Inter"/>
                <a:cs typeface="Inter"/>
                <a:sym typeface="Inter"/>
              </a:rPr>
              <a:t>Kod</a:t>
            </a:r>
            <a:r>
              <a:rPr lang="en" b="1"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yazılım</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programı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script</a:t>
            </a:r>
            <a:endParaRPr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dirty="0" err="1">
                <a:solidFill>
                  <a:schemeClr val="dk1"/>
                </a:solidFill>
                <a:latin typeface="Inter"/>
                <a:ea typeface="Inter"/>
                <a:cs typeface="Inter"/>
                <a:sym typeface="Inter"/>
              </a:rPr>
              <a:t>Örneğin</a:t>
            </a:r>
            <a:r>
              <a:rPr lang="en" dirty="0">
                <a:solidFill>
                  <a:schemeClr val="dk1"/>
                </a:solidFill>
                <a:latin typeface="Inter"/>
                <a:ea typeface="Inter"/>
                <a:cs typeface="Inter"/>
                <a:sym typeface="Inter"/>
              </a:rPr>
              <a:t>, Meta AI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üretken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örneğidir</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Meta AI </a:t>
            </a:r>
            <a:r>
              <a:rPr lang="en" b="1" dirty="0" err="1">
                <a:solidFill>
                  <a:schemeClr val="dk1"/>
                </a:solidFill>
                <a:latin typeface="Inter"/>
                <a:ea typeface="Inter"/>
                <a:cs typeface="Inter"/>
                <a:sym typeface="Inter"/>
              </a:rPr>
              <a:t>nedir</a:t>
            </a:r>
            <a:r>
              <a:rPr lang="en" b="1" dirty="0">
                <a:solidFill>
                  <a:schemeClr val="dk1"/>
                </a:solidFill>
                <a:latin typeface="Inter"/>
                <a:ea typeface="Inter"/>
                <a:cs typeface="Inter"/>
                <a:sym typeface="Inter"/>
              </a:rPr>
              <a:t>?</a:t>
            </a:r>
            <a:endParaRPr b="1"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Meta AI, </a:t>
            </a:r>
            <a:r>
              <a:rPr lang="en" dirty="0" err="1">
                <a:solidFill>
                  <a:schemeClr val="dk1"/>
                </a:solidFill>
                <a:latin typeface="Inter"/>
                <a:ea typeface="Inter"/>
                <a:cs typeface="Inter"/>
                <a:sym typeface="Inter"/>
              </a:rPr>
              <a:t>kullanıcılara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günlük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işlerde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yardımcı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zekayla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güçlendirilmiş</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dijital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asistandır</a:t>
            </a:r>
            <a:r>
              <a:rPr lang="en" dirty="0">
                <a:solidFill>
                  <a:schemeClr val="dk1"/>
                </a:solidFill>
                <a:latin typeface="Inter"/>
                <a:ea typeface="Inter"/>
                <a:cs typeface="Inter"/>
                <a:sym typeface="Inter"/>
              </a:rPr>
              <a:t>. Facebook, WhatsApp, Messenger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Instagram </a:t>
            </a:r>
            <a:r>
              <a:rPr lang="en" dirty="0" err="1">
                <a:solidFill>
                  <a:schemeClr val="dk1"/>
                </a:solidFill>
                <a:latin typeface="Inter"/>
                <a:ea typeface="Inter"/>
                <a:cs typeface="Inter"/>
                <a:sym typeface="Inter"/>
              </a:rPr>
              <a:t>gibi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uygulamaların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ayrıca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kendi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başına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kullanılabilir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Meta’nın</a:t>
            </a:r>
            <a:r>
              <a:rPr lang="en" dirty="0">
                <a:solidFill>
                  <a:schemeClr val="dk1"/>
                </a:solidFill>
                <a:latin typeface="Inter"/>
                <a:ea typeface="Inter"/>
                <a:cs typeface="Inter"/>
                <a:sym typeface="Inter"/>
              </a:rPr>
              <a:t> Llama </a:t>
            </a:r>
            <a:r>
              <a:rPr lang="en" dirty="0" err="1">
                <a:solidFill>
                  <a:schemeClr val="dk1"/>
                </a:solidFill>
                <a:latin typeface="Inter"/>
                <a:ea typeface="Inter"/>
                <a:cs typeface="Inter"/>
                <a:sym typeface="Inter"/>
              </a:rPr>
              <a:t>tarafından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desteklenen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dil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modelidir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insanların</a:t>
            </a:r>
            <a:r>
              <a:rPr lang="en" dirty="0">
                <a:solidFill>
                  <a:schemeClr val="dk1"/>
                </a:solidFill>
                <a:latin typeface="Inter"/>
                <a:ea typeface="Inter"/>
                <a:cs typeface="Inter"/>
                <a:sym typeface="Inter"/>
              </a:rPr>
              <a:t> ne </a:t>
            </a:r>
            <a:r>
              <a:rPr lang="en" dirty="0" err="1">
                <a:solidFill>
                  <a:schemeClr val="dk1"/>
                </a:solidFill>
                <a:latin typeface="Inter"/>
                <a:ea typeface="Inter"/>
                <a:cs typeface="Inter"/>
                <a:sym typeface="Inter"/>
              </a:rPr>
              <a:t>söylediğini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anlayarak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onlara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işe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yarar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biçimde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yanıt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verebilmek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üzere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tasarlanmıştır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Kullanıcılar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soru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sorabilir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içerik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yazabilir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görsel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oluşturabilir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günlük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işleri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yardım</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isteyebilir</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Pratik </a:t>
            </a:r>
            <a:r>
              <a:rPr lang="en" b="1" dirty="0" err="1">
                <a:solidFill>
                  <a:schemeClr val="dk1"/>
                </a:solidFill>
                <a:latin typeface="Inter"/>
                <a:ea typeface="Inter"/>
                <a:cs typeface="Inter"/>
                <a:sym typeface="Inter"/>
              </a:rPr>
              <a:t>Örnekler</a:t>
            </a:r>
            <a:r>
              <a:rPr lang="en" dirty="0">
                <a:solidFill>
                  <a:schemeClr val="dk1"/>
                </a:solidFill>
                <a:latin typeface="Inter"/>
                <a:ea typeface="Inter"/>
                <a:cs typeface="Inter"/>
                <a:sym typeface="Inter"/>
              </a:rPr>
              <a:t> (2 </a:t>
            </a:r>
            <a:r>
              <a:rPr lang="en" dirty="0" err="1">
                <a:solidFill>
                  <a:schemeClr val="dk1"/>
                </a:solidFill>
                <a:latin typeface="Inter"/>
                <a:ea typeface="Inter"/>
                <a:cs typeface="Inter"/>
                <a:sym typeface="Inter"/>
              </a:rPr>
              <a:t>dakika</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dirty="0">
                <a:solidFill>
                  <a:schemeClr val="dk1"/>
                </a:solidFill>
              </a:rPr>
              <a:t>1. Örnek - Metin </a:t>
            </a:r>
            <a:r>
              <a:rPr lang="en" b="1" dirty="0" err="1">
                <a:solidFill>
                  <a:schemeClr val="dk1"/>
                </a:solidFill>
              </a:rPr>
              <a:t>Oluşturma</a:t>
            </a:r>
            <a:r>
              <a:rPr lang="en" b="1" dirty="0">
                <a:solidFill>
                  <a:schemeClr val="dk1"/>
                </a:solidFill>
              </a:rPr>
              <a:t>:</a:t>
            </a:r>
            <a:endParaRPr b="1" dirty="0">
              <a:solidFill>
                <a:schemeClr val="dk1"/>
              </a:solidFill>
            </a:endParaRPr>
          </a:p>
          <a:p>
            <a:pPr marL="457200" lvl="0" indent="-298450" algn="l" rtl="0">
              <a:lnSpc>
                <a:spcPct val="115000"/>
              </a:lnSpc>
              <a:spcBef>
                <a:spcPts val="1200"/>
              </a:spcBef>
              <a:spcAft>
                <a:spcPts val="0"/>
              </a:spcAft>
              <a:buClr>
                <a:schemeClr val="dk1"/>
              </a:buClr>
              <a:buSzPts val="1100"/>
              <a:buChar char="●"/>
            </a:pPr>
            <a:r>
              <a:rPr lang="en" dirty="0" err="1">
                <a:solidFill>
                  <a:schemeClr val="dk1"/>
                </a:solidFill>
                <a:latin typeface="Inter"/>
                <a:ea typeface="Inter"/>
                <a:cs typeface="Inter"/>
                <a:sym typeface="Inter"/>
              </a:rPr>
              <a:t>Üretken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metin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yazılı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içerik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üretmenize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yardımcı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olabilir</a:t>
            </a:r>
            <a:endParaRPr dirty="0">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Char char="●"/>
            </a:pPr>
            <a:r>
              <a:rPr lang="en" dirty="0">
                <a:solidFill>
                  <a:schemeClr val="dk1"/>
                </a:solidFill>
                <a:latin typeface="Inter"/>
                <a:ea typeface="Inter"/>
                <a:cs typeface="Inter"/>
                <a:sym typeface="Inter"/>
              </a:rPr>
              <a:t>Meta </a:t>
            </a:r>
            <a:r>
              <a:rPr lang="en" dirty="0" err="1">
                <a:solidFill>
                  <a:schemeClr val="dk1"/>
                </a:solidFill>
                <a:latin typeface="Inter"/>
                <a:ea typeface="Inter"/>
                <a:cs typeface="Inter"/>
                <a:sym typeface="Inter"/>
              </a:rPr>
              <a:t>AI’yı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açarak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şu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komutu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girerseniz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Düğünü</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arkadaşıma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tebrik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mesajı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yaz</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Char char="●"/>
            </a:pPr>
            <a:r>
              <a:rPr lang="en" dirty="0" err="1">
                <a:solidFill>
                  <a:schemeClr val="dk1"/>
                </a:solidFill>
                <a:latin typeface="Inter"/>
                <a:ea typeface="Inter"/>
                <a:cs typeface="Inter"/>
                <a:sym typeface="Inter"/>
              </a:rPr>
              <a:t>Düğünü</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çift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ile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paylaşabileceğiniz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tebrik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mesajı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oluşturur</a:t>
            </a:r>
            <a:endParaRPr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2. Örnek - Video </a:t>
            </a:r>
            <a:r>
              <a:rPr lang="en" b="1" dirty="0" err="1">
                <a:solidFill>
                  <a:schemeClr val="dk1"/>
                </a:solidFill>
                <a:latin typeface="Inter"/>
                <a:ea typeface="Inter"/>
                <a:cs typeface="Inter"/>
                <a:sym typeface="Inter"/>
              </a:rPr>
              <a:t>Oluşturma</a:t>
            </a:r>
            <a:endParaRPr b="1" dirty="0">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Char char="●"/>
            </a:pPr>
            <a:r>
              <a:rPr lang="en" b="1" dirty="0">
                <a:solidFill>
                  <a:schemeClr val="dk1"/>
                </a:solidFill>
                <a:latin typeface="Inter"/>
                <a:ea typeface="Inter"/>
                <a:cs typeface="Inter"/>
                <a:sym typeface="Inter"/>
              </a:rPr>
              <a:t>Meta AI </a:t>
            </a:r>
            <a:r>
              <a:rPr lang="en" b="1" dirty="0" err="1">
                <a:solidFill>
                  <a:schemeClr val="dk1"/>
                </a:solidFill>
                <a:latin typeface="Inter"/>
                <a:ea typeface="Inter"/>
                <a:cs typeface="Inter"/>
                <a:sym typeface="Inter"/>
              </a:rPr>
              <a:t>komutu</a:t>
            </a:r>
            <a:r>
              <a:rPr lang="en" b="1" dirty="0">
                <a:solidFill>
                  <a:schemeClr val="dk1"/>
                </a:solidFill>
                <a:latin typeface="Inter"/>
                <a:ea typeface="Inter"/>
                <a:cs typeface="Inter"/>
                <a:sym typeface="Inter"/>
              </a:rPr>
              <a: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Kalabalık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semt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pazarını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gösteren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kısa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video </a:t>
            </a:r>
            <a:r>
              <a:rPr lang="en" dirty="0" err="1">
                <a:solidFill>
                  <a:schemeClr val="dk1"/>
                </a:solidFill>
                <a:latin typeface="Inter"/>
                <a:ea typeface="Inter"/>
                <a:cs typeface="Inter"/>
                <a:sym typeface="Inter"/>
              </a:rPr>
              <a:t>oluştur</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Char char="●"/>
            </a:pPr>
            <a:r>
              <a:rPr lang="en" b="1" dirty="0" err="1">
                <a:solidFill>
                  <a:schemeClr val="dk1"/>
                </a:solidFill>
                <a:latin typeface="Inter"/>
                <a:ea typeface="Inter"/>
                <a:cs typeface="Inter"/>
                <a:sym typeface="Inter"/>
              </a:rPr>
              <a:t>Çıktı</a:t>
            </a:r>
            <a:r>
              <a:rPr lang="en" b="1"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Pazardan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sahneyi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gösteren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kısa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video</a:t>
            </a:r>
            <a:endParaRPr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Gerçek</a:t>
            </a:r>
            <a:r>
              <a:rPr lang="en" b="1" dirty="0">
                <a:solidFill>
                  <a:schemeClr val="dk1"/>
                </a:solidFill>
                <a:latin typeface="Inter"/>
                <a:ea typeface="Inter"/>
                <a:cs typeface="Inter"/>
                <a:sym typeface="Inter"/>
              </a:rPr>
              <a:t> Hayata </a:t>
            </a:r>
            <a:r>
              <a:rPr lang="en" b="1" dirty="0" err="1">
                <a:solidFill>
                  <a:schemeClr val="dk1"/>
                </a:solidFill>
                <a:latin typeface="Inter"/>
                <a:ea typeface="Inter"/>
                <a:cs typeface="Inter"/>
                <a:sym typeface="Inter"/>
              </a:rPr>
              <a:t>Uyarlama</a:t>
            </a:r>
            <a:r>
              <a:rPr lang="en" b="1" dirty="0">
                <a:solidFill>
                  <a:schemeClr val="dk1"/>
                </a:solidFill>
                <a:latin typeface="Inter"/>
                <a:ea typeface="Inter"/>
                <a:cs typeface="Inter"/>
                <a:sym typeface="Inter"/>
              </a:rPr>
              <a:t>:</a:t>
            </a:r>
            <a:endParaRPr b="1" dirty="0">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Font typeface="Inter"/>
              <a:buChar char="●"/>
            </a:pPr>
            <a:r>
              <a:rPr lang="en" dirty="0" err="1">
                <a:solidFill>
                  <a:schemeClr val="dk1"/>
                </a:solidFill>
                <a:latin typeface="Inter"/>
                <a:ea typeface="Inter"/>
                <a:cs typeface="Inter"/>
                <a:sym typeface="Inter"/>
              </a:rPr>
              <a:t>Profesyonel</a:t>
            </a:r>
            <a:r>
              <a:rPr lang="en" dirty="0">
                <a:solidFill>
                  <a:schemeClr val="dk1"/>
                </a:solidFill>
                <a:latin typeface="Inter"/>
                <a:ea typeface="Inter"/>
                <a:cs typeface="Inter"/>
                <a:sym typeface="Inter"/>
              </a:rPr>
              <a:t> e-</a:t>
            </a:r>
            <a:r>
              <a:rPr lang="en" dirty="0" err="1">
                <a:solidFill>
                  <a:schemeClr val="dk1"/>
                </a:solidFill>
                <a:latin typeface="Inter"/>
                <a:ea typeface="Inter"/>
                <a:cs typeface="Inter"/>
                <a:sym typeface="Inter"/>
              </a:rPr>
              <a:t>posta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mesaj</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yazımı</a:t>
            </a:r>
            <a:endParaRPr dirty="0">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Sosyal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medya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içeriği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oluşturma</a:t>
            </a:r>
            <a:r>
              <a:rPr lang="en" dirty="0">
                <a:solidFill>
                  <a:schemeClr val="dk1"/>
                </a:solidFill>
                <a:latin typeface="Inter"/>
                <a:ea typeface="Inter"/>
                <a:cs typeface="Inter"/>
                <a:sym typeface="Inter"/>
              </a:rPr>
              <a:t> </a:t>
            </a:r>
            <a:endParaRPr dirty="0">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dirty="0">
                <a:solidFill>
                  <a:schemeClr val="dk1"/>
                </a:solidFill>
                <a:latin typeface="Inter"/>
                <a:ea typeface="Inter"/>
                <a:cs typeface="Inter"/>
                <a:sym typeface="Inter"/>
              </a:rPr>
              <a:t>Basit </a:t>
            </a:r>
            <a:r>
              <a:rPr lang="en" dirty="0" err="1">
                <a:solidFill>
                  <a:schemeClr val="dk1"/>
                </a:solidFill>
                <a:latin typeface="Inter"/>
                <a:ea typeface="Inter"/>
                <a:cs typeface="Inter"/>
                <a:sym typeface="Inter"/>
              </a:rPr>
              <a:t>grafik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broşür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hazırlama</a:t>
            </a:r>
            <a:r>
              <a:rPr lang="en" dirty="0">
                <a:solidFill>
                  <a:schemeClr val="dk1"/>
                </a:solidFill>
                <a:latin typeface="Inter"/>
                <a:ea typeface="Inter"/>
                <a:cs typeface="Inter"/>
                <a:sym typeface="Inter"/>
              </a:rPr>
              <a:t> </a:t>
            </a:r>
            <a:endParaRPr dirty="0">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Küçük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işletmenizin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reklamlarında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kullanabileceğiniz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görseller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oluşturma</a:t>
            </a:r>
            <a:endParaRPr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Gerçekçi</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Beklentiler</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Oluşturun</a:t>
            </a:r>
            <a:r>
              <a:rPr lang="en" b="1"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“Ücret </a:t>
            </a:r>
            <a:r>
              <a:rPr lang="en" dirty="0" err="1">
                <a:solidFill>
                  <a:schemeClr val="dk1"/>
                </a:solidFill>
                <a:latin typeface="Inter"/>
                <a:ea typeface="Inter"/>
                <a:cs typeface="Inter"/>
                <a:sym typeface="Inter"/>
              </a:rPr>
              <a:t>almadan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çalışan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çok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bilgili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asistan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gibi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düşünün</a:t>
            </a:r>
            <a:r>
              <a:rPr lang="en" dirty="0">
                <a:solidFill>
                  <a:schemeClr val="dk1"/>
                </a:solidFill>
                <a:latin typeface="Inter"/>
                <a:ea typeface="Inter"/>
                <a:cs typeface="Inter"/>
                <a:sym typeface="Inter"/>
              </a:rPr>
              <a:t>. Bazen </a:t>
            </a:r>
            <a:r>
              <a:rPr lang="en" dirty="0" err="1">
                <a:solidFill>
                  <a:schemeClr val="dk1"/>
                </a:solidFill>
                <a:latin typeface="Inter"/>
                <a:ea typeface="Inter"/>
                <a:cs typeface="Inter"/>
                <a:sym typeface="Inter"/>
              </a:rPr>
              <a:t>hatalı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cevaplar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verebiliyor</a:t>
            </a:r>
            <a:r>
              <a:rPr lang="en" dirty="0">
                <a:solidFill>
                  <a:schemeClr val="dk1"/>
                </a:solidFill>
                <a:latin typeface="Inter"/>
                <a:ea typeface="Inter"/>
                <a:cs typeface="Inter"/>
                <a:sym typeface="Inter"/>
              </a:rPr>
              <a:t>, o </a:t>
            </a:r>
            <a:r>
              <a:rPr lang="en" dirty="0" err="1">
                <a:solidFill>
                  <a:schemeClr val="dk1"/>
                </a:solidFill>
                <a:latin typeface="Inter"/>
                <a:ea typeface="Inter"/>
                <a:cs typeface="Inter"/>
                <a:sym typeface="Inter"/>
              </a:rPr>
              <a:t>yüzden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cevaplarını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iki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kez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kontrol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etmeniz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gerekiyor</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0" lvl="0" indent="0" algn="l" rtl="0">
              <a:lnSpc>
                <a:spcPct val="120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Katılımcılar</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için</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ilave</a:t>
            </a:r>
            <a:r>
              <a:rPr lang="en" b="1" dirty="0">
                <a:solidFill>
                  <a:schemeClr val="dk1"/>
                </a:solidFill>
                <a:latin typeface="Inter"/>
                <a:ea typeface="Inter"/>
                <a:cs typeface="Inter"/>
                <a:sym typeface="Inter"/>
              </a:rPr>
              <a:t> not: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kullanılarak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üretilen</a:t>
            </a:r>
            <a:r>
              <a:rPr lang="en" dirty="0">
                <a:solidFill>
                  <a:schemeClr val="dk1"/>
                </a:solidFill>
                <a:latin typeface="Inter"/>
                <a:ea typeface="Inter"/>
                <a:cs typeface="Inter"/>
                <a:sym typeface="Inter"/>
              </a:rPr>
              <a:t> her </a:t>
            </a:r>
            <a:r>
              <a:rPr lang="en" dirty="0" err="1">
                <a:solidFill>
                  <a:schemeClr val="dk1"/>
                </a:solidFill>
                <a:latin typeface="Inter"/>
                <a:ea typeface="Inter"/>
                <a:cs typeface="Inter"/>
                <a:sym typeface="Inter"/>
              </a:rPr>
              <a:t>türlü</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içeriği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özellikle</a:t>
            </a:r>
            <a:r>
              <a:rPr lang="en" dirty="0">
                <a:solidFill>
                  <a:schemeClr val="dk1"/>
                </a:solidFill>
                <a:latin typeface="Inter"/>
                <a:ea typeface="Inter"/>
                <a:cs typeface="Inter"/>
                <a:sym typeface="Inter"/>
              </a:rPr>
              <a:t> de </a:t>
            </a:r>
            <a:r>
              <a:rPr lang="en" dirty="0" err="1">
                <a:solidFill>
                  <a:schemeClr val="dk1"/>
                </a:solidFill>
                <a:latin typeface="Inter"/>
                <a:ea typeface="Inter"/>
                <a:cs typeface="Inter"/>
                <a:sym typeface="Inter"/>
              </a:rPr>
              <a:t>gerçek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insanlara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benzeyen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gerçek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insanları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tasvir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eden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içerikleri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paylaşırken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ile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üretildiğini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açıkça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belirtmeyi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unutmayın</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Tartışma</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Egzersizi</a:t>
            </a:r>
            <a:r>
              <a:rPr lang="en" b="1"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Çalıştığınız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alanda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zekanın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uygulanabilir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etkili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kullanım</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alanları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neler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olabilir</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endParaRPr sz="1200" b="1" dirty="0">
              <a:solidFill>
                <a:schemeClr val="dk1"/>
              </a:solidFill>
              <a:latin typeface="Inter"/>
              <a:ea typeface="Inter"/>
              <a:cs typeface="Inter"/>
              <a:sym typeface="Inter"/>
            </a:endParaRPr>
          </a:p>
          <a:p>
            <a:pPr marL="0" lvl="0" indent="0" algn="l" rtl="0">
              <a:spcBef>
                <a:spcPts val="1200"/>
              </a:spcBef>
              <a:spcAft>
                <a:spcPts val="0"/>
              </a:spcAft>
              <a:buNone/>
            </a:pPr>
            <a:endParaRPr sz="1200"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6"/>
        <p:cNvGrpSpPr/>
        <p:nvPr/>
      </p:nvGrpSpPr>
      <p:grpSpPr>
        <a:xfrm>
          <a:off x="0" y="0"/>
          <a:ext cx="0" cy="0"/>
          <a:chOff x="0" y="0"/>
          <a:chExt cx="0" cy="0"/>
        </a:xfrm>
      </p:grpSpPr>
      <p:sp>
        <p:nvSpPr>
          <p:cNvPr id="1377" name="Google Shape;1377;g3d0916e44a2_0_8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8" name="Google Shape;1378;g3d0916e44a2_0_8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b="1" dirty="0">
                <a:solidFill>
                  <a:schemeClr val="dk1"/>
                </a:solidFill>
                <a:latin typeface="Inter"/>
                <a:ea typeface="Inter"/>
                <a:cs typeface="Inter"/>
                <a:sym typeface="Inter"/>
              </a:rPr>
              <a:t>KONUŞMACI NOTLARI:</a:t>
            </a:r>
            <a:endParaRPr dirty="0">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 b="1" dirty="0" err="1">
                <a:solidFill>
                  <a:schemeClr val="dk1"/>
                </a:solidFill>
                <a:latin typeface="Inter"/>
                <a:ea typeface="Inter"/>
                <a:cs typeface="Inter"/>
                <a:sym typeface="Inter"/>
              </a:rPr>
              <a:t>Yapay</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Zekanın</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Sınırları</a:t>
            </a:r>
            <a:r>
              <a:rPr lang="en" b="1" dirty="0">
                <a:solidFill>
                  <a:schemeClr val="dk1"/>
                </a:solidFill>
                <a:latin typeface="Inter"/>
                <a:ea typeface="Inter"/>
                <a:cs typeface="Inter"/>
                <a:sym typeface="Inter"/>
              </a:rPr>
              <a:t> - Durum </a:t>
            </a:r>
            <a:r>
              <a:rPr lang="en" b="1" dirty="0" err="1">
                <a:solidFill>
                  <a:schemeClr val="dk1"/>
                </a:solidFill>
                <a:latin typeface="Inter"/>
                <a:ea typeface="Inter"/>
                <a:cs typeface="Inter"/>
                <a:sym typeface="Inter"/>
              </a:rPr>
              <a:t>Yoklama</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Açık </a:t>
            </a:r>
            <a:r>
              <a:rPr lang="en" b="1" dirty="0" err="1">
                <a:solidFill>
                  <a:schemeClr val="dk1"/>
                </a:solidFill>
                <a:latin typeface="Inter"/>
                <a:ea typeface="Inter"/>
                <a:cs typeface="Inter"/>
                <a:sym typeface="Inter"/>
              </a:rPr>
              <a:t>Tartışma</a:t>
            </a:r>
            <a:r>
              <a:rPr lang="en" b="1" dirty="0">
                <a:solidFill>
                  <a:schemeClr val="dk1"/>
                </a:solidFill>
                <a:latin typeface="Inter"/>
                <a:ea typeface="Inter"/>
                <a:cs typeface="Inter"/>
                <a:sym typeface="Inter"/>
              </a:rPr>
              <a:t> </a:t>
            </a:r>
            <a:r>
              <a:rPr lang="en" dirty="0">
                <a:solidFill>
                  <a:schemeClr val="dk1"/>
                </a:solidFill>
                <a:latin typeface="Inter"/>
                <a:ea typeface="Inter"/>
                <a:cs typeface="Inter"/>
                <a:sym typeface="Inter"/>
              </a:rPr>
              <a:t>(5 </a:t>
            </a:r>
            <a:r>
              <a:rPr lang="en" dirty="0" err="1">
                <a:solidFill>
                  <a:schemeClr val="dk1"/>
                </a:solidFill>
                <a:latin typeface="Inter"/>
                <a:ea typeface="Inter"/>
                <a:cs typeface="Inter"/>
                <a:sym typeface="Inter"/>
              </a:rPr>
              <a:t>dakika</a:t>
            </a:r>
            <a:r>
              <a:rPr lang="en" dirty="0">
                <a:solidFill>
                  <a:schemeClr val="dk1"/>
                </a:solidFill>
                <a:latin typeface="Inter"/>
                <a:ea typeface="Inter"/>
                <a:cs typeface="Inter"/>
                <a:sym typeface="Inter"/>
              </a:rPr>
              <a:t>):</a:t>
            </a:r>
            <a:endParaRPr dirty="0">
              <a:solidFill>
                <a:schemeClr val="dk1"/>
              </a:solidFill>
            </a:endParaRPr>
          </a:p>
          <a:p>
            <a:pPr marL="0" marR="38100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zekanın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neleri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yapamayacağını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anlamak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ondan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yanlış</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konularda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yardım</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istememek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çok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önemlidir</a:t>
            </a:r>
            <a:r>
              <a:rPr lang="en" dirty="0">
                <a:solidFill>
                  <a:schemeClr val="dk1"/>
                </a:solidFill>
                <a:latin typeface="Inter"/>
                <a:ea typeface="Inter"/>
                <a:cs typeface="Inter"/>
                <a:sym typeface="Inter"/>
              </a:rPr>
              <a:t>.”</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a:t>
            </a:r>
            <a:r>
              <a:rPr lang="en" dirty="0" err="1">
                <a:solidFill>
                  <a:schemeClr val="dk1"/>
                </a:solidFill>
                <a:latin typeface="Inter"/>
                <a:ea typeface="Inter"/>
                <a:cs typeface="Inter"/>
                <a:sym typeface="Inter"/>
              </a:rPr>
              <a:t>İşte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birkaç</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örnek</a:t>
            </a:r>
            <a:r>
              <a:rPr lang="en" dirty="0">
                <a:solidFill>
                  <a:schemeClr val="dk1"/>
                </a:solidFill>
                <a:latin typeface="Inter"/>
                <a:ea typeface="Inter"/>
                <a:cs typeface="Inter"/>
                <a:sym typeface="Inter"/>
              </a:rPr>
              <a:t>”</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dirty="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r>
              <a:rPr lang="en" dirty="0">
                <a:solidFill>
                  <a:schemeClr val="dk1"/>
                </a:solidFill>
                <a:latin typeface="Inter"/>
                <a:ea typeface="Inter"/>
                <a:cs typeface="Inter"/>
                <a:sym typeface="Inter"/>
              </a:rPr>
              <a:t>“</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örüntü</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bulma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konusunda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harika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Örneğin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YouTube’da</a:t>
            </a:r>
            <a:r>
              <a:rPr lang="en" dirty="0">
                <a:solidFill>
                  <a:schemeClr val="dk1"/>
                </a:solidFill>
                <a:latin typeface="Inter"/>
                <a:ea typeface="Inter"/>
                <a:cs typeface="Inter"/>
                <a:sym typeface="Inter"/>
              </a:rPr>
              <a:t> hangi </a:t>
            </a:r>
            <a:r>
              <a:rPr lang="en" dirty="0" err="1">
                <a:solidFill>
                  <a:schemeClr val="dk1"/>
                </a:solidFill>
                <a:latin typeface="Inter"/>
                <a:ea typeface="Inter"/>
                <a:cs typeface="Inter"/>
                <a:sym typeface="Inter"/>
              </a:rPr>
              <a:t>videoları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sevebileceğinizi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tahmin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edebilir</a:t>
            </a:r>
            <a:r>
              <a:rPr lang="en" dirty="0">
                <a:solidFill>
                  <a:schemeClr val="dk1"/>
                </a:solidFill>
                <a:latin typeface="Inter"/>
                <a:ea typeface="Inter"/>
                <a:cs typeface="Inter"/>
                <a:sym typeface="Inter"/>
              </a:rPr>
              <a:t>, ama </a:t>
            </a:r>
            <a:r>
              <a:rPr lang="en" dirty="0" err="1">
                <a:solidFill>
                  <a:schemeClr val="dk1"/>
                </a:solidFill>
                <a:latin typeface="Inter"/>
                <a:ea typeface="Inter"/>
                <a:cs typeface="Inter"/>
                <a:sym typeface="Inter"/>
              </a:rPr>
              <a:t>mutlu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üzgün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heyecanlı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olamaz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Çünkü</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duyguları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sizin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gibi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hissedemez</a:t>
            </a:r>
            <a:r>
              <a:rPr lang="en" dirty="0">
                <a:solidFill>
                  <a:schemeClr val="dk1"/>
                </a:solidFill>
                <a:latin typeface="Inter"/>
                <a:ea typeface="Inter"/>
                <a:cs typeface="Inter"/>
                <a:sym typeface="Inter"/>
              </a:rPr>
              <a:t>.” </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dirty="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r>
              <a:rPr lang="en" dirty="0">
                <a:solidFill>
                  <a:schemeClr val="dk1"/>
                </a:solidFill>
                <a:latin typeface="Inter"/>
                <a:ea typeface="Inter"/>
                <a:cs typeface="Inter"/>
                <a:sym typeface="Inter"/>
              </a:rPr>
              <a:t>“</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sizinle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sohbet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edebilir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şiir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yazabilir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hatta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günlük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işlerinizde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yardımcı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olabilir</a:t>
            </a:r>
            <a:r>
              <a:rPr lang="en" dirty="0">
                <a:solidFill>
                  <a:schemeClr val="dk1"/>
                </a:solidFill>
                <a:latin typeface="Inter"/>
                <a:ea typeface="Inter"/>
                <a:cs typeface="Inter"/>
                <a:sym typeface="Inter"/>
              </a:rPr>
              <a:t>, ama </a:t>
            </a:r>
            <a:r>
              <a:rPr lang="en" dirty="0" err="1">
                <a:solidFill>
                  <a:schemeClr val="dk1"/>
                </a:solidFill>
                <a:latin typeface="Inter"/>
                <a:ea typeface="Inter"/>
                <a:cs typeface="Inter"/>
                <a:sym typeface="Inter"/>
              </a:rPr>
              <a:t>menemenin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neden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kahvaltıların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vazgeçilmezi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olduğunu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Türkiye’de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düğünün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nasıl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hissettirdiğini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bilemez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bunları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ona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insanın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açıklamasına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ihtiyaç</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duyar</a:t>
            </a:r>
            <a:r>
              <a:rPr lang="en" dirty="0">
                <a:solidFill>
                  <a:schemeClr val="dk1"/>
                </a:solidFill>
                <a:latin typeface="Inter"/>
                <a:ea typeface="Inter"/>
                <a:cs typeface="Inter"/>
                <a:sym typeface="Inter"/>
              </a:rPr>
              <a:t>.”</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dirty="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r>
              <a:rPr lang="en" dirty="0">
                <a:solidFill>
                  <a:schemeClr val="dk1"/>
                </a:solidFill>
                <a:latin typeface="Inter"/>
                <a:ea typeface="Inter"/>
                <a:cs typeface="Inter"/>
                <a:sym typeface="Inter"/>
              </a:rPr>
              <a:t>“</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fotoğraflardaki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yüzleri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tanıyabilir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“Hey Google!” </a:t>
            </a:r>
            <a:r>
              <a:rPr lang="en" dirty="0" err="1">
                <a:solidFill>
                  <a:schemeClr val="dk1"/>
                </a:solidFill>
                <a:latin typeface="Inter"/>
                <a:ea typeface="Inter"/>
                <a:cs typeface="Inter"/>
                <a:sym typeface="Inter"/>
              </a:rPr>
              <a:t>dediğinizde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sesinizi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anlayabilir</a:t>
            </a:r>
            <a:r>
              <a:rPr lang="en" dirty="0">
                <a:solidFill>
                  <a:schemeClr val="dk1"/>
                </a:solidFill>
                <a:latin typeface="Inter"/>
                <a:ea typeface="Inter"/>
                <a:cs typeface="Inter"/>
                <a:sym typeface="Inter"/>
              </a:rPr>
              <a:t> ama </a:t>
            </a:r>
            <a:r>
              <a:rPr lang="en" dirty="0" err="1">
                <a:solidFill>
                  <a:schemeClr val="dk1"/>
                </a:solidFill>
                <a:latin typeface="Inter"/>
                <a:ea typeface="Inter"/>
                <a:cs typeface="Inter"/>
                <a:sym typeface="Inter"/>
              </a:rPr>
              <a:t>sağduyuya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sahip</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değildir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şeyin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doğru</a:t>
            </a:r>
            <a:r>
              <a:rPr lang="en" dirty="0">
                <a:solidFill>
                  <a:schemeClr val="dk1"/>
                </a:solidFill>
                <a:latin typeface="Inter"/>
                <a:ea typeface="Inter"/>
                <a:cs typeface="Inter"/>
                <a:sym typeface="Inter"/>
              </a:rPr>
              <a:t> mu </a:t>
            </a:r>
            <a:r>
              <a:rPr lang="en" dirty="0" err="1">
                <a:solidFill>
                  <a:schemeClr val="dk1"/>
                </a:solidFill>
                <a:latin typeface="Inter"/>
                <a:ea typeface="Inter"/>
                <a:cs typeface="Inter"/>
                <a:sym typeface="Inter"/>
              </a:rPr>
              <a:t>yanlış</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olduğunu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kendi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kendine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bilemez</a:t>
            </a:r>
            <a:r>
              <a:rPr lang="en" dirty="0">
                <a:solidFill>
                  <a:schemeClr val="dk1"/>
                </a:solidFill>
                <a:latin typeface="Inter"/>
                <a:ea typeface="Inter"/>
                <a:cs typeface="Inter"/>
                <a:sym typeface="Inter"/>
              </a:rPr>
              <a:t>.”</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dirty="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r>
              <a:rPr lang="en" dirty="0">
                <a:solidFill>
                  <a:schemeClr val="dk1"/>
                </a:solidFill>
                <a:latin typeface="Inter"/>
                <a:ea typeface="Inter"/>
                <a:cs typeface="Inter"/>
                <a:sym typeface="Inter"/>
              </a:rPr>
              <a:t>“</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ne </a:t>
            </a:r>
            <a:r>
              <a:rPr lang="en" dirty="0" err="1">
                <a:solidFill>
                  <a:schemeClr val="dk1"/>
                </a:solidFill>
                <a:latin typeface="Inter"/>
                <a:ea typeface="Inter"/>
                <a:cs typeface="Inter"/>
                <a:sym typeface="Inter"/>
              </a:rPr>
              <a:t>kadar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çok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örnek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görürse</a:t>
            </a:r>
            <a:r>
              <a:rPr lang="en" dirty="0">
                <a:solidFill>
                  <a:schemeClr val="dk1"/>
                </a:solidFill>
                <a:latin typeface="Inter"/>
                <a:ea typeface="Inter"/>
                <a:cs typeface="Inter"/>
                <a:sym typeface="Inter"/>
              </a:rPr>
              <a:t>, o </a:t>
            </a:r>
            <a:r>
              <a:rPr lang="en" dirty="0" err="1">
                <a:solidFill>
                  <a:schemeClr val="dk1"/>
                </a:solidFill>
                <a:latin typeface="Inter"/>
                <a:ea typeface="Inter"/>
                <a:cs typeface="Inter"/>
                <a:sym typeface="Inter"/>
              </a:rPr>
              <a:t>kadar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gelişir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Sizin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pratik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yaptıkça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daha</a:t>
            </a:r>
            <a:r>
              <a:rPr lang="en" dirty="0">
                <a:solidFill>
                  <a:schemeClr val="dk1"/>
                </a:solidFill>
                <a:latin typeface="Inter"/>
                <a:ea typeface="Inter"/>
                <a:cs typeface="Inter"/>
                <a:sym typeface="Inter"/>
              </a:rPr>
              <a:t> iyi </a:t>
            </a:r>
            <a:r>
              <a:rPr lang="en" dirty="0" err="1">
                <a:solidFill>
                  <a:schemeClr val="dk1"/>
                </a:solidFill>
                <a:latin typeface="Inter"/>
                <a:ea typeface="Inter"/>
                <a:cs typeface="Inter"/>
                <a:sym typeface="Inter"/>
              </a:rPr>
              <a:t>futbol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oynamanız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daha</a:t>
            </a:r>
            <a:r>
              <a:rPr lang="en" dirty="0">
                <a:solidFill>
                  <a:schemeClr val="dk1"/>
                </a:solidFill>
                <a:latin typeface="Inter"/>
                <a:ea typeface="Inter"/>
                <a:cs typeface="Inter"/>
                <a:sym typeface="Inter"/>
              </a:rPr>
              <a:t> iyi </a:t>
            </a:r>
            <a:r>
              <a:rPr lang="en" dirty="0" err="1">
                <a:solidFill>
                  <a:schemeClr val="dk1"/>
                </a:solidFill>
                <a:latin typeface="Inter"/>
                <a:ea typeface="Inter"/>
                <a:cs typeface="Inter"/>
                <a:sym typeface="Inter"/>
              </a:rPr>
              <a:t>resim</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yapmanız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gibi</a:t>
            </a:r>
            <a:r>
              <a:rPr lang="en" dirty="0">
                <a:solidFill>
                  <a:schemeClr val="dk1"/>
                </a:solidFill>
                <a:latin typeface="Inter"/>
                <a:ea typeface="Inter"/>
                <a:cs typeface="Inter"/>
                <a:sym typeface="Inter"/>
              </a:rPr>
              <a:t>. Ama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hata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yapabilir</a:t>
            </a:r>
            <a:r>
              <a:rPr lang="en" dirty="0">
                <a:solidFill>
                  <a:schemeClr val="dk1"/>
                </a:solidFill>
                <a:latin typeface="Inter"/>
                <a:ea typeface="Inter"/>
                <a:cs typeface="Inter"/>
                <a:sym typeface="Inter"/>
              </a:rPr>
              <a:t>! Bazen </a:t>
            </a:r>
            <a:r>
              <a:rPr lang="en" dirty="0" err="1">
                <a:solidFill>
                  <a:schemeClr val="dk1"/>
                </a:solidFill>
                <a:latin typeface="Inter"/>
                <a:ea typeface="Inter"/>
                <a:cs typeface="Inter"/>
                <a:sym typeface="Inter"/>
              </a:rPr>
              <a:t>yanlış</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tahminlerde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bulunabilir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saçma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cevaplar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verebilir</a:t>
            </a:r>
            <a:r>
              <a:rPr lang="en" dirty="0">
                <a:solidFill>
                  <a:schemeClr val="dk1"/>
                </a:solidFill>
                <a:latin typeface="Inter"/>
                <a:ea typeface="Inter"/>
                <a:cs typeface="Inter"/>
                <a:sym typeface="Inter"/>
              </a:rPr>
              <a:t>. O </a:t>
            </a:r>
            <a:r>
              <a:rPr lang="en" dirty="0" err="1">
                <a:solidFill>
                  <a:schemeClr val="dk1"/>
                </a:solidFill>
                <a:latin typeface="Inter"/>
                <a:ea typeface="Inter"/>
                <a:cs typeface="Inter"/>
                <a:sym typeface="Inter"/>
              </a:rPr>
              <a:t>yüzden</a:t>
            </a:r>
            <a:r>
              <a:rPr lang="en" dirty="0">
                <a:solidFill>
                  <a:schemeClr val="dk1"/>
                </a:solidFill>
                <a:latin typeface="Inter"/>
                <a:ea typeface="Inter"/>
                <a:cs typeface="Inter"/>
                <a:sym typeface="Inter"/>
              </a:rPr>
              <a:t> her zaman </a:t>
            </a:r>
            <a:r>
              <a:rPr lang="en" dirty="0" err="1">
                <a:solidFill>
                  <a:schemeClr val="dk1"/>
                </a:solidFill>
                <a:latin typeface="Inter"/>
                <a:ea typeface="Inter"/>
                <a:cs typeface="Inter"/>
                <a:sym typeface="Inter"/>
              </a:rPr>
              <a:t>iki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defa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kontrol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etmek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gerekir</a:t>
            </a:r>
            <a:r>
              <a:rPr lang="en" dirty="0">
                <a:solidFill>
                  <a:schemeClr val="dk1"/>
                </a:solidFill>
                <a:latin typeface="Inter"/>
                <a:ea typeface="Inter"/>
                <a:cs typeface="Inter"/>
                <a:sym typeface="Inter"/>
              </a:rPr>
              <a:t>.” </a:t>
            </a:r>
            <a:endParaRPr dirty="0">
              <a:solidFill>
                <a:schemeClr val="dk1"/>
              </a:solidFill>
            </a:endParaRPr>
          </a:p>
          <a:p>
            <a:pPr marL="0" marR="381000" lvl="0" indent="0" algn="l" rtl="0">
              <a:lnSpc>
                <a:spcPct val="115000"/>
              </a:lnSpc>
              <a:spcBef>
                <a:spcPts val="1200"/>
              </a:spcBef>
              <a:spcAft>
                <a:spcPts val="0"/>
              </a:spcAft>
              <a:buClr>
                <a:schemeClr val="dk1"/>
              </a:buClr>
              <a:buSzPts val="1100"/>
              <a:buFont typeface="Arial"/>
              <a:buNone/>
            </a:pPr>
            <a:endParaRPr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Türkiye’den</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Yaygın</a:t>
            </a:r>
            <a:r>
              <a:rPr lang="en" b="1" dirty="0">
                <a:solidFill>
                  <a:schemeClr val="dk1"/>
                </a:solidFill>
                <a:latin typeface="Inter"/>
                <a:ea typeface="Inter"/>
                <a:cs typeface="Inter"/>
                <a:sym typeface="Inter"/>
              </a:rPr>
              <a:t> Örnek</a:t>
            </a:r>
            <a:r>
              <a:rPr lang="en" dirty="0">
                <a:solidFill>
                  <a:schemeClr val="dk1"/>
                </a:solidFill>
                <a:latin typeface="Inter"/>
                <a:ea typeface="Inter"/>
                <a:cs typeface="Inter"/>
                <a:sym typeface="Inter"/>
              </a:rPr>
              <a:t> (2 </a:t>
            </a:r>
            <a:r>
              <a:rPr lang="en" dirty="0" err="1">
                <a:solidFill>
                  <a:schemeClr val="dk1"/>
                </a:solidFill>
                <a:latin typeface="Inter"/>
                <a:ea typeface="Inter"/>
                <a:cs typeface="Inter"/>
                <a:sym typeface="Inter"/>
              </a:rPr>
              <a:t>dakika</a:t>
            </a:r>
            <a:r>
              <a:rPr lang="en" dirty="0">
                <a:solidFill>
                  <a:schemeClr val="dk1"/>
                </a:solidFill>
                <a:latin typeface="Inter"/>
                <a:ea typeface="Inter"/>
                <a:cs typeface="Inter"/>
                <a:sym typeface="Inter"/>
              </a:rPr>
              <a:t>):</a:t>
            </a:r>
            <a:endParaRPr dirty="0">
              <a:solidFill>
                <a:schemeClr val="dk1"/>
              </a:solidFill>
            </a:endParaRPr>
          </a:p>
          <a:p>
            <a:pPr marL="0" marR="38100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Türkiye’nin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kültürü</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hakkında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metin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yazabilir</a:t>
            </a:r>
            <a:r>
              <a:rPr lang="en" dirty="0">
                <a:solidFill>
                  <a:schemeClr val="dk1"/>
                </a:solidFill>
                <a:latin typeface="Inter"/>
                <a:ea typeface="Inter"/>
                <a:cs typeface="Inter"/>
                <a:sym typeface="Inter"/>
              </a:rPr>
              <a:t> ama Ramazan </a:t>
            </a:r>
            <a:r>
              <a:rPr lang="en" dirty="0" err="1">
                <a:solidFill>
                  <a:schemeClr val="dk1"/>
                </a:solidFill>
                <a:latin typeface="Inter"/>
                <a:ea typeface="Inter"/>
                <a:cs typeface="Inter"/>
                <a:sym typeface="Inter"/>
              </a:rPr>
              <a:t>Bayramı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Cumhuriyet </a:t>
            </a:r>
            <a:r>
              <a:rPr lang="en" dirty="0" err="1">
                <a:solidFill>
                  <a:schemeClr val="dk1"/>
                </a:solidFill>
                <a:latin typeface="Inter"/>
                <a:ea typeface="Inter"/>
                <a:cs typeface="Inter"/>
                <a:sym typeface="Inter"/>
              </a:rPr>
              <a:t>Bayramı’nın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verdiği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hissi</a:t>
            </a:r>
            <a:r>
              <a:rPr lang="en" dirty="0">
                <a:solidFill>
                  <a:schemeClr val="dk1"/>
                </a:solidFill>
                <a:latin typeface="Inter"/>
                <a:ea typeface="Inter"/>
                <a:cs typeface="Inter"/>
                <a:sym typeface="Inter"/>
              </a:rPr>
              <a:t>, ‘Taş </a:t>
            </a:r>
            <a:r>
              <a:rPr lang="en" dirty="0" err="1">
                <a:solidFill>
                  <a:schemeClr val="dk1"/>
                </a:solidFill>
                <a:latin typeface="Inter"/>
                <a:ea typeface="Inter"/>
                <a:cs typeface="Inter"/>
                <a:sym typeface="Inter"/>
              </a:rPr>
              <a:t>yerinde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ağırdır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gibi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atasözlerinin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ardındaki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derin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anlamı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İstanbul </a:t>
            </a:r>
            <a:r>
              <a:rPr lang="en" dirty="0" err="1">
                <a:solidFill>
                  <a:schemeClr val="dk1"/>
                </a:solidFill>
                <a:latin typeface="Inter"/>
                <a:ea typeface="Inter"/>
                <a:cs typeface="Inter"/>
                <a:sym typeface="Inter"/>
              </a:rPr>
              <a:t>trafiğinde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sıkışıp</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kalmanın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iş</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çıkışı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metrobüs</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sırasında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beklemenin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nasıl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deneyim</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olduğunu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anlayamaz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Yalnızca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insanların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deneyimleyebileceği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anlayışın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yerine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hiçbir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şey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geçemez</a:t>
            </a:r>
            <a:r>
              <a:rPr lang="en" dirty="0">
                <a:solidFill>
                  <a:schemeClr val="dk1"/>
                </a:solidFill>
                <a:latin typeface="Inter"/>
                <a:ea typeface="Inter"/>
                <a:cs typeface="Inter"/>
                <a:sym typeface="Inter"/>
              </a:rPr>
              <a:t>.”</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Pratik </a:t>
            </a:r>
            <a:r>
              <a:rPr lang="en" b="1" dirty="0" err="1">
                <a:solidFill>
                  <a:schemeClr val="dk1"/>
                </a:solidFill>
                <a:latin typeface="Inter"/>
                <a:ea typeface="Inter"/>
                <a:cs typeface="Inter"/>
                <a:sym typeface="Inter"/>
              </a:rPr>
              <a:t>uygulamalar</a:t>
            </a:r>
            <a:r>
              <a:rPr lang="en" b="1" dirty="0">
                <a:solidFill>
                  <a:schemeClr val="dk1"/>
                </a:solidFill>
                <a:latin typeface="Inter"/>
                <a:ea typeface="Inter"/>
                <a:cs typeface="Inter"/>
                <a:sym typeface="Inter"/>
              </a:rPr>
              <a:t> </a:t>
            </a:r>
            <a:r>
              <a:rPr lang="en" dirty="0">
                <a:solidFill>
                  <a:schemeClr val="dk1"/>
                </a:solidFill>
                <a:latin typeface="Inter"/>
                <a:ea typeface="Inter"/>
                <a:cs typeface="Inter"/>
                <a:sym typeface="Inter"/>
              </a:rPr>
              <a:t>(1 </a:t>
            </a:r>
            <a:r>
              <a:rPr lang="en" dirty="0" err="1">
                <a:solidFill>
                  <a:schemeClr val="dk1"/>
                </a:solidFill>
                <a:latin typeface="Inter"/>
                <a:ea typeface="Inter"/>
                <a:cs typeface="Inter"/>
                <a:sym typeface="Inter"/>
              </a:rPr>
              <a:t>dakika</a:t>
            </a:r>
            <a:r>
              <a:rPr lang="en" dirty="0">
                <a:solidFill>
                  <a:schemeClr val="dk1"/>
                </a:solidFill>
                <a:latin typeface="Inter"/>
                <a:ea typeface="Inter"/>
                <a:cs typeface="Inter"/>
                <a:sym typeface="Inter"/>
              </a:rPr>
              <a:t>):</a:t>
            </a:r>
            <a:endParaRPr dirty="0">
              <a:solidFill>
                <a:schemeClr val="dk1"/>
              </a:solidFill>
            </a:endParaRPr>
          </a:p>
          <a:p>
            <a:pPr marL="0" marR="38100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zekayı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bilgi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fikir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edinmek</a:t>
            </a:r>
            <a:r>
              <a:rPr lang="en" dirty="0">
                <a:solidFill>
                  <a:schemeClr val="dk1"/>
                </a:solidFill>
                <a:latin typeface="Inter"/>
                <a:ea typeface="Inter"/>
                <a:cs typeface="Inter"/>
                <a:sym typeface="Inter"/>
              </a:rPr>
              <a:t>, ilk </a:t>
            </a:r>
            <a:r>
              <a:rPr lang="en" dirty="0" err="1">
                <a:solidFill>
                  <a:schemeClr val="dk1"/>
                </a:solidFill>
                <a:latin typeface="Inter"/>
                <a:ea typeface="Inter"/>
                <a:cs typeface="Inter"/>
                <a:sym typeface="Inter"/>
              </a:rPr>
              <a:t>taslak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oluşturmak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kullanın</a:t>
            </a:r>
            <a:r>
              <a:rPr lang="en" dirty="0">
                <a:solidFill>
                  <a:schemeClr val="dk1"/>
                </a:solidFill>
                <a:latin typeface="Inter"/>
                <a:ea typeface="Inter"/>
                <a:cs typeface="Inter"/>
                <a:sym typeface="Inter"/>
              </a:rPr>
              <a:t>. Ama </a:t>
            </a:r>
            <a:r>
              <a:rPr lang="en" dirty="0" err="1">
                <a:solidFill>
                  <a:schemeClr val="dk1"/>
                </a:solidFill>
                <a:latin typeface="Inter"/>
                <a:ea typeface="Inter"/>
                <a:cs typeface="Inter"/>
                <a:sym typeface="Inter"/>
              </a:rPr>
              <a:t>özellikle</a:t>
            </a:r>
            <a:r>
              <a:rPr lang="en" dirty="0">
                <a:solidFill>
                  <a:schemeClr val="dk1"/>
                </a:solidFill>
                <a:latin typeface="Inter"/>
                <a:ea typeface="Inter"/>
                <a:cs typeface="Inter"/>
                <a:sym typeface="Inter"/>
              </a:rPr>
              <a:t> de </a:t>
            </a:r>
            <a:r>
              <a:rPr lang="en" dirty="0" err="1">
                <a:solidFill>
                  <a:schemeClr val="dk1"/>
                </a:solidFill>
                <a:latin typeface="Inter"/>
                <a:ea typeface="Inter"/>
                <a:cs typeface="Inter"/>
                <a:sym typeface="Inter"/>
              </a:rPr>
              <a:t>aile</a:t>
            </a:r>
            <a:r>
              <a:rPr lang="en" dirty="0">
                <a:solidFill>
                  <a:schemeClr val="dk1"/>
                </a:solidFill>
                <a:latin typeface="Inter"/>
                <a:ea typeface="Inter"/>
                <a:cs typeface="Inter"/>
                <a:sym typeface="Inter"/>
              </a:rPr>
              <a:t>, para, </a:t>
            </a:r>
            <a:r>
              <a:rPr lang="en" dirty="0" err="1">
                <a:solidFill>
                  <a:schemeClr val="dk1"/>
                </a:solidFill>
                <a:latin typeface="Inter"/>
                <a:ea typeface="Inter"/>
                <a:cs typeface="Inter"/>
                <a:sym typeface="Inter"/>
              </a:rPr>
              <a:t>sağlık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ilişkiler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gibi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önemli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kararlarda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insan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bilgisine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insan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deneyimine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yerel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bilgilere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kültürel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anlayışa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ihtiyacınız</a:t>
            </a:r>
            <a:r>
              <a:rPr lang="en" dirty="0">
                <a:solidFill>
                  <a:schemeClr val="dk1"/>
                </a:solidFill>
                <a:latin typeface="Inter"/>
                <a:ea typeface="Inter"/>
                <a:cs typeface="Inter"/>
                <a:sym typeface="Inter"/>
              </a:rPr>
              <a:t> var.”</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Sonraki</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Modüle</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Geçiş</a:t>
            </a:r>
            <a:r>
              <a:rPr lang="en" b="1" dirty="0">
                <a:solidFill>
                  <a:schemeClr val="dk1"/>
                </a:solidFill>
                <a:latin typeface="Inter"/>
                <a:ea typeface="Inter"/>
                <a:cs typeface="Inter"/>
                <a:sym typeface="Inter"/>
              </a:rPr>
              <a:t>:</a:t>
            </a:r>
            <a:endParaRPr dirty="0">
              <a:solidFill>
                <a:schemeClr val="dk1"/>
              </a:solidFill>
            </a:endParaRPr>
          </a:p>
          <a:p>
            <a:pPr marL="0" marR="38100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zekanın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neleri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yapıp</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neleri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yapamayacağını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öğrendiğinize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göre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günlük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yaşamda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zekayı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pratik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şekilde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kullanmanın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yollarını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keşfedelim</a:t>
            </a:r>
            <a:r>
              <a:rPr lang="en" dirty="0">
                <a:solidFill>
                  <a:schemeClr val="dk1"/>
                </a:solidFill>
                <a:latin typeface="Inter"/>
                <a:ea typeface="Inter"/>
                <a:cs typeface="Inter"/>
                <a:sym typeface="Inter"/>
              </a:rPr>
              <a:t>.”</a:t>
            </a:r>
            <a:endParaRPr sz="1200" b="1" dirty="0">
              <a:solidFill>
                <a:schemeClr val="dk1"/>
              </a:solidFill>
              <a:latin typeface="Inter"/>
              <a:ea typeface="Inter"/>
              <a:cs typeface="Inter"/>
              <a:sym typeface="Inter"/>
            </a:endParaRPr>
          </a:p>
          <a:p>
            <a:pPr marL="0" lvl="0" indent="0" algn="l" rtl="0">
              <a:spcBef>
                <a:spcPts val="1200"/>
              </a:spcBef>
              <a:spcAft>
                <a:spcPts val="0"/>
              </a:spcAft>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5"/>
        <p:cNvGrpSpPr/>
        <p:nvPr/>
      </p:nvGrpSpPr>
      <p:grpSpPr>
        <a:xfrm>
          <a:off x="0" y="0"/>
          <a:ext cx="0" cy="0"/>
          <a:chOff x="0" y="0"/>
          <a:chExt cx="0" cy="0"/>
        </a:xfrm>
      </p:grpSpPr>
      <p:sp>
        <p:nvSpPr>
          <p:cNvPr id="1436" name="Google Shape;1436;g3d0916e44a2_0_9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7" name="Google Shape;1437;g3d0916e44a2_0_9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800"/>
              </a:spcBef>
              <a:spcAft>
                <a:spcPts val="0"/>
              </a:spcAft>
              <a:buClr>
                <a:schemeClr val="dk1"/>
              </a:buClr>
              <a:buSzPts val="1100"/>
              <a:buFont typeface="Arial"/>
              <a:buNone/>
            </a:pPr>
            <a:r>
              <a:rPr lang="en" b="1" dirty="0">
                <a:solidFill>
                  <a:schemeClr val="dk1"/>
                </a:solidFill>
                <a:latin typeface="Inter"/>
                <a:ea typeface="Inter"/>
                <a:cs typeface="Inter"/>
                <a:sym typeface="Inter"/>
              </a:rPr>
              <a:t>KONUŞMACI NOTLARI:</a:t>
            </a:r>
            <a:endParaRPr dirty="0">
              <a:solidFill>
                <a:schemeClr val="dk1"/>
              </a:solidFill>
            </a:endParaRPr>
          </a:p>
          <a:p>
            <a:pPr marL="0" lvl="0" indent="0" algn="l" rtl="0">
              <a:lnSpc>
                <a:spcPct val="115000"/>
              </a:lnSpc>
              <a:spcBef>
                <a:spcPts val="1800"/>
              </a:spcBef>
              <a:spcAft>
                <a:spcPts val="0"/>
              </a:spcAft>
              <a:buClr>
                <a:schemeClr val="dk1"/>
              </a:buClr>
              <a:buSzPts val="1100"/>
              <a:buFont typeface="Arial"/>
              <a:buNone/>
            </a:pPr>
            <a:r>
              <a:rPr lang="en" b="1" dirty="0">
                <a:solidFill>
                  <a:schemeClr val="dk1"/>
                </a:solidFill>
                <a:latin typeface="Inter"/>
                <a:ea typeface="Inter"/>
                <a:cs typeface="Inter"/>
                <a:sym typeface="Inter"/>
              </a:rPr>
              <a:t>3. </a:t>
            </a:r>
            <a:r>
              <a:rPr lang="en" b="1" dirty="0" err="1">
                <a:solidFill>
                  <a:schemeClr val="dk1"/>
                </a:solidFill>
                <a:latin typeface="Inter"/>
                <a:ea typeface="Inter"/>
                <a:cs typeface="Inter"/>
                <a:sym typeface="Inter"/>
              </a:rPr>
              <a:t>Modül</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Günlük</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Yaşamda</a:t>
            </a:r>
            <a:r>
              <a:rPr lang="en" b="1" dirty="0">
                <a:solidFill>
                  <a:schemeClr val="dk1"/>
                </a:solidFill>
                <a:latin typeface="Inter"/>
                <a:ea typeface="Inter"/>
                <a:cs typeface="Inter"/>
                <a:sym typeface="Inter"/>
              </a:rPr>
              <a:t> Pratik </a:t>
            </a:r>
            <a:r>
              <a:rPr lang="en" b="1" dirty="0" err="1">
                <a:solidFill>
                  <a:schemeClr val="dk1"/>
                </a:solidFill>
                <a:latin typeface="Inter"/>
                <a:ea typeface="Inter"/>
                <a:cs typeface="Inter"/>
                <a:sym typeface="Inter"/>
              </a:rPr>
              <a:t>Yapay</a:t>
            </a:r>
            <a:r>
              <a:rPr lang="en" b="1" dirty="0">
                <a:solidFill>
                  <a:schemeClr val="dk1"/>
                </a:solidFill>
                <a:latin typeface="Inter"/>
                <a:ea typeface="Inter"/>
                <a:cs typeface="Inter"/>
                <a:sym typeface="Inter"/>
              </a:rPr>
              <a:t> Zeka (AI) </a:t>
            </a:r>
            <a:r>
              <a:rPr lang="en" b="1" dirty="0" err="1">
                <a:solidFill>
                  <a:schemeClr val="dk1"/>
                </a:solidFill>
                <a:latin typeface="Inter"/>
                <a:ea typeface="Inter"/>
                <a:cs typeface="Inter"/>
                <a:sym typeface="Inter"/>
              </a:rPr>
              <a:t>Araçları</a:t>
            </a:r>
            <a:r>
              <a:rPr lang="en" b="1" dirty="0">
                <a:solidFill>
                  <a:schemeClr val="dk1"/>
                </a:solidFill>
                <a:latin typeface="Inter"/>
                <a:ea typeface="Inter"/>
                <a:cs typeface="Inter"/>
                <a:sym typeface="Inter"/>
              </a:rPr>
              <a:t> (15 </a:t>
            </a:r>
            <a:r>
              <a:rPr lang="en" b="1" dirty="0" err="1">
                <a:solidFill>
                  <a:schemeClr val="dk1"/>
                </a:solidFill>
                <a:latin typeface="Inter"/>
                <a:ea typeface="Inter"/>
                <a:cs typeface="Inter"/>
                <a:sym typeface="Inter"/>
              </a:rPr>
              <a:t>dakika</a:t>
            </a:r>
            <a:r>
              <a:rPr lang="en" b="1" dirty="0">
                <a:solidFill>
                  <a:schemeClr val="dk1"/>
                </a:solidFill>
                <a:latin typeface="Inter"/>
                <a:ea typeface="Inter"/>
                <a:cs typeface="Inter"/>
                <a:sym typeface="Inter"/>
              </a:rPr>
              <a:t>)</a:t>
            </a:r>
            <a:endParaRPr dirty="0">
              <a:solidFill>
                <a:schemeClr val="dk1"/>
              </a:solidFill>
            </a:endParaRPr>
          </a:p>
          <a:p>
            <a:pPr marL="0" lvl="0" indent="0" algn="l" rtl="0">
              <a:lnSpc>
                <a:spcPct val="115000"/>
              </a:lnSpc>
              <a:spcBef>
                <a:spcPts val="1400"/>
              </a:spcBef>
              <a:spcAft>
                <a:spcPts val="400"/>
              </a:spcAft>
              <a:buClr>
                <a:schemeClr val="dk1"/>
              </a:buClr>
              <a:buSzPts val="1100"/>
              <a:buFont typeface="Arial"/>
              <a:buNone/>
            </a:pPr>
            <a:r>
              <a:rPr lang="en" b="1" dirty="0" err="1">
                <a:solidFill>
                  <a:schemeClr val="dk1"/>
                </a:solidFill>
                <a:latin typeface="Inter"/>
                <a:ea typeface="Inter"/>
                <a:cs typeface="Inter"/>
                <a:sym typeface="Inter"/>
              </a:rPr>
              <a:t>Öğrenme</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Hedefi</a:t>
            </a:r>
            <a:r>
              <a:rPr lang="en" b="1" dirty="0">
                <a:solidFill>
                  <a:schemeClr val="dk1"/>
                </a:solidFill>
                <a:latin typeface="Inter"/>
                <a:ea typeface="Inter"/>
                <a:cs typeface="Inter"/>
                <a:sym typeface="Inter"/>
              </a:rPr>
              <a: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Katılımcılar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araçlarını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tanıyabilirler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günlük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zorlukları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aşmak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bağlama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uygun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insan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muhakemesini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koruyarak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tür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araçları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kullanabilirler</a:t>
            </a:r>
            <a:r>
              <a:rPr lang="en" dirty="0">
                <a:solidFill>
                  <a:schemeClr val="dk1"/>
                </a:solidFill>
                <a:latin typeface="Inter"/>
                <a:ea typeface="Inter"/>
                <a:cs typeface="Inter"/>
                <a:sym typeface="Inter"/>
              </a:rPr>
              <a:t>.</a:t>
            </a:r>
            <a:endParaRPr sz="1200" b="1" dirty="0">
              <a:solidFill>
                <a:schemeClr val="dk1"/>
              </a:solidFill>
              <a:latin typeface="Inter"/>
              <a:ea typeface="Inter"/>
              <a:cs typeface="Inter"/>
              <a:sym typeface="Inte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2"/>
        <p:cNvGrpSpPr/>
        <p:nvPr/>
      </p:nvGrpSpPr>
      <p:grpSpPr>
        <a:xfrm>
          <a:off x="0" y="0"/>
          <a:ext cx="0" cy="0"/>
          <a:chOff x="0" y="0"/>
          <a:chExt cx="0" cy="0"/>
        </a:xfrm>
      </p:grpSpPr>
      <p:sp>
        <p:nvSpPr>
          <p:cNvPr id="1443" name="Google Shape;1443;g3d0916e44a2_0_9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4" name="Google Shape;1444;g3d0916e44a2_0_9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KONUŞMACI NOTLARI:</a:t>
            </a:r>
            <a:endParaRPr b="1"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İletişim</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ve</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Yazı</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Yazmada</a:t>
            </a:r>
            <a:r>
              <a:rPr lang="en" b="1" dirty="0">
                <a:solidFill>
                  <a:schemeClr val="dk1"/>
                </a:solidFill>
                <a:latin typeface="Inter"/>
                <a:ea typeface="Inter"/>
                <a:cs typeface="Inter"/>
                <a:sym typeface="Inter"/>
              </a:rPr>
              <a:t> Yardım</a:t>
            </a:r>
            <a:endParaRPr b="1"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Pratik Değer </a:t>
            </a:r>
            <a:r>
              <a:rPr lang="en" b="1" dirty="0" err="1">
                <a:solidFill>
                  <a:schemeClr val="dk1"/>
                </a:solidFill>
                <a:latin typeface="Inter"/>
                <a:ea typeface="Inter"/>
                <a:cs typeface="Inter"/>
                <a:sym typeface="Inter"/>
              </a:rPr>
              <a:t>Önermesi</a:t>
            </a:r>
            <a:r>
              <a:rPr lang="en" dirty="0">
                <a:solidFill>
                  <a:schemeClr val="dk1"/>
                </a:solidFill>
                <a:latin typeface="Inter"/>
                <a:ea typeface="Inter"/>
                <a:cs typeface="Inter"/>
                <a:sym typeface="Inter"/>
              </a:rPr>
              <a:t> (2 </a:t>
            </a:r>
            <a:r>
              <a:rPr lang="en" dirty="0" err="1">
                <a:solidFill>
                  <a:schemeClr val="dk1"/>
                </a:solidFill>
                <a:latin typeface="Inter"/>
                <a:ea typeface="Inter"/>
                <a:cs typeface="Inter"/>
                <a:sym typeface="Inter"/>
              </a:rPr>
              <a:t>dakika</a:t>
            </a:r>
            <a:r>
              <a:rPr lang="en" dirty="0">
                <a:solidFill>
                  <a:schemeClr val="dk1"/>
                </a:solidFill>
                <a:latin typeface="Inter"/>
                <a:ea typeface="Inter"/>
                <a:cs typeface="Inter"/>
                <a:sym typeface="Inter"/>
              </a:rPr>
              <a:t>):</a:t>
            </a:r>
            <a:endParaRPr b="1" dirty="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Pek </a:t>
            </a:r>
            <a:r>
              <a:rPr lang="en" dirty="0" err="1">
                <a:solidFill>
                  <a:schemeClr val="dk1"/>
                </a:solidFill>
                <a:latin typeface="Inter"/>
                <a:ea typeface="Inter"/>
                <a:cs typeface="Inter"/>
                <a:sym typeface="Inter"/>
              </a:rPr>
              <a:t>çok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insan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daha</a:t>
            </a:r>
            <a:r>
              <a:rPr lang="en" dirty="0">
                <a:solidFill>
                  <a:schemeClr val="dk1"/>
                </a:solidFill>
                <a:latin typeface="Inter"/>
                <a:ea typeface="Inter"/>
                <a:cs typeface="Inter"/>
                <a:sym typeface="Inter"/>
              </a:rPr>
              <a:t> iyi </a:t>
            </a:r>
            <a:r>
              <a:rPr lang="en" dirty="0" err="1">
                <a:solidFill>
                  <a:schemeClr val="dk1"/>
                </a:solidFill>
                <a:latin typeface="Inter"/>
                <a:ea typeface="Inter"/>
                <a:cs typeface="Inter"/>
                <a:sym typeface="Inter"/>
              </a:rPr>
              <a:t>profesyonel</a:t>
            </a:r>
            <a:r>
              <a:rPr lang="en" dirty="0">
                <a:solidFill>
                  <a:schemeClr val="dk1"/>
                </a:solidFill>
                <a:latin typeface="Inter"/>
                <a:ea typeface="Inter"/>
                <a:cs typeface="Inter"/>
                <a:sym typeface="Inter"/>
              </a:rPr>
              <a:t> e-</a:t>
            </a:r>
            <a:r>
              <a:rPr lang="en" dirty="0" err="1">
                <a:solidFill>
                  <a:schemeClr val="dk1"/>
                </a:solidFill>
                <a:latin typeface="Inter"/>
                <a:ea typeface="Inter"/>
                <a:cs typeface="Inter"/>
                <a:sym typeface="Inter"/>
              </a:rPr>
              <a:t>posta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resmi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mektup</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yazabilmeyi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istediğini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söylüyor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bağlama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odaklanmanızı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sağlayarak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daha</a:t>
            </a:r>
            <a:r>
              <a:rPr lang="en" dirty="0">
                <a:solidFill>
                  <a:schemeClr val="dk1"/>
                </a:solidFill>
                <a:latin typeface="Inter"/>
                <a:ea typeface="Inter"/>
                <a:cs typeface="Inter"/>
                <a:sym typeface="Inter"/>
              </a:rPr>
              <a:t> iyi </a:t>
            </a:r>
            <a:r>
              <a:rPr lang="en" dirty="0" err="1">
                <a:solidFill>
                  <a:schemeClr val="dk1"/>
                </a:solidFill>
                <a:latin typeface="Inter"/>
                <a:ea typeface="Inter"/>
                <a:cs typeface="Inter"/>
                <a:sym typeface="Inter"/>
              </a:rPr>
              <a:t>yazabilmenize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yardımcı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olabilir</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dirty="0" err="1">
                <a:solidFill>
                  <a:schemeClr val="dk1"/>
                </a:solidFill>
                <a:latin typeface="Inter"/>
                <a:ea typeface="Inter"/>
                <a:cs typeface="Inter"/>
                <a:sym typeface="Inter"/>
              </a:rPr>
              <a:t>Birazdan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canlı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uygulama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yapacağız</a:t>
            </a:r>
            <a:r>
              <a:rPr lang="en" dirty="0">
                <a:solidFill>
                  <a:schemeClr val="dk1"/>
                </a:solidFill>
                <a:latin typeface="Inter"/>
                <a:ea typeface="Inter"/>
                <a:cs typeface="Inter"/>
                <a:sym typeface="Inter"/>
              </a:rPr>
              <a:t> ama </a:t>
            </a:r>
            <a:r>
              <a:rPr lang="en" dirty="0" err="1">
                <a:solidFill>
                  <a:schemeClr val="dk1"/>
                </a:solidFill>
                <a:latin typeface="Inter"/>
                <a:ea typeface="Inter"/>
                <a:cs typeface="Inter"/>
                <a:sym typeface="Inter"/>
              </a:rPr>
              <a:t>öncesinde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zekanın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profesyonel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kişisel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yaşamınızda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daha</a:t>
            </a:r>
            <a:r>
              <a:rPr lang="en" dirty="0">
                <a:solidFill>
                  <a:schemeClr val="dk1"/>
                </a:solidFill>
                <a:latin typeface="Inter"/>
                <a:ea typeface="Inter"/>
                <a:cs typeface="Inter"/>
                <a:sym typeface="Inter"/>
              </a:rPr>
              <a:t> iyi </a:t>
            </a:r>
            <a:r>
              <a:rPr lang="en" dirty="0" err="1">
                <a:solidFill>
                  <a:schemeClr val="dk1"/>
                </a:solidFill>
                <a:latin typeface="Inter"/>
                <a:ea typeface="Inter"/>
                <a:cs typeface="Inter"/>
                <a:sym typeface="Inter"/>
              </a:rPr>
              <a:t>yazabilmeniz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size </a:t>
            </a:r>
            <a:r>
              <a:rPr lang="en" dirty="0" err="1">
                <a:solidFill>
                  <a:schemeClr val="dk1"/>
                </a:solidFill>
                <a:latin typeface="Inter"/>
                <a:ea typeface="Inter"/>
                <a:cs typeface="Inter"/>
                <a:sym typeface="Inter"/>
              </a:rPr>
              <a:t>nasıl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yardımcı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olabileceğini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düşünelim</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dirty="0" err="1">
                <a:solidFill>
                  <a:schemeClr val="dk1"/>
                </a:solidFill>
                <a:latin typeface="Inter"/>
                <a:ea typeface="Inter"/>
                <a:cs typeface="Inter"/>
                <a:sym typeface="Inter"/>
              </a:rPr>
              <a:t>Burada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bahsi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geçen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bazı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örnekler</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Font typeface="Inter"/>
              <a:buChar char="●"/>
            </a:pPr>
            <a:r>
              <a:rPr lang="en" dirty="0" err="1">
                <a:solidFill>
                  <a:schemeClr val="dk1"/>
                </a:solidFill>
                <a:latin typeface="Inter"/>
                <a:ea typeface="Inter"/>
                <a:cs typeface="Inter"/>
                <a:sym typeface="Inter"/>
              </a:rPr>
              <a:t>İş</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başvurusu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deneme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yazmak</a:t>
            </a:r>
            <a:r>
              <a:rPr lang="en" dirty="0">
                <a:solidFill>
                  <a:schemeClr val="dk1"/>
                </a:solidFill>
                <a:latin typeface="Inter"/>
                <a:ea typeface="Inter"/>
                <a:cs typeface="Inter"/>
                <a:sym typeface="Inter"/>
              </a:rPr>
              <a:t> </a:t>
            </a:r>
            <a:endParaRPr dirty="0">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Mektup</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iş</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mesajları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taslak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oluşturmak</a:t>
            </a:r>
            <a:endParaRPr dirty="0">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Ailemize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arkadaşlarımıza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tebrik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mesajı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yazmak</a:t>
            </a:r>
            <a:endParaRPr dirty="0">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dirty="0">
                <a:solidFill>
                  <a:schemeClr val="dk1"/>
                </a:solidFill>
                <a:latin typeface="Inter"/>
                <a:ea typeface="Inter"/>
                <a:cs typeface="Inter"/>
                <a:sym typeface="Inter"/>
              </a:rPr>
              <a:t>Bir </a:t>
            </a:r>
            <a:r>
              <a:rPr lang="en" dirty="0" err="1">
                <a:solidFill>
                  <a:schemeClr val="dk1"/>
                </a:solidFill>
                <a:latin typeface="Inter"/>
                <a:ea typeface="Inter"/>
                <a:cs typeface="Inter"/>
                <a:sym typeface="Inter"/>
              </a:rPr>
              <a:t>içeriği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başka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dile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tercüme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etmek</a:t>
            </a:r>
            <a:r>
              <a:rPr lang="en" dirty="0">
                <a:solidFill>
                  <a:schemeClr val="dk1"/>
                </a:solidFill>
                <a:latin typeface="Inter"/>
                <a:ea typeface="Inter"/>
                <a:cs typeface="Inter"/>
                <a:sym typeface="Inter"/>
              </a:rPr>
              <a:t> </a:t>
            </a:r>
            <a:endParaRPr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dirty="0" err="1">
                <a:solidFill>
                  <a:schemeClr val="dk1"/>
                </a:solidFill>
                <a:latin typeface="Inter"/>
                <a:ea typeface="Inter"/>
                <a:cs typeface="Inter"/>
                <a:sym typeface="Inter"/>
              </a:rPr>
              <a:t>Katılımcılara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başka</a:t>
            </a:r>
            <a:r>
              <a:rPr lang="en" dirty="0">
                <a:solidFill>
                  <a:schemeClr val="dk1"/>
                </a:solidFill>
                <a:latin typeface="Inter"/>
                <a:ea typeface="Inter"/>
                <a:cs typeface="Inter"/>
                <a:sym typeface="Inter"/>
              </a:rPr>
              <a:t> hangi </a:t>
            </a:r>
            <a:r>
              <a:rPr lang="en" dirty="0" err="1">
                <a:solidFill>
                  <a:schemeClr val="dk1"/>
                </a:solidFill>
                <a:latin typeface="Inter"/>
                <a:ea typeface="Inter"/>
                <a:cs typeface="Inter"/>
                <a:sym typeface="Inter"/>
              </a:rPr>
              <a:t>alanlarda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metin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üretmek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zekayı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kullanabileceklerini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sorun</a:t>
            </a:r>
            <a:r>
              <a:rPr lang="en" sz="1200" dirty="0">
                <a:solidFill>
                  <a:schemeClr val="dk1"/>
                </a:solidFill>
                <a:latin typeface="Inter"/>
                <a:ea typeface="Inter"/>
                <a:cs typeface="Inter"/>
                <a:sym typeface="Inter"/>
              </a:rPr>
              <a:t> </a:t>
            </a:r>
            <a:endParaRPr sz="1200" dirty="0">
              <a:solidFill>
                <a:schemeClr val="dk1"/>
              </a:solidFill>
              <a:latin typeface="Inter"/>
              <a:ea typeface="Inter"/>
              <a:cs typeface="Inter"/>
              <a:sym typeface="Inter"/>
            </a:endParaRPr>
          </a:p>
          <a:p>
            <a:pPr marL="0" lvl="0" indent="0" algn="l" rtl="0">
              <a:spcBef>
                <a:spcPts val="120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g3d0916e44a2_0_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8" name="Google Shape;958;g3d0916e44a2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b="1" dirty="0">
                <a:solidFill>
                  <a:schemeClr val="dk1"/>
                </a:solidFill>
                <a:latin typeface="Inter"/>
                <a:ea typeface="Inter"/>
                <a:cs typeface="Inter"/>
                <a:sym typeface="Inter"/>
              </a:rPr>
              <a:t>KONUŞMACI NOTLARI:</a:t>
            </a:r>
            <a:endParaRPr b="1" dirty="0">
              <a:solidFill>
                <a:schemeClr val="dk1"/>
              </a:solidFill>
              <a:latin typeface="Inter"/>
              <a:ea typeface="Inter"/>
              <a:cs typeface="Inter"/>
              <a:sym typeface="Inter"/>
            </a:endParaRPr>
          </a:p>
          <a:p>
            <a:pPr marL="0" lvl="0" indent="0" algn="l" rtl="0">
              <a:lnSpc>
                <a:spcPct val="115000"/>
              </a:lnSpc>
              <a:spcBef>
                <a:spcPts val="1400"/>
              </a:spcBef>
              <a:spcAft>
                <a:spcPts val="0"/>
              </a:spcAft>
              <a:buClr>
                <a:schemeClr val="dk1"/>
              </a:buClr>
              <a:buSzPts val="1100"/>
              <a:buFont typeface="Arial"/>
              <a:buNone/>
            </a:pPr>
            <a:r>
              <a:rPr lang="en" b="1" dirty="0" err="1">
                <a:solidFill>
                  <a:schemeClr val="dk1"/>
                </a:solidFill>
                <a:latin typeface="Inter"/>
                <a:ea typeface="Inter"/>
                <a:cs typeface="Inter"/>
                <a:sym typeface="Inter"/>
              </a:rPr>
              <a:t>Karşılama</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ve</a:t>
            </a:r>
            <a:r>
              <a:rPr lang="en" b="1" dirty="0">
                <a:solidFill>
                  <a:schemeClr val="dk1"/>
                </a:solidFill>
                <a:latin typeface="Inter"/>
                <a:ea typeface="Inter"/>
                <a:cs typeface="Inter"/>
                <a:sym typeface="Inter"/>
              </a:rPr>
              <a:t> Durum </a:t>
            </a:r>
            <a:r>
              <a:rPr lang="en" b="1" dirty="0" err="1">
                <a:solidFill>
                  <a:schemeClr val="dk1"/>
                </a:solidFill>
                <a:latin typeface="Inter"/>
                <a:ea typeface="Inter"/>
                <a:cs typeface="Inter"/>
                <a:sym typeface="Inter"/>
              </a:rPr>
              <a:t>Yoklama</a:t>
            </a:r>
            <a:endParaRPr b="1"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Açılış</a:t>
            </a:r>
            <a:r>
              <a:rPr lang="en" dirty="0">
                <a:solidFill>
                  <a:schemeClr val="dk1"/>
                </a:solidFill>
                <a:latin typeface="Inter"/>
                <a:ea typeface="Inter"/>
                <a:cs typeface="Inter"/>
                <a:sym typeface="Inter"/>
              </a:rPr>
              <a:t> (3 </a:t>
            </a:r>
            <a:r>
              <a:rPr lang="en" dirty="0" err="1">
                <a:solidFill>
                  <a:schemeClr val="dk1"/>
                </a:solidFill>
                <a:latin typeface="Inter"/>
                <a:ea typeface="Inter"/>
                <a:cs typeface="Inter"/>
                <a:sym typeface="Inter"/>
              </a:rPr>
              <a:t>dakika</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“Günaydın/iyi </a:t>
            </a:r>
            <a:r>
              <a:rPr lang="en" dirty="0" err="1">
                <a:solidFill>
                  <a:schemeClr val="dk1"/>
                </a:solidFill>
                <a:latin typeface="Inter"/>
                <a:ea typeface="Inter"/>
                <a:cs typeface="Inter"/>
                <a:sym typeface="Inter"/>
              </a:rPr>
              <a:t>günler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herkese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giriş</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yapmadan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önce</a:t>
            </a:r>
            <a:r>
              <a:rPr lang="en" dirty="0">
                <a:solidFill>
                  <a:schemeClr val="dk1"/>
                </a:solidFill>
                <a:latin typeface="Inter"/>
                <a:ea typeface="Inter"/>
                <a:cs typeface="Inter"/>
                <a:sym typeface="Inter"/>
              </a:rPr>
              <a:t>, her </a:t>
            </a:r>
            <a:r>
              <a:rPr lang="en" dirty="0" err="1">
                <a:solidFill>
                  <a:schemeClr val="dk1"/>
                </a:solidFill>
                <a:latin typeface="Inter"/>
                <a:ea typeface="Inter"/>
                <a:cs typeface="Inter"/>
                <a:sym typeface="Inter"/>
              </a:rPr>
              <a:t>birinizin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yaşam</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deneyimlerinizde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işinizde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çevrenizde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kendi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alanınızın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uzmanı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olduğunuzu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biliyorum</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Bugün</a:t>
            </a:r>
            <a:r>
              <a:rPr lang="en" dirty="0">
                <a:solidFill>
                  <a:schemeClr val="dk1"/>
                </a:solidFill>
                <a:latin typeface="Inter"/>
                <a:ea typeface="Inter"/>
                <a:cs typeface="Inter"/>
                <a:sym typeface="Inter"/>
              </a:rPr>
              <a:t> yeni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uzmanlık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edineceğiz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zekayı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anlamak</a:t>
            </a:r>
            <a:r>
              <a:rPr lang="en" dirty="0">
                <a:solidFill>
                  <a:schemeClr val="dk1"/>
                </a:solidFill>
                <a:latin typeface="Inter"/>
                <a:ea typeface="Inter"/>
                <a:cs typeface="Inter"/>
                <a:sym typeface="Inter"/>
              </a:rPr>
              <a:t>. Size iyi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haberim</a:t>
            </a:r>
            <a:r>
              <a:rPr lang="en" dirty="0">
                <a:solidFill>
                  <a:schemeClr val="dk1"/>
                </a:solidFill>
                <a:latin typeface="Inter"/>
                <a:ea typeface="Inter"/>
                <a:cs typeface="Inter"/>
                <a:sym typeface="Inter"/>
              </a:rPr>
              <a:t> var. </a:t>
            </a:r>
            <a:r>
              <a:rPr lang="en" dirty="0" err="1">
                <a:solidFill>
                  <a:schemeClr val="dk1"/>
                </a:solidFill>
                <a:latin typeface="Inter"/>
                <a:ea typeface="Inter"/>
                <a:cs typeface="Inter"/>
                <a:sym typeface="Inter"/>
              </a:rPr>
              <a:t>Halihazırda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zekayı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düşündüğünüzden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çok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daha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fazla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alanda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zaten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kullanıyorsunuz</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Psikolojik</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Güvenliğin</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Tesisi</a:t>
            </a:r>
            <a:r>
              <a:rPr lang="en" b="1" dirty="0">
                <a:solidFill>
                  <a:schemeClr val="dk1"/>
                </a:solidFill>
                <a:latin typeface="Inter"/>
                <a:ea typeface="Inter"/>
                <a:cs typeface="Inter"/>
                <a:sym typeface="Inter"/>
              </a:rPr>
              <a:t>:</a:t>
            </a:r>
            <a:endParaRPr b="1" dirty="0">
              <a:solidFill>
                <a:schemeClr val="dk1"/>
              </a:solidFill>
              <a:latin typeface="Inter"/>
              <a:ea typeface="Inter"/>
              <a:cs typeface="Inter"/>
              <a:sym typeface="Inter"/>
            </a:endParaRPr>
          </a:p>
          <a:p>
            <a:pPr marL="0" marR="381000" lvl="0" indent="0" algn="l" rtl="0">
              <a:lnSpc>
                <a:spcPct val="115000"/>
              </a:lnSpc>
              <a:spcBef>
                <a:spcPts val="1200"/>
              </a:spcBef>
              <a:spcAft>
                <a:spcPts val="1200"/>
              </a:spcAft>
              <a:buNone/>
            </a:pPr>
            <a:r>
              <a:rPr lang="en" dirty="0">
                <a:solidFill>
                  <a:schemeClr val="dk1"/>
                </a:solidFill>
                <a:latin typeface="Inter"/>
                <a:ea typeface="Inter"/>
                <a:cs typeface="Inter"/>
                <a:sym typeface="Inter"/>
              </a:rPr>
              <a:t>“</a:t>
            </a:r>
            <a:r>
              <a:rPr lang="en" dirty="0" err="1">
                <a:solidFill>
                  <a:schemeClr val="dk1"/>
                </a:solidFill>
                <a:latin typeface="Inter"/>
                <a:ea typeface="Inter"/>
                <a:cs typeface="Inter"/>
                <a:sym typeface="Inter"/>
              </a:rPr>
              <a:t>Burada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saçma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soru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diye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şey</a:t>
            </a:r>
            <a:r>
              <a:rPr lang="en" dirty="0">
                <a:solidFill>
                  <a:schemeClr val="dk1"/>
                </a:solidFill>
                <a:latin typeface="Inter"/>
                <a:ea typeface="Inter"/>
                <a:cs typeface="Inter"/>
                <a:sym typeface="Inter"/>
              </a:rPr>
              <a:t> yok, </a:t>
            </a:r>
            <a:r>
              <a:rPr lang="en" dirty="0" err="1">
                <a:solidFill>
                  <a:schemeClr val="dk1"/>
                </a:solidFill>
                <a:latin typeface="Inter"/>
                <a:ea typeface="Inter"/>
                <a:cs typeface="Inter"/>
                <a:sym typeface="Inter"/>
              </a:rPr>
              <a:t>kimse</a:t>
            </a:r>
            <a:r>
              <a:rPr lang="en" dirty="0">
                <a:solidFill>
                  <a:schemeClr val="dk1"/>
                </a:solidFill>
                <a:latin typeface="Inter"/>
                <a:ea typeface="Inter"/>
                <a:cs typeface="Inter"/>
                <a:sym typeface="Inter"/>
              </a:rPr>
              <a:t> de </a:t>
            </a:r>
            <a:r>
              <a:rPr lang="en" dirty="0" err="1">
                <a:solidFill>
                  <a:schemeClr val="dk1"/>
                </a:solidFill>
                <a:latin typeface="Inter"/>
                <a:ea typeface="Inter"/>
                <a:cs typeface="Inter"/>
                <a:sym typeface="Inter"/>
              </a:rPr>
              <a:t>sizden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bugünün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sonunda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teknoloji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uzmanına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dönüşmenizi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beklemiyor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Günlük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yaşamanızı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daha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kolay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güvenilir</a:t>
            </a:r>
            <a:r>
              <a:rPr lang="en" dirty="0">
                <a:solidFill>
                  <a:schemeClr val="dk1"/>
                </a:solidFill>
                <a:latin typeface="Inter"/>
                <a:ea typeface="Inter"/>
                <a:cs typeface="Inter"/>
                <a:sym typeface="Inter"/>
              </a:rPr>
              <a:t> hale </a:t>
            </a:r>
            <a:r>
              <a:rPr lang="en" dirty="0" err="1">
                <a:solidFill>
                  <a:schemeClr val="dk1"/>
                </a:solidFill>
                <a:latin typeface="Inter"/>
                <a:ea typeface="Inter"/>
                <a:cs typeface="Inter"/>
                <a:sym typeface="Inter"/>
              </a:rPr>
              <a:t>getirecek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pratik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beceriler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edinmek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buradayız</a:t>
            </a:r>
            <a:r>
              <a:rPr lang="en" dirty="0">
                <a:solidFill>
                  <a:schemeClr val="dk1"/>
                </a:solidFill>
                <a:latin typeface="Inter"/>
                <a:ea typeface="Inter"/>
                <a:cs typeface="Inter"/>
                <a:sym typeface="Inter"/>
              </a:rPr>
              <a:t>.”</a:t>
            </a:r>
            <a:endParaRPr sz="1200" b="1" dirty="0">
              <a:solidFill>
                <a:schemeClr val="dk1"/>
              </a:solidFill>
              <a:latin typeface="Inter"/>
              <a:ea typeface="Inter"/>
              <a:cs typeface="Inter"/>
              <a:sym typeface="Inte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1"/>
        <p:cNvGrpSpPr/>
        <p:nvPr/>
      </p:nvGrpSpPr>
      <p:grpSpPr>
        <a:xfrm>
          <a:off x="0" y="0"/>
          <a:ext cx="0" cy="0"/>
          <a:chOff x="0" y="0"/>
          <a:chExt cx="0" cy="0"/>
        </a:xfrm>
      </p:grpSpPr>
      <p:sp>
        <p:nvSpPr>
          <p:cNvPr id="1482" name="Google Shape;1482;g3d0916e44a2_0_1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3" name="Google Shape;1483;g3d0916e44a2_0_1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KONUŞMACI NOTLARI:</a:t>
            </a:r>
            <a:endParaRPr b="1"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Canlı</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Uygulama</a:t>
            </a:r>
            <a:r>
              <a:rPr lang="en" b="1" dirty="0">
                <a:solidFill>
                  <a:schemeClr val="dk1"/>
                </a:solidFill>
                <a:latin typeface="Inter"/>
                <a:ea typeface="Inter"/>
                <a:cs typeface="Inter"/>
                <a:sym typeface="Inter"/>
              </a:rPr>
              <a:t> </a:t>
            </a:r>
            <a:endParaRPr b="1" dirty="0">
              <a:solidFill>
                <a:schemeClr val="dk1"/>
              </a:solidFill>
              <a:latin typeface="Inter"/>
              <a:ea typeface="Inter"/>
              <a:cs typeface="Inter"/>
              <a:sym typeface="Inter"/>
            </a:endParaRPr>
          </a:p>
          <a:p>
            <a:pPr marL="0" lvl="0" indent="0" algn="l" rtl="0">
              <a:lnSpc>
                <a:spcPct val="115000"/>
              </a:lnSpc>
              <a:spcBef>
                <a:spcPts val="1200"/>
              </a:spcBef>
              <a:spcAft>
                <a:spcPts val="1200"/>
              </a:spcAft>
              <a:buClr>
                <a:schemeClr val="dk1"/>
              </a:buClr>
              <a:buSzPts val="1100"/>
              <a:buFont typeface="Arial"/>
              <a:buNone/>
            </a:pPr>
            <a:r>
              <a:rPr lang="en" dirty="0">
                <a:solidFill>
                  <a:schemeClr val="dk1"/>
                </a:solidFill>
                <a:latin typeface="Inter"/>
                <a:ea typeface="Inter"/>
                <a:cs typeface="Inter"/>
                <a:sym typeface="Inter"/>
              </a:rPr>
              <a:t>Meta </a:t>
            </a:r>
            <a:r>
              <a:rPr lang="en" dirty="0" err="1">
                <a:solidFill>
                  <a:schemeClr val="dk1"/>
                </a:solidFill>
                <a:latin typeface="Inter"/>
                <a:ea typeface="Inter"/>
                <a:cs typeface="Inter"/>
                <a:sym typeface="Inter"/>
              </a:rPr>
              <a:t>AI’yı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kullanarak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metin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oluşturduğumuz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canlı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uygulama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yapalım</a:t>
            </a:r>
            <a:r>
              <a:rPr lang="en" dirty="0">
                <a:solidFill>
                  <a:schemeClr val="dk1"/>
                </a:solidFill>
                <a:latin typeface="Inter"/>
                <a:ea typeface="Inter"/>
                <a:cs typeface="Inter"/>
                <a:sym typeface="Inter"/>
              </a:rPr>
              <a:t>.</a:t>
            </a:r>
            <a:endParaRPr sz="1200" dirty="0">
              <a:solidFill>
                <a:schemeClr val="dk1"/>
              </a:solidFill>
              <a:latin typeface="Inter"/>
              <a:ea typeface="Inter"/>
              <a:cs typeface="Inter"/>
              <a:sym typeface="Inte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8"/>
        <p:cNvGrpSpPr/>
        <p:nvPr/>
      </p:nvGrpSpPr>
      <p:grpSpPr>
        <a:xfrm>
          <a:off x="0" y="0"/>
          <a:ext cx="0" cy="0"/>
          <a:chOff x="0" y="0"/>
          <a:chExt cx="0" cy="0"/>
        </a:xfrm>
      </p:grpSpPr>
      <p:sp>
        <p:nvSpPr>
          <p:cNvPr id="1489" name="Google Shape;1489;g3d0916e44a2_0_27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0" name="Google Shape;1490;g3d0916e44a2_0_27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b="1" dirty="0">
                <a:solidFill>
                  <a:schemeClr val="dk1"/>
                </a:solidFill>
                <a:latin typeface="Inter"/>
                <a:ea typeface="Inter"/>
                <a:cs typeface="Inter"/>
                <a:sym typeface="Inter"/>
              </a:rPr>
              <a:t>KONUŞMACI NOTLARI:</a:t>
            </a:r>
            <a:endParaRPr b="1" dirty="0">
              <a:solidFill>
                <a:schemeClr val="dk1"/>
              </a:solidFill>
              <a:latin typeface="Inter"/>
              <a:ea typeface="Inter"/>
              <a:cs typeface="Inter"/>
              <a:sym typeface="Inter"/>
            </a:endParaRPr>
          </a:p>
          <a:p>
            <a:pPr marL="0" lvl="0" indent="0" algn="l" rtl="0">
              <a:lnSpc>
                <a:spcPct val="115000"/>
              </a:lnSpc>
              <a:spcBef>
                <a:spcPts val="1200"/>
              </a:spcBef>
              <a:spcAft>
                <a:spcPts val="0"/>
              </a:spcAft>
              <a:buNone/>
            </a:pPr>
            <a:r>
              <a:rPr lang="en" b="1" dirty="0">
                <a:solidFill>
                  <a:schemeClr val="dk1"/>
                </a:solidFill>
                <a:latin typeface="Inter"/>
                <a:ea typeface="Inter"/>
                <a:cs typeface="Inter"/>
                <a:sym typeface="Inter"/>
              </a:rPr>
              <a:t>Yüksek </a:t>
            </a:r>
            <a:r>
              <a:rPr lang="en" b="1" dirty="0" err="1">
                <a:solidFill>
                  <a:schemeClr val="dk1"/>
                </a:solidFill>
                <a:latin typeface="Inter"/>
                <a:ea typeface="Inter"/>
                <a:cs typeface="Inter"/>
                <a:sym typeface="Inter"/>
              </a:rPr>
              <a:t>Bağlantılı</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Seçenek</a:t>
            </a:r>
            <a:r>
              <a:rPr lang="en" b="1"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Telefonunuzun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bilgisayarınızın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tarayıcısında</a:t>
            </a:r>
            <a:r>
              <a:rPr lang="en" dirty="0">
                <a:solidFill>
                  <a:schemeClr val="dk1"/>
                </a:solidFill>
                <a:latin typeface="Inter"/>
                <a:ea typeface="Inter"/>
                <a:cs typeface="Inter"/>
                <a:sym typeface="Inter"/>
              </a:rPr>
              <a:t> Meta </a:t>
            </a:r>
            <a:r>
              <a:rPr lang="en" dirty="0" err="1">
                <a:solidFill>
                  <a:schemeClr val="dk1"/>
                </a:solidFill>
                <a:latin typeface="Inter"/>
                <a:ea typeface="Inter"/>
                <a:cs typeface="Inter"/>
                <a:sym typeface="Inter"/>
              </a:rPr>
              <a:t>AI’yı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açın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telefonunuzda</a:t>
            </a:r>
            <a:r>
              <a:rPr lang="en" dirty="0">
                <a:solidFill>
                  <a:schemeClr val="dk1"/>
                </a:solidFill>
                <a:latin typeface="Inter"/>
                <a:ea typeface="Inter"/>
                <a:cs typeface="Inter"/>
                <a:sym typeface="Inter"/>
              </a:rPr>
              <a:t> WhatsApp </a:t>
            </a:r>
            <a:r>
              <a:rPr lang="en" dirty="0" err="1">
                <a:solidFill>
                  <a:schemeClr val="dk1"/>
                </a:solidFill>
                <a:latin typeface="Inter"/>
                <a:ea typeface="Inter"/>
                <a:cs typeface="Inter"/>
                <a:sym typeface="Inter"/>
              </a:rPr>
              <a:t>uygulamasını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açarak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sohbetler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kısmında</a:t>
            </a:r>
            <a:r>
              <a:rPr lang="en" dirty="0">
                <a:solidFill>
                  <a:schemeClr val="dk1"/>
                </a:solidFill>
                <a:latin typeface="Inter"/>
                <a:ea typeface="Inter"/>
                <a:cs typeface="Inter"/>
                <a:sym typeface="Inter"/>
              </a:rPr>
              <a:t> ‘Meta </a:t>
            </a:r>
            <a:r>
              <a:rPr lang="en" dirty="0" err="1">
                <a:solidFill>
                  <a:schemeClr val="dk1"/>
                </a:solidFill>
                <a:latin typeface="Inter"/>
                <a:ea typeface="Inter"/>
                <a:cs typeface="Inter"/>
                <a:sym typeface="Inter"/>
              </a:rPr>
              <a:t>AI’yı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aratın</a:t>
            </a:r>
            <a:r>
              <a:rPr lang="en" dirty="0">
                <a:solidFill>
                  <a:schemeClr val="dk1"/>
                </a:solidFill>
                <a:latin typeface="Inter"/>
                <a:ea typeface="Inter"/>
                <a:cs typeface="Inter"/>
                <a:sym typeface="Inter"/>
              </a:rPr>
              <a:t>. </a:t>
            </a:r>
            <a:endParaRPr dirty="0">
              <a:solidFill>
                <a:schemeClr val="dk1"/>
              </a:solidFill>
              <a:latin typeface="Inter"/>
              <a:ea typeface="Inter"/>
              <a:cs typeface="Inter"/>
              <a:sym typeface="Inter"/>
            </a:endParaRPr>
          </a:p>
          <a:p>
            <a:pPr marL="0" lvl="0" indent="0" algn="l" rtl="0">
              <a:lnSpc>
                <a:spcPct val="115000"/>
              </a:lnSpc>
              <a:spcBef>
                <a:spcPts val="1200"/>
              </a:spcBef>
              <a:spcAft>
                <a:spcPts val="0"/>
              </a:spcAft>
              <a:buNone/>
            </a:pPr>
            <a:r>
              <a:rPr lang="en" dirty="0" err="1">
                <a:solidFill>
                  <a:schemeClr val="dk1"/>
                </a:solidFill>
                <a:latin typeface="Inter"/>
                <a:ea typeface="Inter"/>
                <a:cs typeface="Inter"/>
                <a:sym typeface="Inter"/>
              </a:rPr>
              <a:t>Şimdi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herhangi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aracını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kullanmanın</a:t>
            </a:r>
            <a:r>
              <a:rPr lang="en" dirty="0">
                <a:solidFill>
                  <a:schemeClr val="dk1"/>
                </a:solidFill>
                <a:latin typeface="Inter"/>
                <a:ea typeface="Inter"/>
                <a:cs typeface="Inter"/>
                <a:sym typeface="Inter"/>
              </a:rPr>
              <a:t> ilk </a:t>
            </a:r>
            <a:r>
              <a:rPr lang="en" dirty="0" err="1">
                <a:solidFill>
                  <a:schemeClr val="dk1"/>
                </a:solidFill>
                <a:latin typeface="Inter"/>
                <a:ea typeface="Inter"/>
                <a:cs typeface="Inter"/>
                <a:sym typeface="Inter"/>
              </a:rPr>
              <a:t>adımı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komut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oluşturmaktır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Yapmak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oluşturmak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istediğiniz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şeyi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tarif</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etmek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sistemine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aracına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verdiğiniz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talimata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isteğe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komut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denir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Komutunuz</a:t>
            </a:r>
            <a:r>
              <a:rPr lang="en" dirty="0">
                <a:solidFill>
                  <a:schemeClr val="dk1"/>
                </a:solidFill>
                <a:latin typeface="Inter"/>
                <a:ea typeface="Inter"/>
                <a:cs typeface="Inter"/>
                <a:sym typeface="Inter"/>
              </a:rPr>
              <a:t> ne </a:t>
            </a:r>
            <a:r>
              <a:rPr lang="en" dirty="0" err="1">
                <a:solidFill>
                  <a:schemeClr val="dk1"/>
                </a:solidFill>
                <a:latin typeface="Inter"/>
                <a:ea typeface="Inter"/>
                <a:cs typeface="Inter"/>
                <a:sym typeface="Inter"/>
              </a:rPr>
              <a:t>kadar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açık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detaylandırılmış</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olursa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zekanın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cevabı</a:t>
            </a:r>
            <a:r>
              <a:rPr lang="en" dirty="0">
                <a:solidFill>
                  <a:schemeClr val="dk1"/>
                </a:solidFill>
                <a:latin typeface="Inter"/>
                <a:ea typeface="Inter"/>
                <a:cs typeface="Inter"/>
                <a:sym typeface="Inter"/>
              </a:rPr>
              <a:t> da o </a:t>
            </a:r>
            <a:r>
              <a:rPr lang="en" dirty="0" err="1">
                <a:solidFill>
                  <a:schemeClr val="dk1"/>
                </a:solidFill>
                <a:latin typeface="Inter"/>
                <a:ea typeface="Inter"/>
                <a:cs typeface="Inter"/>
                <a:sym typeface="Inter"/>
              </a:rPr>
              <a:t>kadar</a:t>
            </a:r>
            <a:r>
              <a:rPr lang="en" dirty="0">
                <a:solidFill>
                  <a:schemeClr val="dk1"/>
                </a:solidFill>
                <a:latin typeface="Inter"/>
                <a:ea typeface="Inter"/>
                <a:cs typeface="Inter"/>
                <a:sym typeface="Inter"/>
              </a:rPr>
              <a:t> iyi </a:t>
            </a:r>
            <a:r>
              <a:rPr lang="en" dirty="0" err="1">
                <a:solidFill>
                  <a:schemeClr val="dk1"/>
                </a:solidFill>
                <a:latin typeface="Inter"/>
                <a:ea typeface="Inter"/>
                <a:cs typeface="Inter"/>
                <a:sym typeface="Inter"/>
              </a:rPr>
              <a:t>olur</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0" lvl="0" indent="0" algn="l" rtl="0">
              <a:lnSpc>
                <a:spcPct val="115000"/>
              </a:lnSpc>
              <a:spcBef>
                <a:spcPts val="1200"/>
              </a:spcBef>
              <a:spcAft>
                <a:spcPts val="0"/>
              </a:spcAft>
              <a:buNone/>
            </a:pPr>
            <a:r>
              <a:rPr lang="en" dirty="0">
                <a:solidFill>
                  <a:schemeClr val="dk1"/>
                </a:solidFill>
                <a:latin typeface="Inter"/>
                <a:ea typeface="Inter"/>
                <a:cs typeface="Inter"/>
                <a:sym typeface="Inter"/>
              </a:rPr>
              <a:t>Pratik </a:t>
            </a:r>
            <a:r>
              <a:rPr lang="en" dirty="0" err="1">
                <a:solidFill>
                  <a:schemeClr val="dk1"/>
                </a:solidFill>
                <a:latin typeface="Inter"/>
                <a:ea typeface="Inter"/>
                <a:cs typeface="Inter"/>
                <a:sym typeface="Inter"/>
              </a:rPr>
              <a:t>olması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gerçek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yaşamdan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durumu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ele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alalım</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Diyelim</a:t>
            </a:r>
            <a:r>
              <a:rPr lang="en" dirty="0">
                <a:solidFill>
                  <a:schemeClr val="dk1"/>
                </a:solidFill>
                <a:latin typeface="Inter"/>
                <a:ea typeface="Inter"/>
                <a:cs typeface="Inter"/>
                <a:sym typeface="Inter"/>
              </a:rPr>
              <a:t> ki </a:t>
            </a:r>
            <a:r>
              <a:rPr lang="en" dirty="0" err="1">
                <a:solidFill>
                  <a:schemeClr val="dk1"/>
                </a:solidFill>
                <a:latin typeface="Inter"/>
                <a:ea typeface="Inter"/>
                <a:cs typeface="Inter"/>
                <a:sym typeface="Inter"/>
              </a:rPr>
              <a:t>yaşadığınız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sorunla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ilgili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mesaj</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yazmanız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gerekiyor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Örneğin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aldığınız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elektrik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hizmetinin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yetersiz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olması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ev</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sahibinden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evdeki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hasarı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onarmasını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istemek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gibi</a:t>
            </a:r>
            <a:r>
              <a:rPr lang="en" dirty="0">
                <a:solidFill>
                  <a:schemeClr val="dk1"/>
                </a:solidFill>
                <a:latin typeface="Inter"/>
                <a:ea typeface="Inter"/>
                <a:cs typeface="Inter"/>
                <a:sym typeface="Inter"/>
              </a:rPr>
              <a:t>.</a:t>
            </a:r>
            <a:endParaRPr b="1" dirty="0">
              <a:solidFill>
                <a:schemeClr val="dk1"/>
              </a:solidFill>
              <a:latin typeface="Inter"/>
              <a:ea typeface="Inter"/>
              <a:cs typeface="Inter"/>
              <a:sym typeface="Inter"/>
            </a:endParaRPr>
          </a:p>
          <a:p>
            <a:pPr marL="0" lvl="0" indent="0" algn="l" rtl="0">
              <a:lnSpc>
                <a:spcPct val="115000"/>
              </a:lnSpc>
              <a:spcBef>
                <a:spcPts val="1200"/>
              </a:spcBef>
              <a:spcAft>
                <a:spcPts val="0"/>
              </a:spcAft>
              <a:buNone/>
            </a:pPr>
            <a:r>
              <a:rPr lang="en" b="1" dirty="0">
                <a:solidFill>
                  <a:schemeClr val="dk1"/>
                </a:solidFill>
                <a:latin typeface="Inter"/>
                <a:ea typeface="Inter"/>
                <a:cs typeface="Inter"/>
                <a:sym typeface="Inter"/>
              </a:rPr>
              <a:t>Örnek </a:t>
            </a:r>
            <a:r>
              <a:rPr lang="en" b="1" dirty="0" err="1">
                <a:solidFill>
                  <a:schemeClr val="dk1"/>
                </a:solidFill>
                <a:latin typeface="Inter"/>
                <a:ea typeface="Inter"/>
                <a:cs typeface="Inter"/>
                <a:sym typeface="Inter"/>
              </a:rPr>
              <a:t>Komut</a:t>
            </a:r>
            <a:r>
              <a:rPr lang="en" b="1" dirty="0">
                <a:solidFill>
                  <a:schemeClr val="dk1"/>
                </a:solidFill>
                <a:latin typeface="Inter"/>
                <a:ea typeface="Inter"/>
                <a:cs typeface="Inter"/>
                <a:sym typeface="Inter"/>
              </a:rPr>
              <a:t>: </a:t>
            </a:r>
            <a:r>
              <a:rPr lang="en" dirty="0">
                <a:solidFill>
                  <a:schemeClr val="dk1"/>
                </a:solidFill>
                <a:latin typeface="Inter"/>
                <a:ea typeface="Inter"/>
                <a:cs typeface="Inter"/>
                <a:sym typeface="Inter"/>
              </a:rPr>
              <a:t>“</a:t>
            </a:r>
            <a:r>
              <a:rPr lang="en" dirty="0" err="1">
                <a:solidFill>
                  <a:schemeClr val="dk1"/>
                </a:solidFill>
                <a:latin typeface="Inter"/>
                <a:ea typeface="Inter"/>
                <a:cs typeface="Inter"/>
                <a:sym typeface="Inter"/>
              </a:rPr>
              <a:t>Elektrik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dağıtım</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şirketine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sık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sık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yaşanan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küçük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işletmemi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olumsuz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etkileyen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elektrik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kesintileriyle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ilgili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profesyonel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sert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şikayet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mektubu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yazmama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yardım</a:t>
            </a:r>
            <a:r>
              <a:rPr lang="en" dirty="0">
                <a:solidFill>
                  <a:schemeClr val="dk1"/>
                </a:solidFill>
                <a:latin typeface="Inter"/>
                <a:ea typeface="Inter"/>
                <a:cs typeface="Inter"/>
                <a:sym typeface="Inter"/>
              </a:rPr>
              <a:t> et. </a:t>
            </a:r>
            <a:r>
              <a:rPr lang="en" dirty="0" err="1">
                <a:solidFill>
                  <a:schemeClr val="dk1"/>
                </a:solidFill>
                <a:latin typeface="Inter"/>
                <a:ea typeface="Inter"/>
                <a:cs typeface="Inter"/>
                <a:sym typeface="Inter"/>
              </a:rPr>
              <a:t>Mektup</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kibar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dille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somut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eylem</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talep</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etsin</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0" lvl="0" indent="0" algn="l" rtl="0">
              <a:lnSpc>
                <a:spcPct val="115000"/>
              </a:lnSpc>
              <a:spcBef>
                <a:spcPts val="1200"/>
              </a:spcBef>
              <a:spcAft>
                <a:spcPts val="0"/>
              </a:spcAft>
              <a:buNone/>
            </a:pPr>
            <a:r>
              <a:rPr lang="en" dirty="0" err="1">
                <a:solidFill>
                  <a:schemeClr val="dk1"/>
                </a:solidFill>
                <a:latin typeface="Inter"/>
                <a:ea typeface="Inter"/>
                <a:cs typeface="Inter"/>
                <a:sym typeface="Inter"/>
              </a:rPr>
              <a:t>Komutu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gönderdiğimizde</a:t>
            </a:r>
            <a:r>
              <a:rPr lang="en" dirty="0">
                <a:solidFill>
                  <a:schemeClr val="dk1"/>
                </a:solidFill>
                <a:latin typeface="Inter"/>
                <a:ea typeface="Inter"/>
                <a:cs typeface="Inter"/>
                <a:sym typeface="Inter"/>
              </a:rPr>
              <a:t>, Meta AI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mesaj</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taslağı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oluşturur</a:t>
            </a:r>
            <a:r>
              <a:rPr lang="en" dirty="0">
                <a:solidFill>
                  <a:schemeClr val="dk1"/>
                </a:solidFill>
                <a:latin typeface="Inter"/>
                <a:ea typeface="Inter"/>
                <a:cs typeface="Inter"/>
                <a:sym typeface="Inter"/>
              </a:rPr>
              <a:t>. Bu </a:t>
            </a:r>
            <a:r>
              <a:rPr lang="en" dirty="0" err="1">
                <a:solidFill>
                  <a:schemeClr val="dk1"/>
                </a:solidFill>
                <a:latin typeface="Inter"/>
                <a:ea typeface="Inter"/>
                <a:cs typeface="Inter"/>
                <a:sym typeface="Inter"/>
              </a:rPr>
              <a:t>taslağı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istediğiniz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gibi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düzenleyebilir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değiştirebilir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kullanabilirsiniz</a:t>
            </a:r>
            <a:endParaRPr b="1" dirty="0">
              <a:solidFill>
                <a:schemeClr val="dk1"/>
              </a:solidFill>
              <a:latin typeface="Inter"/>
              <a:ea typeface="Inter"/>
              <a:cs typeface="Inter"/>
              <a:sym typeface="Inter"/>
            </a:endParaRPr>
          </a:p>
          <a:p>
            <a:pPr marL="0" lvl="0" indent="0" algn="l" rtl="0">
              <a:lnSpc>
                <a:spcPct val="115000"/>
              </a:lnSpc>
              <a:spcBef>
                <a:spcPts val="1200"/>
              </a:spcBef>
              <a:spcAft>
                <a:spcPts val="0"/>
              </a:spcAft>
              <a:buNone/>
            </a:pPr>
            <a:r>
              <a:rPr lang="en" b="1" dirty="0" err="1">
                <a:solidFill>
                  <a:schemeClr val="dk1"/>
                </a:solidFill>
                <a:latin typeface="Inter"/>
                <a:ea typeface="Inter"/>
                <a:cs typeface="Inter"/>
                <a:sym typeface="Inter"/>
              </a:rPr>
              <a:t>Düşük</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Bağlantılı</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Versiyon</a:t>
            </a:r>
            <a:r>
              <a:rPr lang="en" b="1" dirty="0">
                <a:solidFill>
                  <a:schemeClr val="dk1"/>
                </a:solidFill>
                <a:latin typeface="Inter"/>
                <a:ea typeface="Inter"/>
                <a:cs typeface="Inter"/>
                <a:sym typeface="Inter"/>
              </a:rPr>
              <a:t> </a:t>
            </a:r>
            <a:r>
              <a:rPr lang="en" dirty="0">
                <a:solidFill>
                  <a:schemeClr val="dk1"/>
                </a:solidFill>
                <a:latin typeface="Inter"/>
                <a:ea typeface="Inter"/>
                <a:cs typeface="Inter"/>
                <a:sym typeface="Inter"/>
              </a:rPr>
              <a:t>(5 </a:t>
            </a:r>
            <a:r>
              <a:rPr lang="en" dirty="0" err="1">
                <a:solidFill>
                  <a:schemeClr val="dk1"/>
                </a:solidFill>
                <a:latin typeface="Inter"/>
                <a:ea typeface="Inter"/>
                <a:cs typeface="Inter"/>
                <a:sym typeface="Inter"/>
              </a:rPr>
              <a:t>dakika</a:t>
            </a:r>
            <a:r>
              <a:rPr lang="en" dirty="0">
                <a:solidFill>
                  <a:schemeClr val="dk1"/>
                </a:solidFill>
                <a:latin typeface="Inter"/>
                <a:ea typeface="Inter"/>
                <a:cs typeface="Inter"/>
                <a:sym typeface="Inter"/>
              </a:rPr>
              <a:t>):</a:t>
            </a:r>
            <a:endParaRPr dirty="0">
              <a:solidFill>
                <a:srgbClr val="FF0000"/>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Font typeface="Inter"/>
              <a:buChar char="●"/>
            </a:pPr>
            <a:r>
              <a:rPr lang="en" dirty="0" err="1">
                <a:solidFill>
                  <a:schemeClr val="dk1"/>
                </a:solidFill>
                <a:latin typeface="Inter"/>
                <a:ea typeface="Inter"/>
                <a:cs typeface="Inter"/>
                <a:sym typeface="Inter"/>
              </a:rPr>
              <a:t>Önceden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zekayla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hazırlanmış</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iletişim</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örneklerini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gösterin</a:t>
            </a:r>
            <a:endParaRPr dirty="0">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dirty="0">
                <a:solidFill>
                  <a:schemeClr val="dk1"/>
                </a:solidFill>
                <a:latin typeface="Inter"/>
                <a:ea typeface="Inter"/>
                <a:cs typeface="Inter"/>
                <a:sym typeface="Inter"/>
              </a:rPr>
              <a:t>“</a:t>
            </a:r>
            <a:r>
              <a:rPr lang="en" dirty="0" err="1">
                <a:solidFill>
                  <a:schemeClr val="dk1"/>
                </a:solidFill>
                <a:latin typeface="Inter"/>
                <a:ea typeface="Inter"/>
                <a:cs typeface="Inter"/>
                <a:sym typeface="Inter"/>
              </a:rPr>
              <a:t>Öncesi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sonrası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versiyonlarını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karşılaştırın</a:t>
            </a:r>
            <a:endParaRPr dirty="0">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zekanın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yazdıklarının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kişisel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detaylarla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nasıl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iyileştirilebileceğini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tartışın</a:t>
            </a:r>
            <a:endParaRPr dirty="0">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dirty="0">
                <a:solidFill>
                  <a:schemeClr val="dk1"/>
                </a:solidFill>
                <a:latin typeface="Inter"/>
                <a:ea typeface="Inter"/>
                <a:cs typeface="Inter"/>
                <a:sym typeface="Inter"/>
              </a:rPr>
              <a:t>Hangi </a:t>
            </a:r>
            <a:r>
              <a:rPr lang="en" dirty="0" err="1">
                <a:solidFill>
                  <a:schemeClr val="dk1"/>
                </a:solidFill>
                <a:latin typeface="Inter"/>
                <a:ea typeface="Inter"/>
                <a:cs typeface="Inter"/>
                <a:sym typeface="Inter"/>
              </a:rPr>
              <a:t>kısımlarda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insan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dokunuşuna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gerek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olduğunu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bulmaları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pratik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yapın</a:t>
            </a:r>
            <a:endParaRPr dirty="0">
              <a:solidFill>
                <a:schemeClr val="dk1"/>
              </a:solidFill>
              <a:latin typeface="Inter"/>
              <a:ea typeface="Inter"/>
              <a:cs typeface="Inter"/>
              <a:sym typeface="Inter"/>
            </a:endParaRPr>
          </a:p>
          <a:p>
            <a:pPr marL="0" lvl="0" indent="0" algn="l" rtl="0">
              <a:lnSpc>
                <a:spcPct val="115000"/>
              </a:lnSpc>
              <a:spcBef>
                <a:spcPts val="1200"/>
              </a:spcBef>
              <a:spcAft>
                <a:spcPts val="0"/>
              </a:spcAft>
              <a:buNone/>
            </a:pPr>
            <a:r>
              <a:rPr lang="en" dirty="0">
                <a:solidFill>
                  <a:schemeClr val="dk1"/>
                </a:solidFill>
                <a:latin typeface="Inter"/>
                <a:ea typeface="Inter"/>
                <a:cs typeface="Inter"/>
                <a:sym typeface="Inter"/>
              </a:rPr>
              <a:t>Bu </a:t>
            </a:r>
            <a:r>
              <a:rPr lang="en" dirty="0" err="1">
                <a:solidFill>
                  <a:schemeClr val="dk1"/>
                </a:solidFill>
                <a:latin typeface="Inter"/>
                <a:ea typeface="Inter"/>
                <a:cs typeface="Inter"/>
                <a:sym typeface="Inter"/>
              </a:rPr>
              <a:t>kısa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egzersiz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sayesinde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zekanın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günlük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iletişimde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bizi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nasıl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destekleyebileceğini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vakit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kazandıracağını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yazılarımızın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kalitesini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artıracağını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düşüncelerimizi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daha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açık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şekilde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ifade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etmemizi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sağlayacağını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göreceğiz</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0" lvl="0" indent="0" algn="l" rtl="0">
              <a:lnSpc>
                <a:spcPct val="115000"/>
              </a:lnSpc>
              <a:spcBef>
                <a:spcPts val="1200"/>
              </a:spcBef>
              <a:spcAft>
                <a:spcPts val="0"/>
              </a:spcAft>
              <a:buNone/>
            </a:pPr>
            <a:r>
              <a:rPr lang="en" dirty="0">
                <a:solidFill>
                  <a:schemeClr val="dk1"/>
                </a:solidFill>
                <a:latin typeface="Inter"/>
                <a:ea typeface="Inter"/>
                <a:cs typeface="Inter"/>
                <a:sym typeface="Inter"/>
              </a:rPr>
              <a:t>E-</a:t>
            </a:r>
            <a:r>
              <a:rPr lang="en" dirty="0" err="1">
                <a:solidFill>
                  <a:schemeClr val="dk1"/>
                </a:solidFill>
                <a:latin typeface="Inter"/>
                <a:ea typeface="Inter"/>
                <a:cs typeface="Inter"/>
                <a:sym typeface="Inter"/>
              </a:rPr>
              <a:t>posta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istek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şikayet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rapor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hatta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yaratıcı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içerikler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yazarken</a:t>
            </a:r>
            <a:r>
              <a:rPr lang="en" dirty="0">
                <a:solidFill>
                  <a:schemeClr val="dk1"/>
                </a:solidFill>
                <a:latin typeface="Inter"/>
                <a:ea typeface="Inter"/>
                <a:cs typeface="Inter"/>
                <a:sym typeface="Inter"/>
              </a:rPr>
              <a:t>, Meta AI </a:t>
            </a:r>
            <a:r>
              <a:rPr lang="en" dirty="0" err="1">
                <a:solidFill>
                  <a:schemeClr val="dk1"/>
                </a:solidFill>
                <a:latin typeface="Inter"/>
                <a:ea typeface="Inter"/>
                <a:cs typeface="Inter"/>
                <a:sym typeface="Inter"/>
              </a:rPr>
              <a:t>gibi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araçları</a:t>
            </a:r>
            <a:r>
              <a:rPr lang="en" dirty="0">
                <a:solidFill>
                  <a:schemeClr val="dk1"/>
                </a:solidFill>
                <a:latin typeface="Inter"/>
                <a:ea typeface="Inter"/>
                <a:cs typeface="Inter"/>
                <a:sym typeface="Inter"/>
              </a:rPr>
              <a:t> bize </a:t>
            </a:r>
            <a:r>
              <a:rPr lang="en" b="1" dirty="0" err="1">
                <a:solidFill>
                  <a:schemeClr val="dk1"/>
                </a:solidFill>
                <a:latin typeface="Inter"/>
                <a:ea typeface="Inter"/>
                <a:cs typeface="Inter"/>
                <a:sym typeface="Inter"/>
              </a:rPr>
              <a:t>bir</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asistan</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gibi</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yardım</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ederek</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basit</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talimatları</a:t>
            </a:r>
            <a:r>
              <a:rPr lang="en" b="1" dirty="0">
                <a:solidFill>
                  <a:schemeClr val="dk1"/>
                </a:solidFill>
                <a:latin typeface="Inter"/>
                <a:ea typeface="Inter"/>
                <a:cs typeface="Inter"/>
                <a:sym typeface="Inter"/>
              </a:rPr>
              <a:t> iyi </a:t>
            </a:r>
            <a:r>
              <a:rPr lang="en" b="1" dirty="0" err="1">
                <a:solidFill>
                  <a:schemeClr val="dk1"/>
                </a:solidFill>
                <a:latin typeface="Inter"/>
                <a:ea typeface="Inter"/>
                <a:cs typeface="Inter"/>
                <a:sym typeface="Inter"/>
              </a:rPr>
              <a:t>planlanmış</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ve</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yazıya</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dökülmüş</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mesajlara</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dönüştürmemizi</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sağlar</a:t>
            </a:r>
            <a:r>
              <a:rPr lang="en" b="1" dirty="0">
                <a:solidFill>
                  <a:schemeClr val="dk1"/>
                </a:solidFill>
                <a:latin typeface="Inter"/>
                <a:ea typeface="Inter"/>
                <a:cs typeface="Inter"/>
                <a:sym typeface="Inter"/>
              </a:rPr>
              <a:t>.</a:t>
            </a:r>
            <a:endParaRPr b="1" dirty="0">
              <a:solidFill>
                <a:schemeClr val="dk1"/>
              </a:solidFill>
              <a:latin typeface="Inter"/>
              <a:ea typeface="Inter"/>
              <a:cs typeface="Inter"/>
              <a:sym typeface="Inter"/>
            </a:endParaRPr>
          </a:p>
          <a:p>
            <a:pPr marL="0" lvl="0" indent="0" algn="l" rtl="0">
              <a:lnSpc>
                <a:spcPct val="115000"/>
              </a:lnSpc>
              <a:spcBef>
                <a:spcPts val="1200"/>
              </a:spcBef>
              <a:spcAft>
                <a:spcPts val="0"/>
              </a:spcAft>
              <a:buNone/>
            </a:pPr>
            <a:r>
              <a:rPr lang="en" dirty="0" err="1">
                <a:solidFill>
                  <a:schemeClr val="dk1"/>
                </a:solidFill>
                <a:latin typeface="Inter"/>
                <a:ea typeface="Inter"/>
                <a:cs typeface="Inter"/>
                <a:sym typeface="Inter"/>
              </a:rPr>
              <a:t>Buradan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çıkaracağımız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mesaj</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çok</a:t>
            </a:r>
            <a:r>
              <a:rPr lang="en" dirty="0">
                <a:solidFill>
                  <a:schemeClr val="dk1"/>
                </a:solidFill>
                <a:latin typeface="Inter"/>
                <a:ea typeface="Inter"/>
                <a:cs typeface="Inter"/>
                <a:sym typeface="Inter"/>
              </a:rPr>
              <a:t> net: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açık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net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komut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verdiğinizde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daha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verimli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iletişim</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kurmanıza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günlük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yaşamınızdaki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problemleri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daha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hızlı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çözmenize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yardımcı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olur</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0" lvl="0" indent="0" algn="l" rtl="0">
              <a:lnSpc>
                <a:spcPct val="115000"/>
              </a:lnSpc>
              <a:spcBef>
                <a:spcPts val="1200"/>
              </a:spcBef>
              <a:spcAft>
                <a:spcPts val="0"/>
              </a:spcAft>
              <a:buNone/>
            </a:pPr>
            <a:r>
              <a:rPr lang="en" b="1" dirty="0">
                <a:solidFill>
                  <a:schemeClr val="dk1"/>
                </a:solidFill>
                <a:latin typeface="Inter"/>
                <a:ea typeface="Inter"/>
                <a:cs typeface="Inter"/>
                <a:sym typeface="Inter"/>
              </a:rPr>
              <a:t>Temel </a:t>
            </a:r>
            <a:r>
              <a:rPr lang="en" b="1" dirty="0" err="1">
                <a:solidFill>
                  <a:schemeClr val="dk1"/>
                </a:solidFill>
                <a:latin typeface="Inter"/>
                <a:ea typeface="Inter"/>
                <a:cs typeface="Inter"/>
                <a:sym typeface="Inter"/>
              </a:rPr>
              <a:t>Öğretme</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Noktaları</a:t>
            </a:r>
            <a:r>
              <a:rPr lang="en" b="1"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Font typeface="Inter"/>
              <a:buChar char="●"/>
            </a:pP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yazdıklarınıza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profesyonel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dil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kazandırır</a:t>
            </a:r>
            <a:endParaRPr dirty="0">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Siz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ise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kişisel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detaylar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kültürel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bağlamla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zenginleştirirsiniz</a:t>
            </a:r>
            <a:endParaRPr dirty="0">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zekanın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yazdığı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mesajı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göndermeden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önce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mutlaka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okuyun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düzenleyin</a:t>
            </a:r>
            <a:endParaRPr dirty="0">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İlişki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kurmak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iletişimin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takibini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yapmak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insanın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sorumluluğundadır</a:t>
            </a:r>
            <a:endParaRPr dirty="0">
              <a:solidFill>
                <a:schemeClr val="dk1"/>
              </a:solidFill>
              <a:latin typeface="Inter"/>
              <a:ea typeface="Inter"/>
              <a:cs typeface="Inter"/>
              <a:sym typeface="Inter"/>
            </a:endParaRPr>
          </a:p>
          <a:p>
            <a:pPr marL="0" lvl="0" indent="0" algn="l" rtl="0">
              <a:lnSpc>
                <a:spcPct val="115000"/>
              </a:lnSpc>
              <a:spcBef>
                <a:spcPts val="1200"/>
              </a:spcBef>
              <a:spcAft>
                <a:spcPts val="0"/>
              </a:spcAft>
              <a:buNone/>
            </a:pPr>
            <a:r>
              <a:rPr lang="en" b="1" dirty="0" err="1">
                <a:solidFill>
                  <a:schemeClr val="dk1"/>
                </a:solidFill>
                <a:latin typeface="Inter"/>
                <a:ea typeface="Inter"/>
                <a:cs typeface="Inter"/>
                <a:sym typeface="Inter"/>
              </a:rPr>
              <a:t>Kolaylaştırıcılar</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için</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Talimatlar</a:t>
            </a:r>
            <a:endParaRPr b="1" dirty="0">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Font typeface="Inter"/>
              <a:buChar char="●"/>
            </a:pPr>
            <a:r>
              <a:rPr lang="en" dirty="0" err="1">
                <a:solidFill>
                  <a:schemeClr val="dk1"/>
                </a:solidFill>
                <a:latin typeface="Inter"/>
                <a:ea typeface="Inter"/>
                <a:cs typeface="Inter"/>
                <a:sym typeface="Inter"/>
              </a:rPr>
              <a:t>Canlı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uygulama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sırasında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ekranınızı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paylaşarak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komut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girme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çıktı</a:t>
            </a:r>
            <a:r>
              <a:rPr lang="en" dirty="0">
                <a:solidFill>
                  <a:schemeClr val="dk1"/>
                </a:solidFill>
                <a:latin typeface="Inter"/>
                <a:ea typeface="Inter"/>
                <a:cs typeface="Inter"/>
                <a:sym typeface="Inter"/>
              </a:rPr>
              <a:t> alma </a:t>
            </a:r>
            <a:r>
              <a:rPr lang="en" dirty="0" err="1">
                <a:solidFill>
                  <a:schemeClr val="dk1"/>
                </a:solidFill>
                <a:latin typeface="Inter"/>
                <a:ea typeface="Inter"/>
                <a:cs typeface="Inter"/>
                <a:sym typeface="Inter"/>
              </a:rPr>
              <a:t>sürecini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adım</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adım</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gösterin</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endParaRPr sz="1200" b="1" dirty="0">
              <a:solidFill>
                <a:schemeClr val="dk1"/>
              </a:solidFill>
              <a:latin typeface="Inter"/>
              <a:ea typeface="Inter"/>
              <a:cs typeface="Inter"/>
              <a:sym typeface="Inter"/>
            </a:endParaRPr>
          </a:p>
          <a:p>
            <a:pPr marL="0" lvl="0" indent="0" algn="l" rtl="0">
              <a:spcBef>
                <a:spcPts val="1200"/>
              </a:spcBef>
              <a:spcAft>
                <a:spcPts val="0"/>
              </a:spcAft>
              <a:buNone/>
            </a:pPr>
            <a:endParaRPr sz="1200"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2"/>
        <p:cNvGrpSpPr/>
        <p:nvPr/>
      </p:nvGrpSpPr>
      <p:grpSpPr>
        <a:xfrm>
          <a:off x="0" y="0"/>
          <a:ext cx="0" cy="0"/>
          <a:chOff x="0" y="0"/>
          <a:chExt cx="0" cy="0"/>
        </a:xfrm>
      </p:grpSpPr>
      <p:sp>
        <p:nvSpPr>
          <p:cNvPr id="1523" name="Google Shape;1523;g3d0916e44a2_0_10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4" name="Google Shape;1524;g3d0916e44a2_0_10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b="1" dirty="0">
                <a:solidFill>
                  <a:schemeClr val="dk1"/>
                </a:solidFill>
                <a:latin typeface="Inter"/>
                <a:ea typeface="Inter"/>
                <a:cs typeface="Inter"/>
                <a:sym typeface="Inter"/>
              </a:rPr>
              <a:t>KONUŞMACI NOTLARI:</a:t>
            </a:r>
            <a:endParaRPr dirty="0">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 b="1" dirty="0" err="1">
                <a:solidFill>
                  <a:schemeClr val="dk1"/>
                </a:solidFill>
                <a:latin typeface="Inter"/>
                <a:ea typeface="Inter"/>
                <a:cs typeface="Inter"/>
                <a:sym typeface="Inter"/>
              </a:rPr>
              <a:t>Günlük</a:t>
            </a:r>
            <a:r>
              <a:rPr lang="en" b="1" dirty="0">
                <a:solidFill>
                  <a:schemeClr val="dk1"/>
                </a:solidFill>
                <a:latin typeface="Inter"/>
                <a:ea typeface="Inter"/>
                <a:cs typeface="Inter"/>
                <a:sym typeface="Inter"/>
              </a:rPr>
              <a:t> Problem </a:t>
            </a:r>
            <a:r>
              <a:rPr lang="en" b="1" dirty="0" err="1">
                <a:solidFill>
                  <a:schemeClr val="dk1"/>
                </a:solidFill>
                <a:latin typeface="Inter"/>
                <a:ea typeface="Inter"/>
                <a:cs typeface="Inter"/>
                <a:sym typeface="Inter"/>
              </a:rPr>
              <a:t>Çözme</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Grup</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için</a:t>
            </a:r>
            <a:r>
              <a:rPr lang="en" b="1" dirty="0">
                <a:solidFill>
                  <a:schemeClr val="dk1"/>
                </a:solidFill>
                <a:latin typeface="Inter"/>
                <a:ea typeface="Inter"/>
                <a:cs typeface="Inter"/>
                <a:sym typeface="Inter"/>
              </a:rPr>
              <a:t> Problem </a:t>
            </a:r>
            <a:r>
              <a:rPr lang="en" b="1" dirty="0" err="1">
                <a:solidFill>
                  <a:schemeClr val="dk1"/>
                </a:solidFill>
                <a:latin typeface="Inter"/>
                <a:ea typeface="Inter"/>
                <a:cs typeface="Inter"/>
                <a:sym typeface="Inter"/>
              </a:rPr>
              <a:t>Çözme</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Aktivitesi</a:t>
            </a:r>
            <a:r>
              <a:rPr lang="en" b="1" dirty="0">
                <a:solidFill>
                  <a:schemeClr val="dk1"/>
                </a:solidFill>
                <a:latin typeface="Inter"/>
                <a:ea typeface="Inter"/>
                <a:cs typeface="Inter"/>
                <a:sym typeface="Inter"/>
              </a:rPr>
              <a:t> </a:t>
            </a:r>
            <a:r>
              <a:rPr lang="en" dirty="0">
                <a:solidFill>
                  <a:schemeClr val="dk1"/>
                </a:solidFill>
                <a:latin typeface="Inter"/>
                <a:ea typeface="Inter"/>
                <a:cs typeface="Inter"/>
                <a:sym typeface="Inter"/>
              </a:rPr>
              <a:t>(8 </a:t>
            </a:r>
            <a:r>
              <a:rPr lang="en" dirty="0" err="1">
                <a:solidFill>
                  <a:schemeClr val="dk1"/>
                </a:solidFill>
                <a:latin typeface="Inter"/>
                <a:ea typeface="Inter"/>
                <a:cs typeface="Inter"/>
                <a:sym typeface="Inter"/>
              </a:rPr>
              <a:t>dakika</a:t>
            </a:r>
            <a:r>
              <a:rPr lang="en" dirty="0">
                <a:solidFill>
                  <a:schemeClr val="dk1"/>
                </a:solidFill>
                <a:latin typeface="Inter"/>
                <a:ea typeface="Inter"/>
                <a:cs typeface="Inter"/>
                <a:sym typeface="Inter"/>
              </a:rPr>
              <a:t>):</a:t>
            </a:r>
            <a:endParaRPr dirty="0">
              <a:solidFill>
                <a:schemeClr val="dk1"/>
              </a:solidFill>
            </a:endParaRPr>
          </a:p>
          <a:p>
            <a:pPr marL="0" marR="38100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zekayı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beyin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fırtınası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yapmak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partner </a:t>
            </a:r>
            <a:r>
              <a:rPr lang="en" dirty="0" err="1">
                <a:solidFill>
                  <a:schemeClr val="dk1"/>
                </a:solidFill>
                <a:latin typeface="Inter"/>
                <a:ea typeface="Inter"/>
                <a:cs typeface="Inter"/>
                <a:sym typeface="Inter"/>
              </a:rPr>
              <a:t>gibi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kullanarak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pratik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yapalım</a:t>
            </a:r>
            <a:r>
              <a:rPr lang="en" dirty="0">
                <a:solidFill>
                  <a:schemeClr val="dk1"/>
                </a:solidFill>
                <a:latin typeface="Inter"/>
                <a:ea typeface="Inter"/>
                <a:cs typeface="Inter"/>
                <a:sym typeface="Inter"/>
              </a:rPr>
              <a:t>. Size </a:t>
            </a:r>
            <a:r>
              <a:rPr lang="en" dirty="0" err="1">
                <a:solidFill>
                  <a:schemeClr val="dk1"/>
                </a:solidFill>
                <a:latin typeface="Inter"/>
                <a:ea typeface="Inter"/>
                <a:cs typeface="Inter"/>
                <a:sym typeface="Inter"/>
              </a:rPr>
              <a:t>gerçek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hayattan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bazı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senaryolar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vereceğim</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zekadan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nasıl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yardım</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alabileceğimizi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birlikte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keşfedeceğiz</a:t>
            </a:r>
            <a:r>
              <a:rPr lang="en" dirty="0">
                <a:solidFill>
                  <a:schemeClr val="dk1"/>
                </a:solidFill>
                <a:latin typeface="Inter"/>
                <a:ea typeface="Inter"/>
                <a:cs typeface="Inter"/>
                <a:sym typeface="Inter"/>
              </a:rPr>
              <a:t>.”</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Senaryo</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Temelli</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Öğrenme</a:t>
            </a:r>
            <a:r>
              <a:rPr lang="en" b="1" dirty="0">
                <a:solidFill>
                  <a:schemeClr val="dk1"/>
                </a:solidFill>
                <a:latin typeface="Inter"/>
                <a:ea typeface="Inter"/>
                <a:cs typeface="Inter"/>
                <a:sym typeface="Inter"/>
              </a:rPr>
              <a:t>:</a:t>
            </a:r>
            <a:r>
              <a:rPr lang="en" dirty="0">
                <a:solidFill>
                  <a:schemeClr val="dk1"/>
                </a:solidFill>
                <a:latin typeface="Inter"/>
                <a:ea typeface="Inter"/>
                <a:cs typeface="Inter"/>
                <a:sym typeface="Inter"/>
              </a:rPr>
              <a:t> </a:t>
            </a:r>
            <a:r>
              <a:rPr lang="en" b="1" dirty="0">
                <a:solidFill>
                  <a:schemeClr val="dk1"/>
                </a:solidFill>
                <a:latin typeface="Inter"/>
                <a:ea typeface="Inter"/>
                <a:cs typeface="Inter"/>
                <a:sym typeface="Inter"/>
              </a:rPr>
              <a:t>3-4 </a:t>
            </a:r>
            <a:r>
              <a:rPr lang="en" b="1" dirty="0" err="1">
                <a:solidFill>
                  <a:schemeClr val="dk1"/>
                </a:solidFill>
                <a:latin typeface="Inter"/>
                <a:ea typeface="Inter"/>
                <a:cs typeface="Inter"/>
                <a:sym typeface="Inter"/>
              </a:rPr>
              <a:t>kişilik</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gruplara</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ayırın</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senaryoları</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dağıtın</a:t>
            </a:r>
            <a:r>
              <a:rPr lang="en" b="1" dirty="0">
                <a:solidFill>
                  <a:schemeClr val="dk1"/>
                </a:solidFill>
                <a:latin typeface="Inter"/>
                <a:ea typeface="Inter"/>
                <a:cs typeface="Inter"/>
                <a:sym typeface="Inter"/>
              </a:rPr>
              <a:t> </a:t>
            </a:r>
            <a:r>
              <a:rPr lang="en" dirty="0">
                <a:solidFill>
                  <a:schemeClr val="dk1"/>
                </a:solidFill>
                <a:latin typeface="Inter"/>
                <a:ea typeface="Inter"/>
                <a:cs typeface="Inter"/>
                <a:sym typeface="Inter"/>
              </a:rPr>
              <a:t>(4 </a:t>
            </a:r>
            <a:r>
              <a:rPr lang="en" dirty="0" err="1">
                <a:solidFill>
                  <a:schemeClr val="dk1"/>
                </a:solidFill>
                <a:latin typeface="Inter"/>
                <a:ea typeface="Inter"/>
                <a:cs typeface="Inter"/>
                <a:sym typeface="Inter"/>
              </a:rPr>
              <a:t>dakika</a:t>
            </a:r>
            <a:r>
              <a:rPr lang="en" dirty="0">
                <a:solidFill>
                  <a:schemeClr val="dk1"/>
                </a:solidFill>
                <a:latin typeface="Inter"/>
                <a:ea typeface="Inter"/>
                <a:cs typeface="Inter"/>
                <a:sym typeface="Inter"/>
              </a:rPr>
              <a:t>):</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1. </a:t>
            </a:r>
            <a:r>
              <a:rPr lang="en" b="1" dirty="0" err="1">
                <a:solidFill>
                  <a:schemeClr val="dk1"/>
                </a:solidFill>
                <a:latin typeface="Inter"/>
                <a:ea typeface="Inter"/>
                <a:cs typeface="Inter"/>
                <a:sym typeface="Inter"/>
              </a:rPr>
              <a:t>Senaryo</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Düğün</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Planlama</a:t>
            </a:r>
            <a:endParaRPr dirty="0">
              <a:solidFill>
                <a:schemeClr val="dk1"/>
              </a:solidFill>
            </a:endParaRPr>
          </a:p>
          <a:p>
            <a:pPr marL="457200" lvl="0" indent="-298450" algn="l" rtl="0">
              <a:lnSpc>
                <a:spcPct val="115000"/>
              </a:lnSpc>
              <a:spcBef>
                <a:spcPts val="1200"/>
              </a:spcBef>
              <a:spcAft>
                <a:spcPts val="0"/>
              </a:spcAft>
              <a:buClr>
                <a:schemeClr val="dk1"/>
              </a:buClr>
              <a:buSzPts val="1100"/>
              <a:buFont typeface="Inter"/>
              <a:buChar char="●"/>
            </a:pPr>
            <a:r>
              <a:rPr lang="en" dirty="0" err="1">
                <a:solidFill>
                  <a:schemeClr val="dk1"/>
                </a:solidFill>
                <a:latin typeface="Inter"/>
                <a:ea typeface="Inter"/>
                <a:cs typeface="Inter"/>
                <a:sym typeface="Inter"/>
              </a:rPr>
              <a:t>Görev</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Kısıtlı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bütçeyle</a:t>
            </a:r>
            <a:r>
              <a:rPr lang="en" dirty="0">
                <a:solidFill>
                  <a:schemeClr val="dk1"/>
                </a:solidFill>
                <a:latin typeface="Inter"/>
                <a:ea typeface="Inter"/>
                <a:cs typeface="Inter"/>
                <a:sym typeface="Inter"/>
              </a:rPr>
              <a:t> 100 </a:t>
            </a:r>
            <a:r>
              <a:rPr lang="en" dirty="0" err="1">
                <a:solidFill>
                  <a:schemeClr val="dk1"/>
                </a:solidFill>
                <a:latin typeface="Inter"/>
                <a:ea typeface="Inter"/>
                <a:cs typeface="Inter"/>
                <a:sym typeface="Inter"/>
              </a:rPr>
              <a:t>kişilik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geleneksel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düğün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planlamak</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Zeka </a:t>
            </a:r>
            <a:r>
              <a:rPr lang="en" dirty="0" err="1">
                <a:solidFill>
                  <a:schemeClr val="dk1"/>
                </a:solidFill>
                <a:latin typeface="Inter"/>
                <a:ea typeface="Inter"/>
                <a:cs typeface="Inter"/>
                <a:sym typeface="Inter"/>
              </a:rPr>
              <a:t>Uygulamaları</a:t>
            </a:r>
            <a:r>
              <a:rPr lang="en" dirty="0">
                <a:solidFill>
                  <a:schemeClr val="dk1"/>
                </a:solidFill>
                <a:latin typeface="Inter"/>
                <a:ea typeface="Inter"/>
                <a:cs typeface="Inter"/>
                <a:sym typeface="Inter"/>
              </a:rPr>
              <a:t>: Mekan </a:t>
            </a:r>
            <a:r>
              <a:rPr lang="en" dirty="0" err="1">
                <a:solidFill>
                  <a:schemeClr val="dk1"/>
                </a:solidFill>
                <a:latin typeface="Inter"/>
                <a:ea typeface="Inter"/>
                <a:cs typeface="Inter"/>
                <a:sym typeface="Inter"/>
              </a:rPr>
              <a:t>karşılaştırması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menü</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planlama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dekorasyon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fikirleri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bütçe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takibi</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İnsani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Unsurlar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Kültürel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gelenekler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aile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dinamikleri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yerel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hizmet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sağlayıcılarla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kurulacak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ilişkiler</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2. </a:t>
            </a:r>
            <a:r>
              <a:rPr lang="en" b="1" dirty="0" err="1">
                <a:solidFill>
                  <a:schemeClr val="dk1"/>
                </a:solidFill>
                <a:latin typeface="Inter"/>
                <a:ea typeface="Inter"/>
                <a:cs typeface="Inter"/>
                <a:sym typeface="Inter"/>
              </a:rPr>
              <a:t>Senaryo</a:t>
            </a:r>
            <a:r>
              <a:rPr lang="en" b="1" dirty="0">
                <a:solidFill>
                  <a:schemeClr val="dk1"/>
                </a:solidFill>
                <a:latin typeface="Inter"/>
                <a:ea typeface="Inter"/>
                <a:cs typeface="Inter"/>
                <a:sym typeface="Inter"/>
              </a:rPr>
              <a:t>: Yeni </a:t>
            </a:r>
            <a:r>
              <a:rPr lang="en" b="1" dirty="0" err="1">
                <a:solidFill>
                  <a:schemeClr val="dk1"/>
                </a:solidFill>
                <a:latin typeface="Inter"/>
                <a:ea typeface="Inter"/>
                <a:cs typeface="Inter"/>
                <a:sym typeface="Inter"/>
              </a:rPr>
              <a:t>Beceriler</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Edinmek</a:t>
            </a:r>
            <a:endParaRPr dirty="0">
              <a:solidFill>
                <a:schemeClr val="dk1"/>
              </a:solidFill>
            </a:endParaRPr>
          </a:p>
          <a:p>
            <a:pPr marL="457200" lvl="0" indent="-298450" algn="l" rtl="0">
              <a:lnSpc>
                <a:spcPct val="115000"/>
              </a:lnSpc>
              <a:spcBef>
                <a:spcPts val="1200"/>
              </a:spcBef>
              <a:spcAft>
                <a:spcPts val="0"/>
              </a:spcAft>
              <a:buClr>
                <a:schemeClr val="dk1"/>
              </a:buClr>
              <a:buSzPts val="1100"/>
              <a:buFont typeface="Inter"/>
              <a:buChar char="●"/>
            </a:pPr>
            <a:r>
              <a:rPr lang="en" dirty="0" err="1">
                <a:solidFill>
                  <a:schemeClr val="dk1"/>
                </a:solidFill>
                <a:latin typeface="Inter"/>
                <a:ea typeface="Inter"/>
                <a:cs typeface="Inter"/>
                <a:sym typeface="Inter"/>
              </a:rPr>
              <a:t>Görev</a:t>
            </a:r>
            <a:r>
              <a:rPr lang="en" dirty="0">
                <a:solidFill>
                  <a:schemeClr val="dk1"/>
                </a:solidFill>
                <a:latin typeface="Inter"/>
                <a:ea typeface="Inter"/>
                <a:cs typeface="Inter"/>
                <a:sym typeface="Inter"/>
              </a:rPr>
              <a:t>: Bir </a:t>
            </a:r>
            <a:r>
              <a:rPr lang="en" dirty="0" err="1">
                <a:solidFill>
                  <a:schemeClr val="dk1"/>
                </a:solidFill>
                <a:latin typeface="Inter"/>
                <a:ea typeface="Inter"/>
                <a:cs typeface="Inter"/>
                <a:sym typeface="Inter"/>
              </a:rPr>
              <a:t>yetişkin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daha</a:t>
            </a:r>
            <a:r>
              <a:rPr lang="en" dirty="0">
                <a:solidFill>
                  <a:schemeClr val="dk1"/>
                </a:solidFill>
                <a:latin typeface="Inter"/>
                <a:ea typeface="Inter"/>
                <a:cs typeface="Inter"/>
                <a:sym typeface="Inter"/>
              </a:rPr>
              <a:t> iyi </a:t>
            </a:r>
            <a:r>
              <a:rPr lang="en" dirty="0" err="1">
                <a:solidFill>
                  <a:schemeClr val="dk1"/>
                </a:solidFill>
                <a:latin typeface="Inter"/>
                <a:ea typeface="Inter"/>
                <a:cs typeface="Inter"/>
                <a:sym typeface="Inter"/>
              </a:rPr>
              <a:t>iş</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fırsatlarına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erişebilmek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bilgisayar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becerileri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edinmek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istiyor</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Zeka </a:t>
            </a:r>
            <a:r>
              <a:rPr lang="en" dirty="0" err="1">
                <a:solidFill>
                  <a:schemeClr val="dk1"/>
                </a:solidFill>
                <a:latin typeface="Inter"/>
                <a:ea typeface="Inter"/>
                <a:cs typeface="Inter"/>
                <a:sym typeface="Inter"/>
              </a:rPr>
              <a:t>Uygulamaları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Kişiselleştirilmiş</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öğrenme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planı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pratik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yapmak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egzersizler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gelişmenin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takibi</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İnsani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Unsurlar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Motivasyon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uygulamalı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pratik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aynı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becerileri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edinmeye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çalışan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başka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bireylerle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iletişim</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3. </a:t>
            </a:r>
            <a:r>
              <a:rPr lang="en" b="1" dirty="0" err="1">
                <a:solidFill>
                  <a:schemeClr val="dk1"/>
                </a:solidFill>
                <a:latin typeface="Inter"/>
                <a:ea typeface="Inter"/>
                <a:cs typeface="Inter"/>
                <a:sym typeface="Inter"/>
              </a:rPr>
              <a:t>Senaryo</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Küçük</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İşletme</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için</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Pazarlama</a:t>
            </a:r>
            <a:endParaRPr dirty="0">
              <a:solidFill>
                <a:schemeClr val="dk1"/>
              </a:solidFill>
            </a:endParaRPr>
          </a:p>
          <a:p>
            <a:pPr marL="457200" lvl="0" indent="-298450" algn="l" rtl="0">
              <a:lnSpc>
                <a:spcPct val="115000"/>
              </a:lnSpc>
              <a:spcBef>
                <a:spcPts val="1200"/>
              </a:spcBef>
              <a:spcAft>
                <a:spcPts val="0"/>
              </a:spcAft>
              <a:buClr>
                <a:schemeClr val="dk1"/>
              </a:buClr>
              <a:buSzPts val="1100"/>
              <a:buFont typeface="Inter"/>
              <a:buChar char="●"/>
            </a:pPr>
            <a:r>
              <a:rPr lang="en" dirty="0" err="1">
                <a:solidFill>
                  <a:schemeClr val="dk1"/>
                </a:solidFill>
                <a:latin typeface="Inter"/>
                <a:ea typeface="Inter"/>
                <a:cs typeface="Inter"/>
                <a:sym typeface="Inter"/>
              </a:rPr>
              <a:t>Görev</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Yerel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işletme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daha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fazla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müşteri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çekmek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istiyor</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Zeka </a:t>
            </a:r>
            <a:r>
              <a:rPr lang="en" dirty="0" err="1">
                <a:solidFill>
                  <a:schemeClr val="dk1"/>
                </a:solidFill>
                <a:latin typeface="Inter"/>
                <a:ea typeface="Inter"/>
                <a:cs typeface="Inter"/>
                <a:sym typeface="Inter"/>
              </a:rPr>
              <a:t>Uygulamaları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Sosyal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medya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içerik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fikirleri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broşür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tasarımı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müşterilerle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iletişim</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İnsani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Unsurlar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Yerel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müşterileri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anlamak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güven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oluşturmak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kişisel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hizmet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sunmak</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Grup</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Paylaşımları</a:t>
            </a:r>
            <a:r>
              <a:rPr lang="en" dirty="0">
                <a:solidFill>
                  <a:schemeClr val="dk1"/>
                </a:solidFill>
                <a:latin typeface="Inter"/>
                <a:ea typeface="Inter"/>
                <a:cs typeface="Inter"/>
                <a:sym typeface="Inter"/>
              </a:rPr>
              <a:t> (4 </a:t>
            </a:r>
            <a:r>
              <a:rPr lang="en" dirty="0" err="1">
                <a:solidFill>
                  <a:schemeClr val="dk1"/>
                </a:solidFill>
                <a:latin typeface="Inter"/>
                <a:ea typeface="Inter"/>
                <a:cs typeface="Inter"/>
                <a:sym typeface="Inter"/>
              </a:rPr>
              <a:t>dakika</a:t>
            </a:r>
            <a:r>
              <a:rPr lang="en" dirty="0">
                <a:solidFill>
                  <a:schemeClr val="dk1"/>
                </a:solidFill>
                <a:latin typeface="Inter"/>
                <a:ea typeface="Inter"/>
                <a:cs typeface="Inter"/>
                <a:sym typeface="Inter"/>
              </a:rPr>
              <a:t>):</a:t>
            </a:r>
            <a:endParaRPr dirty="0">
              <a:solidFill>
                <a:schemeClr val="dk1"/>
              </a:solidFill>
            </a:endParaRPr>
          </a:p>
          <a:p>
            <a:pPr marL="457200" lvl="0" indent="-298450" algn="l" rtl="0">
              <a:lnSpc>
                <a:spcPct val="115000"/>
              </a:lnSpc>
              <a:spcBef>
                <a:spcPts val="1200"/>
              </a:spcBef>
              <a:spcAft>
                <a:spcPts val="0"/>
              </a:spcAft>
              <a:buClr>
                <a:schemeClr val="dk1"/>
              </a:buClr>
              <a:buSzPts val="1100"/>
              <a:buFont typeface="Inter"/>
              <a:buChar char="●"/>
            </a:pPr>
            <a:r>
              <a:rPr lang="en" dirty="0">
                <a:solidFill>
                  <a:schemeClr val="dk1"/>
                </a:solidFill>
                <a:latin typeface="Inter"/>
                <a:ea typeface="Inter"/>
                <a:cs typeface="Inter"/>
                <a:sym typeface="Inter"/>
              </a:rPr>
              <a:t>Her </a:t>
            </a:r>
            <a:r>
              <a:rPr lang="en" dirty="0" err="1">
                <a:solidFill>
                  <a:schemeClr val="dk1"/>
                </a:solidFill>
                <a:latin typeface="Inter"/>
                <a:ea typeface="Inter"/>
                <a:cs typeface="Inter"/>
                <a:sym typeface="Inter"/>
              </a:rPr>
              <a:t>gruptan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zekanın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uygulanabileceği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en</a:t>
            </a:r>
            <a:r>
              <a:rPr lang="en" dirty="0">
                <a:solidFill>
                  <a:schemeClr val="dk1"/>
                </a:solidFill>
                <a:latin typeface="Inter"/>
                <a:ea typeface="Inter"/>
                <a:cs typeface="Inter"/>
                <a:sym typeface="Inter"/>
              </a:rPr>
              <a:t> iyi </a:t>
            </a:r>
            <a:r>
              <a:rPr lang="en" dirty="0" err="1">
                <a:solidFill>
                  <a:schemeClr val="dk1"/>
                </a:solidFill>
                <a:latin typeface="Inter"/>
                <a:ea typeface="Inter"/>
                <a:cs typeface="Inter"/>
                <a:sym typeface="Inter"/>
              </a:rPr>
              <a:t>fikrini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paylaşmasını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isteyin</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a:solidFill>
                  <a:schemeClr val="dk1"/>
                </a:solidFill>
                <a:latin typeface="Inter"/>
                <a:ea typeface="Inter"/>
                <a:cs typeface="Inter"/>
                <a:sym typeface="Inter"/>
              </a:rPr>
              <a:t>Her </a:t>
            </a:r>
            <a:r>
              <a:rPr lang="en" dirty="0" err="1">
                <a:solidFill>
                  <a:schemeClr val="dk1"/>
                </a:solidFill>
                <a:latin typeface="Inter"/>
                <a:ea typeface="Inter"/>
                <a:cs typeface="Inter"/>
                <a:sym typeface="Inter"/>
              </a:rPr>
              <a:t>senaryo</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zekanın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halledemeyeceği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unsurları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birlikte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tartışın</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insan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ortaklığına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dayalı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modeli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vurgulayın</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Anahtar</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Öğreti</a:t>
            </a:r>
            <a:r>
              <a:rPr lang="en" dirty="0">
                <a:solidFill>
                  <a:schemeClr val="dk1"/>
                </a:solidFill>
                <a:latin typeface="Inter"/>
                <a:ea typeface="Inter"/>
                <a:cs typeface="Inter"/>
                <a:sym typeface="Inter"/>
              </a:rPr>
              <a:t>:</a:t>
            </a:r>
            <a:endParaRPr dirty="0">
              <a:solidFill>
                <a:schemeClr val="dk1"/>
              </a:solidFill>
            </a:endParaRPr>
          </a:p>
          <a:p>
            <a:pPr marL="0" marR="38100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“Fark </a:t>
            </a:r>
            <a:r>
              <a:rPr lang="en" dirty="0" err="1">
                <a:solidFill>
                  <a:schemeClr val="dk1"/>
                </a:solidFill>
                <a:latin typeface="Inter"/>
                <a:ea typeface="Inter"/>
                <a:cs typeface="Inter"/>
                <a:sym typeface="Inter"/>
              </a:rPr>
              <a:t>ettiniz</a:t>
            </a:r>
            <a:r>
              <a:rPr lang="en" dirty="0">
                <a:solidFill>
                  <a:schemeClr val="dk1"/>
                </a:solidFill>
                <a:latin typeface="Inter"/>
                <a:ea typeface="Inter"/>
                <a:cs typeface="Inter"/>
                <a:sym typeface="Inter"/>
              </a:rPr>
              <a:t> mi? </a:t>
            </a:r>
            <a:r>
              <a:rPr lang="en" dirty="0" err="1">
                <a:solidFill>
                  <a:schemeClr val="dk1"/>
                </a:solidFill>
                <a:latin typeface="Inter"/>
                <a:ea typeface="Inter"/>
                <a:cs typeface="Inter"/>
                <a:sym typeface="Inter"/>
              </a:rPr>
              <a:t>Senaryoların</a:t>
            </a:r>
            <a:r>
              <a:rPr lang="en" dirty="0">
                <a:solidFill>
                  <a:schemeClr val="dk1"/>
                </a:solidFill>
                <a:latin typeface="Inter"/>
                <a:ea typeface="Inter"/>
                <a:cs typeface="Inter"/>
                <a:sym typeface="Inter"/>
              </a:rPr>
              <a:t> her </a:t>
            </a:r>
            <a:r>
              <a:rPr lang="en" dirty="0" err="1">
                <a:solidFill>
                  <a:schemeClr val="dk1"/>
                </a:solidFill>
                <a:latin typeface="Inter"/>
                <a:ea typeface="Inter"/>
                <a:cs typeface="Inter"/>
                <a:sym typeface="Inter"/>
              </a:rPr>
              <a:t>birinde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yaratıcılık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gereken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angarya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teknik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işleri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halledebiliyor</a:t>
            </a:r>
            <a:r>
              <a:rPr lang="en" dirty="0">
                <a:solidFill>
                  <a:schemeClr val="dk1"/>
                </a:solidFill>
                <a:latin typeface="Inter"/>
                <a:ea typeface="Inter"/>
                <a:cs typeface="Inter"/>
                <a:sym typeface="Inter"/>
              </a:rPr>
              <a:t>, ama </a:t>
            </a:r>
            <a:r>
              <a:rPr lang="en" dirty="0" err="1">
                <a:solidFill>
                  <a:schemeClr val="dk1"/>
                </a:solidFill>
                <a:latin typeface="Inter"/>
                <a:ea typeface="Inter"/>
                <a:cs typeface="Inter"/>
                <a:sym typeface="Inter"/>
              </a:rPr>
              <a:t>sunduğu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çözümlerin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gerçekten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işe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yarayabilmesi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sizin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bilginize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kişisel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ilişkilerinize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kültürel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anlayışınıza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ihtiyaç</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duruyor</a:t>
            </a:r>
            <a:r>
              <a:rPr lang="en" dirty="0">
                <a:solidFill>
                  <a:schemeClr val="dk1"/>
                </a:solidFill>
                <a:latin typeface="Inter"/>
                <a:ea typeface="Inter"/>
                <a:cs typeface="Inter"/>
                <a:sym typeface="Inter"/>
              </a:rPr>
              <a:t>."</a:t>
            </a:r>
            <a:endParaRPr dirty="0">
              <a:solidFill>
                <a:schemeClr val="dk1"/>
              </a:solidFill>
            </a:endParaRPr>
          </a:p>
          <a:p>
            <a:pPr marL="0" lvl="0" indent="0" algn="l" rtl="0">
              <a:spcBef>
                <a:spcPts val="1200"/>
              </a:spcBef>
              <a:spcAft>
                <a:spcPts val="0"/>
              </a:spcAft>
              <a:buNone/>
            </a:pPr>
            <a:endParaRPr sz="1200" b="1" dirty="0">
              <a:solidFill>
                <a:schemeClr val="dk1"/>
              </a:solidFill>
              <a:latin typeface="Inter"/>
              <a:ea typeface="Inter"/>
              <a:cs typeface="Inter"/>
              <a:sym typeface="Inte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p:cNvGrpSpPr/>
        <p:nvPr/>
      </p:nvGrpSpPr>
      <p:grpSpPr>
        <a:xfrm>
          <a:off x="0" y="0"/>
          <a:ext cx="0" cy="0"/>
          <a:chOff x="0" y="0"/>
          <a:chExt cx="0" cy="0"/>
        </a:xfrm>
      </p:grpSpPr>
      <p:sp>
        <p:nvSpPr>
          <p:cNvPr id="1567" name="Google Shape;1567;g3d0916e44a2_0_10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8" name="Google Shape;1568;g3d0916e44a2_0_10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381000" lvl="0" indent="0" algn="l" rtl="0">
              <a:lnSpc>
                <a:spcPct val="115000"/>
              </a:lnSpc>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KONUŞMACI NOTLARI:</a:t>
            </a:r>
            <a:endParaRPr b="1" dirty="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Yaratıcı</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Projeler</a:t>
            </a:r>
            <a:endParaRPr b="1" dirty="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yaratıcı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fikirlerinizi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isteklerinizi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düzgün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şekilde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oluşturmanıza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yardımcı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olabilir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Örneğin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etkinlikler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görsel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oluşturmak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sunumunuz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fikir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edinmek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hikaye</a:t>
            </a:r>
            <a:r>
              <a:rPr lang="en" dirty="0">
                <a:solidFill>
                  <a:schemeClr val="dk1"/>
                </a:solidFill>
                <a:latin typeface="Inter"/>
                <a:ea typeface="Inter"/>
                <a:cs typeface="Inter"/>
                <a:sym typeface="Inter"/>
              </a:rPr>
              <a:t>/</a:t>
            </a:r>
            <a:r>
              <a:rPr lang="en" dirty="0" err="1">
                <a:solidFill>
                  <a:schemeClr val="dk1"/>
                </a:solidFill>
                <a:latin typeface="Inter"/>
                <a:ea typeface="Inter"/>
                <a:cs typeface="Inter"/>
                <a:sym typeface="Inter"/>
              </a:rPr>
              <a:t>kitap</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fikirleri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geliştirmek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destek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olabilir</a:t>
            </a:r>
            <a:r>
              <a:rPr lang="en" dirty="0">
                <a:solidFill>
                  <a:schemeClr val="dk1"/>
                </a:solidFill>
                <a:latin typeface="Inter"/>
                <a:ea typeface="Inter"/>
                <a:cs typeface="Inter"/>
                <a:sym typeface="Inter"/>
              </a:rPr>
              <a:t>. </a:t>
            </a:r>
            <a:endParaRPr dirty="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dirty="0" err="1">
                <a:solidFill>
                  <a:schemeClr val="dk1"/>
                </a:solidFill>
                <a:latin typeface="Inter"/>
                <a:ea typeface="Inter"/>
                <a:cs typeface="Inter"/>
                <a:sym typeface="Inter"/>
              </a:rPr>
              <a:t>Birazdan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canlı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uygulama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yapacağız</a:t>
            </a:r>
            <a:r>
              <a:rPr lang="en" dirty="0">
                <a:solidFill>
                  <a:schemeClr val="dk1"/>
                </a:solidFill>
                <a:latin typeface="Inter"/>
                <a:ea typeface="Inter"/>
                <a:cs typeface="Inter"/>
                <a:sym typeface="Inter"/>
              </a:rPr>
              <a:t> ama </a:t>
            </a:r>
            <a:r>
              <a:rPr lang="en" dirty="0" err="1">
                <a:solidFill>
                  <a:schemeClr val="dk1"/>
                </a:solidFill>
                <a:latin typeface="Inter"/>
                <a:ea typeface="Inter"/>
                <a:cs typeface="Inter"/>
                <a:sym typeface="Inter"/>
              </a:rPr>
              <a:t>ondan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önce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şunu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hatırlatmakta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fayda</a:t>
            </a:r>
            <a:r>
              <a:rPr lang="en" dirty="0">
                <a:solidFill>
                  <a:schemeClr val="dk1"/>
                </a:solidFill>
                <a:latin typeface="Inter"/>
                <a:ea typeface="Inter"/>
                <a:cs typeface="Inter"/>
                <a:sym typeface="Inter"/>
              </a:rPr>
              <a:t> var: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kültüre</a:t>
            </a:r>
            <a:r>
              <a:rPr lang="en" dirty="0">
                <a:solidFill>
                  <a:schemeClr val="dk1"/>
                </a:solidFill>
                <a:latin typeface="Inter"/>
                <a:ea typeface="Inter"/>
                <a:cs typeface="Inter"/>
                <a:sym typeface="Inter"/>
              </a:rPr>
              <a:t> has </a:t>
            </a:r>
            <a:r>
              <a:rPr lang="en" dirty="0" err="1">
                <a:solidFill>
                  <a:schemeClr val="dk1"/>
                </a:solidFill>
                <a:latin typeface="Inter"/>
                <a:ea typeface="Inter"/>
                <a:cs typeface="Inter"/>
                <a:sym typeface="Inter"/>
              </a:rPr>
              <a:t>kutlamaları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geleneksel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yemekleri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yerel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adetleri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çoğunlukla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anlamaz</a:t>
            </a:r>
            <a:r>
              <a:rPr lang="en" dirty="0">
                <a:solidFill>
                  <a:schemeClr val="dk1"/>
                </a:solidFill>
                <a:latin typeface="Inter"/>
                <a:ea typeface="Inter"/>
                <a:cs typeface="Inter"/>
                <a:sym typeface="Inter"/>
              </a:rPr>
              <a:t>. Tam da </a:t>
            </a:r>
            <a:r>
              <a:rPr lang="en" dirty="0" err="1">
                <a:solidFill>
                  <a:schemeClr val="dk1"/>
                </a:solidFill>
                <a:latin typeface="Inter"/>
                <a:ea typeface="Inter"/>
                <a:cs typeface="Inter"/>
                <a:sym typeface="Inter"/>
              </a:rPr>
              <a:t>bu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noktada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zekanın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çıktılarını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gerçekten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kullanışlı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bağlama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uygun</a:t>
            </a:r>
            <a:r>
              <a:rPr lang="en" dirty="0">
                <a:solidFill>
                  <a:schemeClr val="dk1"/>
                </a:solidFill>
                <a:latin typeface="Inter"/>
                <a:ea typeface="Inter"/>
                <a:cs typeface="Inter"/>
                <a:sym typeface="Inter"/>
              </a:rPr>
              <a:t> hale </a:t>
            </a:r>
            <a:r>
              <a:rPr lang="en" dirty="0" err="1">
                <a:solidFill>
                  <a:schemeClr val="dk1"/>
                </a:solidFill>
                <a:latin typeface="Inter"/>
                <a:ea typeface="Inter"/>
                <a:cs typeface="Inter"/>
                <a:sym typeface="Inter"/>
              </a:rPr>
              <a:t>getirmek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sizin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bilgilerinize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ihtiyaç</a:t>
            </a:r>
            <a:r>
              <a:rPr lang="en" dirty="0">
                <a:solidFill>
                  <a:schemeClr val="dk1"/>
                </a:solidFill>
                <a:latin typeface="Inter"/>
                <a:ea typeface="Inter"/>
                <a:cs typeface="Inter"/>
                <a:sym typeface="Inter"/>
              </a:rPr>
              <a:t> var.</a:t>
            </a:r>
            <a:endParaRPr dirty="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dirty="0" err="1">
                <a:solidFill>
                  <a:schemeClr val="dk1"/>
                </a:solidFill>
                <a:latin typeface="Inter"/>
                <a:ea typeface="Inter"/>
                <a:cs typeface="Inter"/>
                <a:sym typeface="Inter"/>
              </a:rPr>
              <a:t>Örneğin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komutlarınızı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girip</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fikir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edindikten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sonra</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457200" marR="381000" lvl="0" indent="-298450" algn="l" rtl="0">
              <a:lnSpc>
                <a:spcPct val="115000"/>
              </a:lnSpc>
              <a:spcBef>
                <a:spcPts val="1200"/>
              </a:spcBef>
              <a:spcAft>
                <a:spcPts val="0"/>
              </a:spcAft>
              <a:buClr>
                <a:schemeClr val="dk1"/>
              </a:buClr>
              <a:buSzPts val="1100"/>
              <a:buFont typeface="Inter"/>
              <a:buChar char="●"/>
            </a:pPr>
            <a:r>
              <a:rPr lang="en" dirty="0">
                <a:solidFill>
                  <a:schemeClr val="dk1"/>
                </a:solidFill>
                <a:latin typeface="Inter"/>
                <a:ea typeface="Inter"/>
                <a:cs typeface="Inter"/>
                <a:sym typeface="Inter"/>
              </a:rPr>
              <a:t>“</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sıradan</a:t>
            </a:r>
            <a:r>
              <a:rPr lang="en" dirty="0">
                <a:solidFill>
                  <a:schemeClr val="dk1"/>
                </a:solidFill>
                <a:latin typeface="Inter"/>
                <a:ea typeface="Inter"/>
                <a:cs typeface="Inter"/>
                <a:sym typeface="Inter"/>
              </a:rPr>
              <a:t> parti </a:t>
            </a:r>
            <a:r>
              <a:rPr lang="en" dirty="0" err="1">
                <a:solidFill>
                  <a:schemeClr val="dk1"/>
                </a:solidFill>
                <a:latin typeface="Inter"/>
                <a:ea typeface="Inter"/>
                <a:cs typeface="Inter"/>
                <a:sym typeface="Inter"/>
              </a:rPr>
              <a:t>yiyecekleri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önerebilir</a:t>
            </a:r>
            <a:r>
              <a:rPr lang="en" dirty="0">
                <a:solidFill>
                  <a:schemeClr val="dk1"/>
                </a:solidFill>
                <a:latin typeface="Inter"/>
                <a:ea typeface="Inter"/>
                <a:cs typeface="Inter"/>
                <a:sym typeface="Inter"/>
              </a:rPr>
              <a:t>, ama </a:t>
            </a:r>
            <a:r>
              <a:rPr lang="en" dirty="0" err="1">
                <a:solidFill>
                  <a:schemeClr val="dk1"/>
                </a:solidFill>
                <a:latin typeface="Inter"/>
                <a:ea typeface="Inter"/>
                <a:cs typeface="Inter"/>
                <a:sym typeface="Inter"/>
              </a:rPr>
              <a:t>sevdiklerinizin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gerçekten</a:t>
            </a:r>
            <a:r>
              <a:rPr lang="en" dirty="0">
                <a:solidFill>
                  <a:schemeClr val="dk1"/>
                </a:solidFill>
                <a:latin typeface="Inter"/>
                <a:ea typeface="Inter"/>
                <a:cs typeface="Inter"/>
                <a:sym typeface="Inter"/>
              </a:rPr>
              <a:t> ne </a:t>
            </a:r>
            <a:r>
              <a:rPr lang="en" dirty="0" err="1">
                <a:solidFill>
                  <a:schemeClr val="dk1"/>
                </a:solidFill>
                <a:latin typeface="Inter"/>
                <a:ea typeface="Inter"/>
                <a:cs typeface="Inter"/>
                <a:sym typeface="Inter"/>
              </a:rPr>
              <a:t>yemekten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hoşlandığını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ancak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bilebilirsiniz</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457200" marR="381000" lvl="0" indent="-298450" algn="l" rtl="0">
              <a:lnSpc>
                <a:spcPct val="115000"/>
              </a:lnSpc>
              <a:spcBef>
                <a:spcPts val="0"/>
              </a:spcBef>
              <a:spcAft>
                <a:spcPts val="0"/>
              </a:spcAft>
              <a:buClr>
                <a:schemeClr val="dk1"/>
              </a:buClr>
              <a:buSzPts val="1100"/>
              <a:buFont typeface="Inter"/>
              <a:buChar char="●"/>
            </a:pPr>
            <a:r>
              <a:rPr lang="en" dirty="0">
                <a:solidFill>
                  <a:schemeClr val="dk1"/>
                </a:solidFill>
                <a:latin typeface="Inter"/>
                <a:ea typeface="Inter"/>
                <a:cs typeface="Inter"/>
                <a:sym typeface="Inter"/>
              </a:rPr>
              <a:t>“</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davetiye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duyuru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hazırlarken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kültüre</a:t>
            </a:r>
            <a:r>
              <a:rPr lang="en" dirty="0">
                <a:solidFill>
                  <a:schemeClr val="dk1"/>
                </a:solidFill>
                <a:latin typeface="Inter"/>
                <a:ea typeface="Inter"/>
                <a:cs typeface="Inter"/>
                <a:sym typeface="Inter"/>
              </a:rPr>
              <a:t> has </a:t>
            </a:r>
            <a:r>
              <a:rPr lang="en" dirty="0" err="1">
                <a:solidFill>
                  <a:schemeClr val="dk1"/>
                </a:solidFill>
                <a:latin typeface="Inter"/>
                <a:ea typeface="Inter"/>
                <a:cs typeface="Inter"/>
                <a:sym typeface="Inter"/>
              </a:rPr>
              <a:t>bazı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uygulamaları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atlayabilir</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457200" marR="381000" lvl="0" indent="-298450" algn="l" rtl="0">
              <a:lnSpc>
                <a:spcPct val="115000"/>
              </a:lnSpc>
              <a:spcBef>
                <a:spcPts val="0"/>
              </a:spcBef>
              <a:spcAft>
                <a:spcPts val="0"/>
              </a:spcAft>
              <a:buClr>
                <a:schemeClr val="dk1"/>
              </a:buClr>
              <a:buSzPts val="1100"/>
              <a:buFont typeface="Inter"/>
              <a:buChar char="●"/>
            </a:pPr>
            <a:r>
              <a:rPr lang="en" dirty="0">
                <a:solidFill>
                  <a:schemeClr val="dk1"/>
                </a:solidFill>
                <a:latin typeface="Inter"/>
                <a:ea typeface="Inter"/>
                <a:cs typeface="Inter"/>
                <a:sym typeface="Inter"/>
              </a:rPr>
              <a:t>“</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yerel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etkinliklerin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zamanlamasını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ayrıntıları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anlamaz</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En iyi </a:t>
            </a:r>
            <a:r>
              <a:rPr lang="en" dirty="0" err="1">
                <a:solidFill>
                  <a:schemeClr val="dk1"/>
                </a:solidFill>
                <a:latin typeface="Inter"/>
                <a:ea typeface="Inter"/>
                <a:cs typeface="Inter"/>
                <a:sym typeface="Inter"/>
              </a:rPr>
              <a:t>çıktıları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elde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edebilmek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mümkün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olduğunca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gerekli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yerlerde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uygun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bağlamı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kültürel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bilgileri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mutlaka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eklemelisiniz</a:t>
            </a:r>
            <a:r>
              <a:rPr lang="en" dirty="0">
                <a:solidFill>
                  <a:schemeClr val="dk1"/>
                </a:solidFill>
                <a:latin typeface="Inter"/>
                <a:ea typeface="Inter"/>
                <a:cs typeface="Inter"/>
                <a:sym typeface="Inter"/>
              </a:rPr>
              <a:t>. </a:t>
            </a:r>
            <a:endParaRPr dirty="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Güçlendirici</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Mesaj</a:t>
            </a:r>
            <a:r>
              <a:rPr lang="en" b="1" dirty="0">
                <a:solidFill>
                  <a:schemeClr val="dk1"/>
                </a:solidFill>
                <a:latin typeface="Inter"/>
                <a:ea typeface="Inter"/>
                <a:cs typeface="Inter"/>
                <a:sym typeface="Inter"/>
              </a:rPr>
              <a:t>:</a:t>
            </a:r>
            <a:endParaRPr b="1" dirty="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a:t>
            </a:r>
            <a:r>
              <a:rPr lang="en" dirty="0" err="1">
                <a:solidFill>
                  <a:schemeClr val="dk1"/>
                </a:solidFill>
                <a:latin typeface="Inter"/>
                <a:ea typeface="Inter"/>
                <a:cs typeface="Inter"/>
                <a:sym typeface="Inter"/>
              </a:rPr>
              <a:t>Kültürel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bilgileriniz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kısıtlama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değil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Aksine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zekayla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çalışırken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sizin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süper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gücünüz</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0" marR="381000" lvl="0" indent="0" algn="l" rtl="0">
              <a:lnSpc>
                <a:spcPct val="115000"/>
              </a:lnSpc>
              <a:spcBef>
                <a:spcPts val="1200"/>
              </a:spcBef>
              <a:spcAft>
                <a:spcPts val="0"/>
              </a:spcAft>
              <a:buClr>
                <a:schemeClr val="dk1"/>
              </a:buClr>
              <a:buSzPts val="1100"/>
              <a:buFont typeface="Arial"/>
              <a:buNone/>
            </a:pPr>
            <a:endParaRPr sz="1200" b="1" dirty="0">
              <a:solidFill>
                <a:schemeClr val="dk1"/>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7"/>
        <p:cNvGrpSpPr/>
        <p:nvPr/>
      </p:nvGrpSpPr>
      <p:grpSpPr>
        <a:xfrm>
          <a:off x="0" y="0"/>
          <a:ext cx="0" cy="0"/>
          <a:chOff x="0" y="0"/>
          <a:chExt cx="0" cy="0"/>
        </a:xfrm>
      </p:grpSpPr>
      <p:sp>
        <p:nvSpPr>
          <p:cNvPr id="1608" name="Google Shape;1608;g3d0916e44a2_0_1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9" name="Google Shape;1609;g3d0916e44a2_0_1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KONUŞMACI NOTLARI:</a:t>
            </a:r>
            <a:endParaRPr b="1" dirty="0">
              <a:solidFill>
                <a:schemeClr val="dk1"/>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r>
              <a:rPr lang="tr-TR" b="1" dirty="0">
                <a:solidFill>
                  <a:schemeClr val="dk1"/>
                </a:solidFill>
                <a:latin typeface="Inter"/>
                <a:ea typeface="Inter"/>
                <a:cs typeface="Inter"/>
                <a:sym typeface="Inter"/>
              </a:rPr>
              <a:t> </a:t>
            </a:r>
            <a:endParaRPr b="1" dirty="0">
              <a:solidFill>
                <a:schemeClr val="dk1"/>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Yüksek </a:t>
            </a:r>
            <a:r>
              <a:rPr lang="en" b="1" dirty="0" err="1">
                <a:solidFill>
                  <a:schemeClr val="dk1"/>
                </a:solidFill>
                <a:latin typeface="Inter"/>
                <a:ea typeface="Inter"/>
                <a:cs typeface="Inter"/>
                <a:sym typeface="Inter"/>
              </a:rPr>
              <a:t>Bağlantılı</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Seçenek</a:t>
            </a:r>
            <a:endParaRPr b="1" dirty="0">
              <a:solidFill>
                <a:schemeClr val="dk1"/>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r>
              <a:rPr lang="en" dirty="0" err="1">
                <a:solidFill>
                  <a:schemeClr val="dk1"/>
                </a:solidFill>
                <a:latin typeface="Inter"/>
                <a:ea typeface="Inter"/>
                <a:cs typeface="Inter"/>
                <a:sym typeface="Inter"/>
              </a:rPr>
              <a:t>Hızlı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uygulama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daha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yapalım</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sefer</a:t>
            </a:r>
            <a:r>
              <a:rPr lang="en" dirty="0">
                <a:solidFill>
                  <a:schemeClr val="dk1"/>
                </a:solidFill>
                <a:latin typeface="Inter"/>
                <a:ea typeface="Inter"/>
                <a:cs typeface="Inter"/>
                <a:sym typeface="Inter"/>
              </a:rPr>
              <a:t> Meta </a:t>
            </a:r>
            <a:r>
              <a:rPr lang="en" dirty="0" err="1">
                <a:solidFill>
                  <a:schemeClr val="dk1"/>
                </a:solidFill>
                <a:latin typeface="Inter"/>
                <a:ea typeface="Inter"/>
                <a:cs typeface="Inter"/>
                <a:sym typeface="Inter"/>
              </a:rPr>
              <a:t>AI’ın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nasıl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görsel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oluşturduğunu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görelim</a:t>
            </a:r>
            <a:r>
              <a:rPr lang="en" dirty="0">
                <a:solidFill>
                  <a:schemeClr val="dk1"/>
                </a:solidFill>
                <a:latin typeface="Inter"/>
                <a:ea typeface="Inter"/>
                <a:cs typeface="Inter"/>
                <a:sym typeface="Inter"/>
              </a:rPr>
              <a:t>.</a:t>
            </a:r>
            <a:endParaRPr sz="1200" b="1" dirty="0">
              <a:solidFill>
                <a:schemeClr val="dk1"/>
              </a:solidFill>
              <a:latin typeface="Inter"/>
              <a:ea typeface="Inter"/>
              <a:cs typeface="Inter"/>
              <a:sym typeface="Inter"/>
            </a:endParaRPr>
          </a:p>
          <a:p>
            <a:pPr marL="0" lvl="0" indent="0" algn="l" rtl="0">
              <a:spcBef>
                <a:spcPts val="1200"/>
              </a:spcBef>
              <a:spcAft>
                <a:spcPts val="0"/>
              </a:spcAft>
              <a:buNone/>
            </a:pP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Google Shape;1615;g3d0916e44a2_0_27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6" name="Google Shape;1616;g3d0916e44a2_0_27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KONUŞMACI NOTLARI:</a:t>
            </a:r>
            <a:endParaRPr b="1" dirty="0">
              <a:solidFill>
                <a:schemeClr val="dk1"/>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Yüksek </a:t>
            </a:r>
            <a:r>
              <a:rPr lang="en" b="1" dirty="0" err="1">
                <a:solidFill>
                  <a:schemeClr val="dk1"/>
                </a:solidFill>
                <a:latin typeface="Inter"/>
                <a:ea typeface="Inter"/>
                <a:cs typeface="Inter"/>
                <a:sym typeface="Inter"/>
              </a:rPr>
              <a:t>Bağlantılı</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Seçenek</a:t>
            </a:r>
            <a:endParaRPr dirty="0">
              <a:solidFill>
                <a:schemeClr val="dk1"/>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r>
              <a:rPr lang="en" dirty="0" err="1">
                <a:solidFill>
                  <a:schemeClr val="dk1"/>
                </a:solidFill>
                <a:latin typeface="Inter"/>
                <a:ea typeface="Inter"/>
                <a:cs typeface="Inter"/>
                <a:sym typeface="Inter"/>
              </a:rPr>
              <a:t>Önceki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uygulamada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zekayı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kullanarak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metin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üretmiştik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Şimdiyse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aynı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aracın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ile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basit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tariften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yararlanarak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görsel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içerikler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oluşturabildiğini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göreceğiz</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r>
              <a:rPr lang="en" dirty="0" err="1">
                <a:solidFill>
                  <a:schemeClr val="dk1"/>
                </a:solidFill>
                <a:latin typeface="Inter"/>
                <a:ea typeface="Inter"/>
                <a:cs typeface="Inter"/>
                <a:sym typeface="Inter"/>
              </a:rPr>
              <a:t>Süreç</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önceki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uygulamada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olduğu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gibi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komut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oluşturmakla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başlar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Görsel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oluştururken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kullanacağınız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komut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zekanın</a:t>
            </a:r>
            <a:r>
              <a:rPr lang="en" dirty="0">
                <a:solidFill>
                  <a:schemeClr val="dk1"/>
                </a:solidFill>
                <a:latin typeface="Inter"/>
                <a:ea typeface="Inter"/>
                <a:cs typeface="Inter"/>
                <a:sym typeface="Inter"/>
              </a:rPr>
              <a:t> ne </a:t>
            </a:r>
            <a:r>
              <a:rPr lang="en" dirty="0" err="1">
                <a:solidFill>
                  <a:schemeClr val="dk1"/>
                </a:solidFill>
                <a:latin typeface="Inter"/>
                <a:ea typeface="Inter"/>
                <a:cs typeface="Inter"/>
                <a:sym typeface="Inter"/>
              </a:rPr>
              <a:t>üretmesini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istediğinizi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tarif</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eder</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Bu </a:t>
            </a:r>
            <a:r>
              <a:rPr lang="en" dirty="0" err="1">
                <a:solidFill>
                  <a:schemeClr val="dk1"/>
                </a:solidFill>
                <a:latin typeface="Inter"/>
                <a:ea typeface="Inter"/>
                <a:cs typeface="Inter"/>
                <a:sym typeface="Inter"/>
              </a:rPr>
              <a:t>örnek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uygulamada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arkadaşınız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doğum</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günü</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kartı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hazırlamak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istediğinizi</a:t>
            </a:r>
            <a:r>
              <a:rPr lang="en" dirty="0">
                <a:solidFill>
                  <a:schemeClr val="dk1"/>
                </a:solidFill>
                <a:latin typeface="Inter"/>
                <a:ea typeface="Inter"/>
                <a:cs typeface="Inter"/>
                <a:sym typeface="Inter"/>
              </a:rPr>
              <a:t>, ama </a:t>
            </a:r>
            <a:r>
              <a:rPr lang="en" dirty="0" err="1">
                <a:solidFill>
                  <a:schemeClr val="dk1"/>
                </a:solidFill>
                <a:latin typeface="Inter"/>
                <a:ea typeface="Inter"/>
                <a:cs typeface="Inter"/>
                <a:sym typeface="Inter"/>
              </a:rPr>
              <a:t>bunu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yapmak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gerekli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tasarım</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becerilerine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tasarım</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uygulamalarına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sahip</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olmadığınızı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varsayalım</a:t>
            </a:r>
            <a:r>
              <a:rPr lang="en" dirty="0">
                <a:solidFill>
                  <a:schemeClr val="dk1"/>
                </a:solidFill>
                <a:latin typeface="Inter"/>
                <a:ea typeface="Inter"/>
                <a:cs typeface="Inter"/>
                <a:sym typeface="Inter"/>
              </a:rPr>
              <a:t>. Meta AI </a:t>
            </a:r>
            <a:r>
              <a:rPr lang="en" dirty="0" err="1">
                <a:solidFill>
                  <a:schemeClr val="dk1"/>
                </a:solidFill>
                <a:latin typeface="Inter"/>
                <a:ea typeface="Inter"/>
                <a:cs typeface="Inter"/>
                <a:sym typeface="Inter"/>
              </a:rPr>
              <a:t>bu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kartı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oluşturmanıza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yardımcı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olabilir</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r>
              <a:rPr lang="en" dirty="0" err="1">
                <a:solidFill>
                  <a:schemeClr val="dk1"/>
                </a:solidFill>
                <a:latin typeface="Inter"/>
                <a:ea typeface="Inter"/>
                <a:cs typeface="Inter"/>
                <a:sym typeface="Inter"/>
              </a:rPr>
              <a:t>İşte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kullanacağımız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komut</a:t>
            </a:r>
            <a:r>
              <a:rPr lang="en" dirty="0">
                <a:solidFill>
                  <a:schemeClr val="dk1"/>
                </a:solidFill>
                <a:latin typeface="Inter"/>
                <a:ea typeface="Inter"/>
                <a:cs typeface="Inter"/>
                <a:sym typeface="Inter"/>
              </a:rPr>
              <a:t>:</a:t>
            </a:r>
            <a:endParaRPr b="1" dirty="0">
              <a:solidFill>
                <a:schemeClr val="dk1"/>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Örnek </a:t>
            </a:r>
            <a:r>
              <a:rPr lang="en" b="1" dirty="0" err="1">
                <a:solidFill>
                  <a:schemeClr val="dk1"/>
                </a:solidFill>
                <a:latin typeface="Inter"/>
                <a:ea typeface="Inter"/>
                <a:cs typeface="Inter"/>
                <a:sym typeface="Inter"/>
              </a:rPr>
              <a:t>Komut</a:t>
            </a:r>
            <a:br>
              <a:rPr lang="en" b="1" dirty="0">
                <a:solidFill>
                  <a:schemeClr val="dk1"/>
                </a:solidFill>
                <a:latin typeface="Inter"/>
                <a:ea typeface="Inter"/>
                <a:cs typeface="Inter"/>
                <a:sym typeface="Inter"/>
              </a:rPr>
            </a:br>
            <a:r>
              <a:rPr lang="en" b="1" dirty="0">
                <a:solidFill>
                  <a:schemeClr val="dk1"/>
                </a:solidFill>
                <a:latin typeface="Inter"/>
                <a:ea typeface="Inter"/>
                <a:cs typeface="Inter"/>
                <a:sym typeface="Inter"/>
              </a:rPr>
              <a:t> </a:t>
            </a:r>
            <a:r>
              <a:rPr lang="en" dirty="0">
                <a:solidFill>
                  <a:schemeClr val="dk1"/>
                </a:solidFill>
                <a:latin typeface="Inter"/>
                <a:ea typeface="Inter"/>
                <a:cs typeface="Inter"/>
                <a:sym typeface="Inter"/>
              </a:rPr>
              <a:t>“</a:t>
            </a:r>
            <a:r>
              <a:rPr lang="en" dirty="0" err="1">
                <a:solidFill>
                  <a:schemeClr val="dk1"/>
                </a:solidFill>
                <a:latin typeface="Inter"/>
                <a:ea typeface="Inter"/>
                <a:cs typeface="Inter"/>
                <a:sym typeface="Inter"/>
              </a:rPr>
              <a:t>Arkadaşımın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yaklaşan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doğum</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günü</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sanal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doğum</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günü</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kartı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tasarla</a:t>
            </a:r>
            <a:r>
              <a:rPr lang="en" dirty="0">
                <a:solidFill>
                  <a:schemeClr val="dk1"/>
                </a:solidFill>
                <a:latin typeface="Inter"/>
                <a:ea typeface="Inter"/>
                <a:cs typeface="Inter"/>
                <a:sym typeface="Inter"/>
              </a:rPr>
              <a:t>.”</a:t>
            </a:r>
            <a:endParaRPr i="1" dirty="0">
              <a:solidFill>
                <a:schemeClr val="dk1"/>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r>
              <a:rPr lang="en" dirty="0" err="1">
                <a:solidFill>
                  <a:schemeClr val="dk1"/>
                </a:solidFill>
                <a:latin typeface="Inter"/>
                <a:ea typeface="Inter"/>
                <a:cs typeface="Inter"/>
                <a:sym typeface="Inter"/>
              </a:rPr>
              <a:t>Şimdi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adım</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adım</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ilerleyelim</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457200" lvl="0" indent="-298450" algn="l" rtl="0">
              <a:spcBef>
                <a:spcPts val="1200"/>
              </a:spcBef>
              <a:spcAft>
                <a:spcPts val="0"/>
              </a:spcAft>
              <a:buClr>
                <a:schemeClr val="dk1"/>
              </a:buClr>
              <a:buSzPts val="1100"/>
              <a:buFont typeface="Inter"/>
              <a:buChar char="●"/>
            </a:pPr>
            <a:r>
              <a:rPr lang="en" dirty="0" err="1">
                <a:solidFill>
                  <a:schemeClr val="dk1"/>
                </a:solidFill>
                <a:latin typeface="Inter"/>
                <a:ea typeface="Inter"/>
                <a:cs typeface="Inter"/>
                <a:sym typeface="Inter"/>
              </a:rPr>
              <a:t>Öncelikle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telefonunuzda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bilgisayarınızda</a:t>
            </a:r>
            <a:r>
              <a:rPr lang="en" dirty="0">
                <a:solidFill>
                  <a:schemeClr val="dk1"/>
                </a:solidFill>
                <a:latin typeface="Inter"/>
                <a:ea typeface="Inter"/>
                <a:cs typeface="Inter"/>
                <a:sym typeface="Inter"/>
              </a:rPr>
              <a:t> Meta </a:t>
            </a:r>
            <a:r>
              <a:rPr lang="en" dirty="0" err="1">
                <a:solidFill>
                  <a:schemeClr val="dk1"/>
                </a:solidFill>
                <a:latin typeface="Inter"/>
                <a:ea typeface="Inter"/>
                <a:cs typeface="Inter"/>
                <a:sym typeface="Inter"/>
              </a:rPr>
              <a:t>AI’yı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açın</a:t>
            </a:r>
            <a:r>
              <a:rPr lang="en" dirty="0">
                <a:solidFill>
                  <a:schemeClr val="dk1"/>
                </a:solidFill>
                <a:latin typeface="Inter"/>
                <a:ea typeface="Inter"/>
                <a:cs typeface="Inter"/>
                <a:sym typeface="Inter"/>
              </a:rPr>
              <a:t>. Meta </a:t>
            </a:r>
            <a:r>
              <a:rPr lang="en" dirty="0" err="1">
                <a:solidFill>
                  <a:schemeClr val="dk1"/>
                </a:solidFill>
                <a:latin typeface="Inter"/>
                <a:ea typeface="Inter"/>
                <a:cs typeface="Inter"/>
                <a:sym typeface="Inter"/>
              </a:rPr>
              <a:t>AI’ya</a:t>
            </a:r>
            <a:r>
              <a:rPr lang="en" dirty="0">
                <a:solidFill>
                  <a:schemeClr val="dk1"/>
                </a:solidFill>
                <a:latin typeface="Inter"/>
                <a:ea typeface="Inter"/>
                <a:cs typeface="Inter"/>
                <a:sym typeface="Inter"/>
              </a:rPr>
              <a:t> WhatsApp </a:t>
            </a:r>
            <a:r>
              <a:rPr lang="en" dirty="0" err="1">
                <a:solidFill>
                  <a:schemeClr val="dk1"/>
                </a:solidFill>
                <a:latin typeface="Inter"/>
                <a:ea typeface="Inter"/>
                <a:cs typeface="Inter"/>
                <a:sym typeface="Inter"/>
              </a:rPr>
              <a:t>üzerinden</a:t>
            </a:r>
            <a:r>
              <a:rPr lang="en" dirty="0">
                <a:solidFill>
                  <a:schemeClr val="dk1"/>
                </a:solidFill>
                <a:latin typeface="Inter"/>
                <a:ea typeface="Inter"/>
                <a:cs typeface="Inter"/>
                <a:sym typeface="Inter"/>
              </a:rPr>
              <a:t> de </a:t>
            </a:r>
            <a:r>
              <a:rPr lang="en" dirty="0" err="1">
                <a:solidFill>
                  <a:schemeClr val="dk1"/>
                </a:solidFill>
                <a:latin typeface="Inter"/>
                <a:ea typeface="Inter"/>
                <a:cs typeface="Inter"/>
                <a:sym typeface="Inter"/>
              </a:rPr>
              <a:t>erişebilirsiniz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sohbetler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bölümünde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arama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kısmına</a:t>
            </a:r>
            <a:r>
              <a:rPr lang="en" dirty="0">
                <a:solidFill>
                  <a:schemeClr val="dk1"/>
                </a:solidFill>
                <a:latin typeface="Inter"/>
                <a:ea typeface="Inter"/>
                <a:cs typeface="Inter"/>
                <a:sym typeface="Inter"/>
              </a:rPr>
              <a:t> “Meta AI” </a:t>
            </a:r>
            <a:r>
              <a:rPr lang="en" dirty="0" err="1">
                <a:solidFill>
                  <a:schemeClr val="dk1"/>
                </a:solidFill>
                <a:latin typeface="Inter"/>
                <a:ea typeface="Inter"/>
                <a:cs typeface="Inter"/>
                <a:sym typeface="Inter"/>
              </a:rPr>
              <a:t>yazıp</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aratmanız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yeterli</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457200" lvl="0" indent="-298450" algn="l" rtl="0">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Ardından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hazırladığınız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komutu</a:t>
            </a:r>
            <a:r>
              <a:rPr lang="en" dirty="0">
                <a:solidFill>
                  <a:schemeClr val="dk1"/>
                </a:solidFill>
                <a:latin typeface="Inter"/>
                <a:ea typeface="Inter"/>
                <a:cs typeface="Inter"/>
                <a:sym typeface="Inter"/>
              </a:rPr>
              <a:t> Meta </a:t>
            </a:r>
            <a:r>
              <a:rPr lang="en" dirty="0" err="1">
                <a:solidFill>
                  <a:schemeClr val="dk1"/>
                </a:solidFill>
                <a:latin typeface="Inter"/>
                <a:ea typeface="Inter"/>
                <a:cs typeface="Inter"/>
                <a:sym typeface="Inter"/>
              </a:rPr>
              <a:t>AI’ya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yazın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gönderin</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457200" lvl="0" indent="-298450" algn="l" rtl="0">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saniyeler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talebinize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uygun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olarak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birkaç</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görsel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seçeneği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üretecek</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457200" lvl="0" indent="-298450" algn="l" rtl="0">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Oluşturulan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görselleri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inceleyin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Farkı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tarzları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renkler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tasarımlar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görebilirsiniz</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457200" lvl="0" indent="-298450" algn="l" rtl="0">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Sonuçlar</a:t>
            </a:r>
            <a:r>
              <a:rPr lang="en" dirty="0">
                <a:solidFill>
                  <a:schemeClr val="dk1"/>
                </a:solidFill>
                <a:latin typeface="Inter"/>
                <a:ea typeface="Inter"/>
                <a:cs typeface="Inter"/>
                <a:sym typeface="Inter"/>
              </a:rPr>
              <a:t> tam </a:t>
            </a:r>
            <a:r>
              <a:rPr lang="en" dirty="0" err="1">
                <a:solidFill>
                  <a:schemeClr val="dk1"/>
                </a:solidFill>
                <a:latin typeface="Inter"/>
                <a:ea typeface="Inter"/>
                <a:cs typeface="Inter"/>
                <a:sym typeface="Inter"/>
              </a:rPr>
              <a:t>istediğiniz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gibi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değilse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girdiğiniz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komutu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düzenleyebilir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değiştirebilirsiniz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Örneğin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istediğiniz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özel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tarz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renk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teması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yazılı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mesaj</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varsa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bunu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belirtebilirsiniz</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457200" lvl="0" indent="-298450" algn="l" rtl="0">
              <a:spcBef>
                <a:spcPts val="0"/>
              </a:spcBef>
              <a:spcAft>
                <a:spcPts val="0"/>
              </a:spcAft>
              <a:buClr>
                <a:schemeClr val="dk1"/>
              </a:buClr>
              <a:buSzPts val="1100"/>
              <a:buFont typeface="Inter"/>
              <a:buChar char="●"/>
            </a:pPr>
            <a:r>
              <a:rPr lang="en" dirty="0">
                <a:solidFill>
                  <a:schemeClr val="dk1"/>
                </a:solidFill>
                <a:latin typeface="Inter"/>
                <a:ea typeface="Inter"/>
                <a:cs typeface="Inter"/>
                <a:sym typeface="Inter"/>
              </a:rPr>
              <a:t>Son </a:t>
            </a:r>
            <a:r>
              <a:rPr lang="en" dirty="0" err="1">
                <a:solidFill>
                  <a:schemeClr val="dk1"/>
                </a:solidFill>
                <a:latin typeface="Inter"/>
                <a:ea typeface="Inter"/>
                <a:cs typeface="Inter"/>
                <a:sym typeface="Inter"/>
              </a:rPr>
              <a:t>olarak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çok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beğendiğiniz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versiyonu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seçebilirsiniz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Seçtiğiniz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versiyonu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cihazınıza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indirebilir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dijital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olarak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paylaşabilirsiniz</a:t>
            </a:r>
            <a:r>
              <a:rPr lang="en" dirty="0">
                <a:solidFill>
                  <a:schemeClr val="dk1"/>
                </a:solidFill>
                <a:latin typeface="Inter"/>
                <a:ea typeface="Inter"/>
                <a:cs typeface="Inter"/>
                <a:sym typeface="Inter"/>
              </a:rPr>
              <a:t>. </a:t>
            </a:r>
            <a:endParaRPr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Düşük</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Bağlantılı</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Opsiyon</a:t>
            </a:r>
            <a:r>
              <a:rPr lang="en" b="1"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Font typeface="Inter"/>
              <a:buChar char="●"/>
            </a:pP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zekayla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oluşturulmuş</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yaratıcı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içerik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örneklerini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gösterin</a:t>
            </a:r>
            <a:endParaRPr dirty="0">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dirty="0">
                <a:solidFill>
                  <a:schemeClr val="dk1"/>
                </a:solidFill>
                <a:latin typeface="Inter"/>
                <a:ea typeface="Inter"/>
                <a:cs typeface="Inter"/>
                <a:sym typeface="Inter"/>
              </a:rPr>
              <a:t>Bu </a:t>
            </a:r>
            <a:r>
              <a:rPr lang="en" dirty="0" err="1">
                <a:solidFill>
                  <a:schemeClr val="dk1"/>
                </a:solidFill>
                <a:latin typeface="Inter"/>
                <a:ea typeface="Inter"/>
                <a:cs typeface="Inter"/>
                <a:sym typeface="Inter"/>
              </a:rPr>
              <a:t>örneklerin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kişisel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bilgilerle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nasıl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iyileştirilebileceğini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tartışın</a:t>
            </a:r>
            <a:endParaRPr dirty="0">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Gelecekte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kullanmak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üzere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komut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yazma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pratiği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yapın</a:t>
            </a:r>
            <a:endParaRPr dirty="0">
              <a:solidFill>
                <a:schemeClr val="dk1"/>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Bu </a:t>
            </a:r>
            <a:r>
              <a:rPr lang="en" dirty="0" err="1">
                <a:solidFill>
                  <a:schemeClr val="dk1"/>
                </a:solidFill>
                <a:latin typeface="Inter"/>
                <a:ea typeface="Inter"/>
                <a:cs typeface="Inter"/>
                <a:sym typeface="Inter"/>
              </a:rPr>
              <a:t>örnek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sayesinde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tasarım</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becerisine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sahip</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olmanıza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gerek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kalmadan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yaratıcılık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gerektiren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işler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zekadan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nasıl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yararlanabileceğinizi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gördük</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Meta AI </a:t>
            </a:r>
            <a:r>
              <a:rPr lang="en" dirty="0" err="1">
                <a:solidFill>
                  <a:schemeClr val="dk1"/>
                </a:solidFill>
                <a:latin typeface="Inter"/>
                <a:ea typeface="Inter"/>
                <a:cs typeface="Inter"/>
                <a:sym typeface="Inter"/>
              </a:rPr>
              <a:t>gibi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araçlar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istediğiniz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şeyi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basitçe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tarif</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ettiğinizde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görsel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üretmeniz</a:t>
            </a:r>
            <a:r>
              <a:rPr lang="en" dirty="0">
                <a:solidFill>
                  <a:schemeClr val="dk1"/>
                </a:solidFill>
                <a:latin typeface="Inter"/>
                <a:ea typeface="Inter"/>
                <a:cs typeface="Inter"/>
                <a:sym typeface="Inter"/>
              </a:rPr>
              <a:t>, yeni </a:t>
            </a:r>
            <a:r>
              <a:rPr lang="en" dirty="0" err="1">
                <a:solidFill>
                  <a:schemeClr val="dk1"/>
                </a:solidFill>
                <a:latin typeface="Inter"/>
                <a:ea typeface="Inter"/>
                <a:cs typeface="Inter"/>
                <a:sym typeface="Inter"/>
              </a:rPr>
              <a:t>fikirleri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keşfetmeniz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saniyeler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kişiselleştirilmiş</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içerikler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üretmeniz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size </a:t>
            </a:r>
            <a:r>
              <a:rPr lang="en" dirty="0" err="1">
                <a:solidFill>
                  <a:schemeClr val="dk1"/>
                </a:solidFill>
                <a:latin typeface="Inter"/>
                <a:ea typeface="Inter"/>
                <a:cs typeface="Inter"/>
                <a:sym typeface="Inter"/>
              </a:rPr>
              <a:t>yardımcı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olabilir</a:t>
            </a:r>
            <a:r>
              <a:rPr lang="en" dirty="0">
                <a:solidFill>
                  <a:schemeClr val="dk1"/>
                </a:solidFill>
                <a:latin typeface="Inter"/>
                <a:ea typeface="Inter"/>
                <a:cs typeface="Inter"/>
                <a:sym typeface="Inter"/>
              </a:rPr>
              <a:t>.</a:t>
            </a:r>
            <a:endParaRPr b="1" dirty="0">
              <a:solidFill>
                <a:schemeClr val="dk1"/>
              </a:solidFill>
              <a:latin typeface="Inter"/>
              <a:ea typeface="Inter"/>
              <a:cs typeface="Inter"/>
              <a:sym typeface="Inter"/>
            </a:endParaRPr>
          </a:p>
          <a:p>
            <a:pPr marL="0" lvl="0" indent="0" algn="l" rtl="0">
              <a:spcBef>
                <a:spcPts val="1200"/>
              </a:spcBef>
              <a:spcAft>
                <a:spcPts val="0"/>
              </a:spcAft>
              <a:buNone/>
            </a:pPr>
            <a:endParaRPr sz="1200" b="1" dirty="0">
              <a:solidFill>
                <a:schemeClr val="dk1"/>
              </a:solidFill>
              <a:latin typeface="Inter"/>
              <a:ea typeface="Inter"/>
              <a:cs typeface="Inter"/>
              <a:sym typeface="Inte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3"/>
        <p:cNvGrpSpPr/>
        <p:nvPr/>
      </p:nvGrpSpPr>
      <p:grpSpPr>
        <a:xfrm>
          <a:off x="0" y="0"/>
          <a:ext cx="0" cy="0"/>
          <a:chOff x="0" y="0"/>
          <a:chExt cx="0" cy="0"/>
        </a:xfrm>
      </p:grpSpPr>
      <p:sp>
        <p:nvSpPr>
          <p:cNvPr id="1654" name="Google Shape;1654;g3d0916e44a2_0_1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5" name="Google Shape;1655;g3d0916e44a2_0_1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KONUŞMACI NOTLARI:</a:t>
            </a:r>
            <a:endParaRPr b="1" dirty="0">
              <a:solidFill>
                <a:schemeClr val="dk1"/>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Video </a:t>
            </a:r>
            <a:r>
              <a:rPr lang="en" b="1" dirty="0" err="1">
                <a:solidFill>
                  <a:schemeClr val="dk1"/>
                </a:solidFill>
                <a:latin typeface="Inter"/>
                <a:ea typeface="Inter"/>
                <a:cs typeface="Inter"/>
                <a:sym typeface="Inter"/>
              </a:rPr>
              <a:t>Oluşturma</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Uygulaması</a:t>
            </a:r>
            <a:endParaRPr b="1" dirty="0">
              <a:solidFill>
                <a:schemeClr val="dk1"/>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zekanın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içerik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üretmeye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nasıl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yardımcı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olabileceğini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görmek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örneğe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daha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bakalım</a:t>
            </a:r>
            <a:r>
              <a:rPr lang="en" dirty="0">
                <a:solidFill>
                  <a:schemeClr val="dk1"/>
                </a:solidFill>
                <a:latin typeface="Inter"/>
                <a:ea typeface="Inter"/>
                <a:cs typeface="Inter"/>
                <a:sym typeface="Inter"/>
              </a:rPr>
              <a:t>. Bu </a:t>
            </a:r>
            <a:r>
              <a:rPr lang="en" dirty="0" err="1">
                <a:solidFill>
                  <a:schemeClr val="dk1"/>
                </a:solidFill>
                <a:latin typeface="Inter"/>
                <a:ea typeface="Inter"/>
                <a:cs typeface="Inter"/>
                <a:sym typeface="Inter"/>
              </a:rPr>
              <a:t>sefer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zekayı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kullanarak</a:t>
            </a:r>
            <a:r>
              <a:rPr lang="en" dirty="0">
                <a:solidFill>
                  <a:schemeClr val="dk1"/>
                </a:solidFill>
                <a:latin typeface="Inter"/>
                <a:ea typeface="Inter"/>
                <a:cs typeface="Inter"/>
                <a:sym typeface="Inter"/>
              </a:rPr>
              <a:t> video </a:t>
            </a:r>
            <a:r>
              <a:rPr lang="en" dirty="0" err="1">
                <a:solidFill>
                  <a:schemeClr val="dk1"/>
                </a:solidFill>
                <a:latin typeface="Inter"/>
                <a:ea typeface="Inter"/>
                <a:cs typeface="Inter"/>
                <a:sym typeface="Inter"/>
              </a:rPr>
              <a:t>üreteceğiz</a:t>
            </a:r>
            <a:r>
              <a:rPr lang="en" dirty="0">
                <a:solidFill>
                  <a:schemeClr val="dk1"/>
                </a:solidFill>
                <a:latin typeface="Inter"/>
                <a:ea typeface="Inter"/>
                <a:cs typeface="Inter"/>
                <a:sym typeface="Inter"/>
              </a:rPr>
              <a:t>.</a:t>
            </a:r>
            <a:endParaRPr sz="1200" b="1" dirty="0">
              <a:solidFill>
                <a:schemeClr val="dk1"/>
              </a:solidFill>
              <a:latin typeface="Inter"/>
              <a:ea typeface="Inter"/>
              <a:cs typeface="Inter"/>
              <a:sym typeface="Inter"/>
            </a:endParaRPr>
          </a:p>
          <a:p>
            <a:pPr marL="0" lvl="0" indent="0" algn="l" rtl="0">
              <a:spcBef>
                <a:spcPts val="1200"/>
              </a:spcBef>
              <a:spcAft>
                <a:spcPts val="0"/>
              </a:spcAft>
              <a:buNone/>
            </a:pP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0"/>
        <p:cNvGrpSpPr/>
        <p:nvPr/>
      </p:nvGrpSpPr>
      <p:grpSpPr>
        <a:xfrm>
          <a:off x="0" y="0"/>
          <a:ext cx="0" cy="0"/>
          <a:chOff x="0" y="0"/>
          <a:chExt cx="0" cy="0"/>
        </a:xfrm>
      </p:grpSpPr>
      <p:sp>
        <p:nvSpPr>
          <p:cNvPr id="1661" name="Google Shape;1661;g3d0916e44a2_0_28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2" name="Google Shape;1662;g3d0916e44a2_0_28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KONUŞMACI NOTLARI:</a:t>
            </a:r>
            <a:endParaRPr b="1" dirty="0">
              <a:solidFill>
                <a:schemeClr val="dk1"/>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Yüksek </a:t>
            </a:r>
            <a:r>
              <a:rPr lang="en" b="1" dirty="0" err="1">
                <a:solidFill>
                  <a:schemeClr val="dk1"/>
                </a:solidFill>
                <a:latin typeface="Inter"/>
                <a:ea typeface="Inter"/>
                <a:cs typeface="Inter"/>
                <a:sym typeface="Inter"/>
              </a:rPr>
              <a:t>Bağlantılı</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Seçenek</a:t>
            </a:r>
            <a:endParaRPr dirty="0">
              <a:solidFill>
                <a:schemeClr val="dk1"/>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araçlarıyla</a:t>
            </a:r>
            <a:r>
              <a:rPr lang="en" dirty="0">
                <a:solidFill>
                  <a:schemeClr val="dk1"/>
                </a:solidFill>
                <a:latin typeface="Inter"/>
                <a:ea typeface="Inter"/>
                <a:cs typeface="Inter"/>
                <a:sym typeface="Inter"/>
              </a:rPr>
              <a:t> video </a:t>
            </a:r>
            <a:r>
              <a:rPr lang="en" dirty="0" err="1">
                <a:solidFill>
                  <a:schemeClr val="dk1"/>
                </a:solidFill>
                <a:latin typeface="Inter"/>
                <a:ea typeface="Inter"/>
                <a:cs typeface="Inter"/>
                <a:sym typeface="Inter"/>
              </a:rPr>
              <a:t>oluştururken</a:t>
            </a:r>
            <a:r>
              <a:rPr lang="en" dirty="0">
                <a:solidFill>
                  <a:schemeClr val="dk1"/>
                </a:solidFill>
                <a:latin typeface="Inter"/>
                <a:ea typeface="Inter"/>
                <a:cs typeface="Inter"/>
                <a:sym typeface="Inter"/>
              </a:rPr>
              <a:t> de </a:t>
            </a:r>
            <a:r>
              <a:rPr lang="en" dirty="0" err="1">
                <a:solidFill>
                  <a:schemeClr val="dk1"/>
                </a:solidFill>
                <a:latin typeface="Inter"/>
                <a:ea typeface="Inter"/>
                <a:cs typeface="Inter"/>
                <a:sym typeface="Inter"/>
              </a:rPr>
              <a:t>metin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görsel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oluştururken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olduğu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gibi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basit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yazılı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komuttan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yararlanırız</a:t>
            </a:r>
            <a:r>
              <a:rPr lang="en" dirty="0">
                <a:solidFill>
                  <a:schemeClr val="dk1"/>
                </a:solidFill>
                <a:latin typeface="Inter"/>
                <a:ea typeface="Inter"/>
                <a:cs typeface="Inter"/>
                <a:sym typeface="Inter"/>
              </a:rPr>
              <a:t>. Yani </a:t>
            </a:r>
            <a:r>
              <a:rPr lang="en" dirty="0" err="1">
                <a:solidFill>
                  <a:schemeClr val="dk1"/>
                </a:solidFill>
                <a:latin typeface="Inter"/>
                <a:ea typeface="Inter"/>
                <a:cs typeface="Inter"/>
                <a:sym typeface="Inter"/>
              </a:rPr>
              <a:t>videoyu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kendiniz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çekmek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montajlamak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yerine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nasıl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video </a:t>
            </a:r>
            <a:r>
              <a:rPr lang="en" dirty="0" err="1">
                <a:solidFill>
                  <a:schemeClr val="dk1"/>
                </a:solidFill>
                <a:latin typeface="Inter"/>
                <a:ea typeface="Inter"/>
                <a:cs typeface="Inter"/>
                <a:sym typeface="Inter"/>
              </a:rPr>
              <a:t>oluşturmak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istediğiniz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tarif</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ettiğinizde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sizin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yerinize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videoyu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oluşturabilir</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r>
              <a:rPr lang="en" dirty="0" err="1">
                <a:solidFill>
                  <a:schemeClr val="dk1"/>
                </a:solidFill>
                <a:latin typeface="Inter"/>
                <a:ea typeface="Inter"/>
                <a:cs typeface="Inter"/>
                <a:sym typeface="Inter"/>
              </a:rPr>
              <a:t>Önceki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örneklerde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olduğu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gibi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süreç</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komut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ile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başlar</a:t>
            </a:r>
            <a:r>
              <a:rPr lang="en" dirty="0">
                <a:solidFill>
                  <a:schemeClr val="dk1"/>
                </a:solidFill>
                <a:latin typeface="Inter"/>
                <a:ea typeface="Inter"/>
                <a:cs typeface="Inter"/>
                <a:sym typeface="Inter"/>
              </a:rPr>
              <a:t>. Bu </a:t>
            </a:r>
            <a:r>
              <a:rPr lang="en" dirty="0" err="1">
                <a:solidFill>
                  <a:schemeClr val="dk1"/>
                </a:solidFill>
                <a:latin typeface="Inter"/>
                <a:ea typeface="Inter"/>
                <a:cs typeface="Inter"/>
                <a:sym typeface="Inter"/>
              </a:rPr>
              <a:t>komut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zekaya</a:t>
            </a:r>
            <a:r>
              <a:rPr lang="en" dirty="0">
                <a:solidFill>
                  <a:schemeClr val="dk1"/>
                </a:solidFill>
                <a:latin typeface="Inter"/>
                <a:ea typeface="Inter"/>
                <a:cs typeface="Inter"/>
                <a:sym typeface="Inter"/>
              </a:rPr>
              <a:t> ne </a:t>
            </a:r>
            <a:r>
              <a:rPr lang="en" dirty="0" err="1">
                <a:solidFill>
                  <a:schemeClr val="dk1"/>
                </a:solidFill>
                <a:latin typeface="Inter"/>
                <a:ea typeface="Inter"/>
                <a:cs typeface="Inter"/>
                <a:sym typeface="Inter"/>
              </a:rPr>
              <a:t>tür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video </a:t>
            </a:r>
            <a:r>
              <a:rPr lang="en" dirty="0" err="1">
                <a:solidFill>
                  <a:schemeClr val="dk1"/>
                </a:solidFill>
                <a:latin typeface="Inter"/>
                <a:ea typeface="Inter"/>
                <a:cs typeface="Inter"/>
                <a:sym typeface="Inter"/>
              </a:rPr>
              <a:t>oluşturması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gerektiğini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tarif</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eder</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Bu </a:t>
            </a:r>
            <a:r>
              <a:rPr lang="en" dirty="0" err="1">
                <a:solidFill>
                  <a:schemeClr val="dk1"/>
                </a:solidFill>
                <a:latin typeface="Inter"/>
                <a:ea typeface="Inter"/>
                <a:cs typeface="Inter"/>
                <a:sym typeface="Inter"/>
              </a:rPr>
              <a:t>canlı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uygulama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basit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örnekten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yararlanacağız</a:t>
            </a:r>
            <a:r>
              <a:rPr lang="en" dirty="0">
                <a:solidFill>
                  <a:schemeClr val="dk1"/>
                </a:solidFill>
                <a:latin typeface="Inter"/>
                <a:ea typeface="Inter"/>
                <a:cs typeface="Inter"/>
                <a:sym typeface="Inter"/>
              </a:rPr>
              <a:t>:</a:t>
            </a:r>
            <a:endParaRPr b="1" dirty="0">
              <a:solidFill>
                <a:schemeClr val="dk1"/>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r>
              <a:rPr lang="en" b="1" dirty="0">
                <a:solidFill>
                  <a:srgbClr val="092838"/>
                </a:solidFill>
                <a:latin typeface="Inter"/>
                <a:ea typeface="Inter"/>
                <a:cs typeface="Inter"/>
                <a:sym typeface="Inter"/>
              </a:rPr>
              <a:t>Örnek </a:t>
            </a:r>
            <a:r>
              <a:rPr lang="en" b="1" dirty="0" err="1">
                <a:solidFill>
                  <a:srgbClr val="092838"/>
                </a:solidFill>
                <a:latin typeface="Inter"/>
                <a:ea typeface="Inter"/>
                <a:cs typeface="Inter"/>
                <a:sym typeface="Inter"/>
              </a:rPr>
              <a:t>Komut</a:t>
            </a:r>
            <a:br>
              <a:rPr lang="en" b="1" dirty="0">
                <a:solidFill>
                  <a:srgbClr val="092838"/>
                </a:solidFill>
                <a:latin typeface="Optimistic Text"/>
                <a:ea typeface="Optimistic Text"/>
                <a:cs typeface="Optimistic Text"/>
                <a:sym typeface="Optimistic Text"/>
              </a:rPr>
            </a:br>
            <a:r>
              <a:rPr lang="en" i="1" dirty="0">
                <a:solidFill>
                  <a:schemeClr val="dk1"/>
                </a:solidFill>
                <a:latin typeface="Inter"/>
                <a:ea typeface="Inter"/>
                <a:cs typeface="Inter"/>
                <a:sym typeface="Inter"/>
              </a:rPr>
              <a:t> “Bir </a:t>
            </a:r>
            <a:r>
              <a:rPr lang="en" i="1" dirty="0" err="1">
                <a:solidFill>
                  <a:schemeClr val="dk1"/>
                </a:solidFill>
                <a:latin typeface="Inter"/>
                <a:ea typeface="Inter"/>
                <a:cs typeface="Inter"/>
                <a:sym typeface="Inter"/>
              </a:rPr>
              <a:t>şehir</a:t>
            </a:r>
            <a:r>
              <a:rPr lang="en" i="1" dirty="0">
                <a:solidFill>
                  <a:schemeClr val="dk1"/>
                </a:solidFill>
                <a:latin typeface="Inter"/>
                <a:ea typeface="Inter"/>
                <a:cs typeface="Inter"/>
                <a:sym typeface="Inter"/>
              </a:rPr>
              <a:t> </a:t>
            </a:r>
            <a:r>
              <a:rPr lang="en" i="1" dirty="0" err="1">
                <a:solidFill>
                  <a:schemeClr val="dk1"/>
                </a:solidFill>
                <a:latin typeface="Inter"/>
                <a:ea typeface="Inter"/>
                <a:cs typeface="Inter"/>
                <a:sym typeface="Inter"/>
              </a:rPr>
              <a:t>manzarasını</a:t>
            </a:r>
            <a:r>
              <a:rPr lang="en" i="1" dirty="0">
                <a:solidFill>
                  <a:schemeClr val="dk1"/>
                </a:solidFill>
                <a:latin typeface="Inter"/>
                <a:ea typeface="Inter"/>
                <a:cs typeface="Inter"/>
                <a:sym typeface="Inter"/>
              </a:rPr>
              <a:t> </a:t>
            </a:r>
            <a:r>
              <a:rPr lang="en" i="1" dirty="0" err="1">
                <a:solidFill>
                  <a:schemeClr val="dk1"/>
                </a:solidFill>
                <a:latin typeface="Inter"/>
                <a:ea typeface="Inter"/>
                <a:cs typeface="Inter"/>
                <a:sym typeface="Inter"/>
              </a:rPr>
              <a:t>gösteren</a:t>
            </a:r>
            <a:r>
              <a:rPr lang="en" i="1" dirty="0">
                <a:solidFill>
                  <a:schemeClr val="dk1"/>
                </a:solidFill>
                <a:latin typeface="Inter"/>
                <a:ea typeface="Inter"/>
                <a:cs typeface="Inter"/>
                <a:sym typeface="Inter"/>
              </a:rPr>
              <a:t> </a:t>
            </a:r>
            <a:r>
              <a:rPr lang="en" i="1" dirty="0" err="1">
                <a:solidFill>
                  <a:schemeClr val="dk1"/>
                </a:solidFill>
                <a:latin typeface="Inter"/>
                <a:ea typeface="Inter"/>
                <a:cs typeface="Inter"/>
                <a:sym typeface="Inter"/>
              </a:rPr>
              <a:t>bir</a:t>
            </a:r>
            <a:r>
              <a:rPr lang="en" i="1" dirty="0">
                <a:solidFill>
                  <a:schemeClr val="dk1"/>
                </a:solidFill>
                <a:latin typeface="Inter"/>
                <a:ea typeface="Inter"/>
                <a:cs typeface="Inter"/>
                <a:sym typeface="Inter"/>
              </a:rPr>
              <a:t> video </a:t>
            </a:r>
            <a:r>
              <a:rPr lang="en" i="1" dirty="0" err="1">
                <a:solidFill>
                  <a:schemeClr val="dk1"/>
                </a:solidFill>
                <a:latin typeface="Inter"/>
                <a:ea typeface="Inter"/>
                <a:cs typeface="Inter"/>
                <a:sym typeface="Inter"/>
              </a:rPr>
              <a:t>oluştur</a:t>
            </a:r>
            <a:r>
              <a:rPr lang="en" i="1" dirty="0">
                <a:solidFill>
                  <a:schemeClr val="dk1"/>
                </a:solidFill>
                <a:latin typeface="Inter"/>
                <a:ea typeface="Inter"/>
                <a:cs typeface="Inter"/>
                <a:sym typeface="Inter"/>
              </a:rPr>
              <a:t>.”</a:t>
            </a:r>
            <a:endParaRPr i="1" dirty="0">
              <a:solidFill>
                <a:schemeClr val="dk1"/>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r>
              <a:rPr lang="en" dirty="0" err="1">
                <a:solidFill>
                  <a:schemeClr val="dk1"/>
                </a:solidFill>
                <a:latin typeface="Inter"/>
                <a:ea typeface="Inter"/>
                <a:cs typeface="Inter"/>
                <a:sym typeface="Inter"/>
              </a:rPr>
              <a:t>Bazı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detaylar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ekleyebilirsiniz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örneğin</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457200" lvl="0" indent="-298450" algn="l" rtl="0">
              <a:spcBef>
                <a:spcPts val="1200"/>
              </a:spcBef>
              <a:spcAft>
                <a:spcPts val="0"/>
              </a:spcAft>
              <a:buClr>
                <a:srgbClr val="092838"/>
              </a:buClr>
              <a:buSzPts val="1100"/>
              <a:buFont typeface="Optimistic Text"/>
              <a:buChar char="●"/>
            </a:pPr>
            <a:r>
              <a:rPr lang="en" dirty="0" err="1">
                <a:solidFill>
                  <a:schemeClr val="dk1"/>
                </a:solidFill>
                <a:latin typeface="Inter"/>
                <a:ea typeface="Inter"/>
                <a:cs typeface="Inter"/>
                <a:sym typeface="Inter"/>
              </a:rPr>
              <a:t>Nerede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şehir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merkezi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mahalle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arasında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sokak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kıyı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kasabası</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457200" lvl="0" indent="-298450" algn="l" rtl="0">
              <a:spcBef>
                <a:spcPts val="0"/>
              </a:spcBef>
              <a:spcAft>
                <a:spcPts val="0"/>
              </a:spcAft>
              <a:buClr>
                <a:srgbClr val="092838"/>
              </a:buClr>
              <a:buSzPts val="1100"/>
              <a:buFont typeface="Optimistic Text"/>
              <a:buChar char="●"/>
            </a:pPr>
            <a:r>
              <a:rPr lang="en" dirty="0" err="1">
                <a:solidFill>
                  <a:schemeClr val="dk1"/>
                </a:solidFill>
                <a:latin typeface="Inter"/>
                <a:ea typeface="Inter"/>
                <a:cs typeface="Inter"/>
                <a:sym typeface="Inter"/>
              </a:rPr>
              <a:t>Günün</a:t>
            </a:r>
            <a:r>
              <a:rPr lang="en" dirty="0">
                <a:solidFill>
                  <a:schemeClr val="dk1"/>
                </a:solidFill>
                <a:latin typeface="Inter"/>
                <a:ea typeface="Inter"/>
                <a:cs typeface="Inter"/>
                <a:sym typeface="Inter"/>
              </a:rPr>
              <a:t> hangi </a:t>
            </a:r>
            <a:r>
              <a:rPr lang="en" dirty="0" err="1">
                <a:solidFill>
                  <a:schemeClr val="dk1"/>
                </a:solidFill>
                <a:latin typeface="Inter"/>
                <a:ea typeface="Inter"/>
                <a:cs typeface="Inter"/>
                <a:sym typeface="Inter"/>
              </a:rPr>
              <a:t>saati</a:t>
            </a:r>
            <a:r>
              <a:rPr lang="en" dirty="0">
                <a:solidFill>
                  <a:schemeClr val="dk1"/>
                </a:solidFill>
                <a:latin typeface="Inter"/>
                <a:ea typeface="Inter"/>
                <a:cs typeface="Inter"/>
                <a:sym typeface="Inter"/>
              </a:rPr>
              <a:t>? (Sabah, </a:t>
            </a:r>
            <a:r>
              <a:rPr lang="en" dirty="0" err="1">
                <a:solidFill>
                  <a:schemeClr val="dk1"/>
                </a:solidFill>
                <a:latin typeface="Inter"/>
                <a:ea typeface="Inter"/>
                <a:cs typeface="Inter"/>
                <a:sym typeface="Inter"/>
              </a:rPr>
              <a:t>öğle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akşam</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457200" lvl="0" indent="-298450" algn="l" rtl="0">
              <a:spcBef>
                <a:spcPts val="0"/>
              </a:spcBef>
              <a:spcAft>
                <a:spcPts val="0"/>
              </a:spcAft>
              <a:buClr>
                <a:srgbClr val="092838"/>
              </a:buClr>
              <a:buSzPts val="1100"/>
              <a:buFont typeface="Optimistic Text"/>
              <a:buChar char="●"/>
            </a:pPr>
            <a:r>
              <a:rPr lang="en" dirty="0" err="1">
                <a:solidFill>
                  <a:schemeClr val="dk1"/>
                </a:solidFill>
                <a:latin typeface="Inter"/>
                <a:ea typeface="Inter"/>
                <a:cs typeface="Inter"/>
                <a:sym typeface="Inter"/>
              </a:rPr>
              <a:t>Sahnede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neler</a:t>
            </a:r>
            <a:r>
              <a:rPr lang="en" dirty="0">
                <a:solidFill>
                  <a:schemeClr val="dk1"/>
                </a:solidFill>
                <a:latin typeface="Inter"/>
                <a:ea typeface="Inter"/>
                <a:cs typeface="Inter"/>
                <a:sym typeface="Inter"/>
              </a:rPr>
              <a:t> var? (</a:t>
            </a:r>
            <a:r>
              <a:rPr lang="en" dirty="0" err="1">
                <a:solidFill>
                  <a:schemeClr val="dk1"/>
                </a:solidFill>
                <a:latin typeface="Inter"/>
                <a:ea typeface="Inter"/>
                <a:cs typeface="Inter"/>
                <a:sym typeface="Inter"/>
              </a:rPr>
              <a:t>Gökdelenler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köprüler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yollar</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457200" lvl="0" indent="-298450" algn="l" rtl="0">
              <a:spcBef>
                <a:spcPts val="0"/>
              </a:spcBef>
              <a:spcAft>
                <a:spcPts val="0"/>
              </a:spcAft>
              <a:buClr>
                <a:srgbClr val="092838"/>
              </a:buClr>
              <a:buSzPts val="1100"/>
              <a:buFont typeface="Optimistic Text"/>
              <a:buChar char="●"/>
            </a:pPr>
            <a:r>
              <a:rPr lang="en" dirty="0" err="1">
                <a:solidFill>
                  <a:schemeClr val="dk1"/>
                </a:solidFill>
                <a:latin typeface="Inter"/>
                <a:ea typeface="Inter"/>
                <a:cs typeface="Inter"/>
                <a:sym typeface="Inter"/>
              </a:rPr>
              <a:t>Videoda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neler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oluyor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Sokaklarda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insanlar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yürüyor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arabalar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otobüsler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geçiyor</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r>
              <a:rPr lang="en" dirty="0" err="1">
                <a:solidFill>
                  <a:schemeClr val="dk1"/>
                </a:solidFill>
                <a:latin typeface="Inter"/>
                <a:ea typeface="Inter"/>
                <a:cs typeface="Inter"/>
                <a:sym typeface="Inter"/>
              </a:rPr>
              <a:t>Şimdi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adım</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adım</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ilerleyelim</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457200" lvl="0" indent="-298450" algn="l" rtl="0">
              <a:spcBef>
                <a:spcPts val="1200"/>
              </a:spcBef>
              <a:spcAft>
                <a:spcPts val="0"/>
              </a:spcAft>
              <a:buClr>
                <a:srgbClr val="092838"/>
              </a:buClr>
              <a:buSzPts val="1100"/>
              <a:buFont typeface="Optimistic Text"/>
              <a:buChar char="●"/>
            </a:pPr>
            <a:r>
              <a:rPr lang="en" dirty="0" err="1">
                <a:solidFill>
                  <a:schemeClr val="dk1"/>
                </a:solidFill>
                <a:latin typeface="Inter"/>
                <a:ea typeface="Inter"/>
                <a:cs typeface="Inter"/>
                <a:sym typeface="Inter"/>
              </a:rPr>
              <a:t>Öncelikle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telefonunuzda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bilgisayarınızda</a:t>
            </a:r>
            <a:r>
              <a:rPr lang="en" dirty="0">
                <a:solidFill>
                  <a:schemeClr val="dk1"/>
                </a:solidFill>
                <a:latin typeface="Inter"/>
                <a:ea typeface="Inter"/>
                <a:cs typeface="Inter"/>
                <a:sym typeface="Inter"/>
              </a:rPr>
              <a:t> Meta </a:t>
            </a:r>
            <a:r>
              <a:rPr lang="en" dirty="0" err="1">
                <a:solidFill>
                  <a:schemeClr val="dk1"/>
                </a:solidFill>
                <a:latin typeface="Inter"/>
                <a:ea typeface="Inter"/>
                <a:cs typeface="Inter"/>
                <a:sym typeface="Inter"/>
              </a:rPr>
              <a:t>AI’yı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açın</a:t>
            </a:r>
            <a:r>
              <a:rPr lang="en" dirty="0">
                <a:solidFill>
                  <a:schemeClr val="dk1"/>
                </a:solidFill>
                <a:latin typeface="Inter"/>
                <a:ea typeface="Inter"/>
                <a:cs typeface="Inter"/>
                <a:sym typeface="Inter"/>
              </a:rPr>
              <a:t>. Meta </a:t>
            </a:r>
            <a:r>
              <a:rPr lang="en" dirty="0" err="1">
                <a:solidFill>
                  <a:schemeClr val="dk1"/>
                </a:solidFill>
                <a:latin typeface="Inter"/>
                <a:ea typeface="Inter"/>
                <a:cs typeface="Inter"/>
                <a:sym typeface="Inter"/>
              </a:rPr>
              <a:t>AI’yı</a:t>
            </a:r>
            <a:r>
              <a:rPr lang="en" dirty="0">
                <a:solidFill>
                  <a:schemeClr val="dk1"/>
                </a:solidFill>
                <a:latin typeface="Inter"/>
                <a:ea typeface="Inter"/>
                <a:cs typeface="Inter"/>
                <a:sym typeface="Inter"/>
              </a:rPr>
              <a:t> WhatsApp </a:t>
            </a:r>
            <a:r>
              <a:rPr lang="en" dirty="0" err="1">
                <a:solidFill>
                  <a:schemeClr val="dk1"/>
                </a:solidFill>
                <a:latin typeface="Inter"/>
                <a:ea typeface="Inter"/>
                <a:cs typeface="Inter"/>
                <a:sym typeface="Inter"/>
              </a:rPr>
              <a:t>üzerinden</a:t>
            </a:r>
            <a:r>
              <a:rPr lang="en" dirty="0">
                <a:solidFill>
                  <a:schemeClr val="dk1"/>
                </a:solidFill>
                <a:latin typeface="Inter"/>
                <a:ea typeface="Inter"/>
                <a:cs typeface="Inter"/>
                <a:sym typeface="Inter"/>
              </a:rPr>
              <a:t> de </a:t>
            </a:r>
            <a:r>
              <a:rPr lang="en" dirty="0" err="1">
                <a:solidFill>
                  <a:schemeClr val="dk1"/>
                </a:solidFill>
                <a:latin typeface="Inter"/>
                <a:ea typeface="Inter"/>
                <a:cs typeface="Inter"/>
                <a:sym typeface="Inter"/>
              </a:rPr>
              <a:t>açabilirsiniz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sohbetler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bölümünde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arama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kısmına</a:t>
            </a:r>
            <a:r>
              <a:rPr lang="en" dirty="0">
                <a:solidFill>
                  <a:schemeClr val="dk1"/>
                </a:solidFill>
                <a:latin typeface="Inter"/>
                <a:ea typeface="Inter"/>
                <a:cs typeface="Inter"/>
                <a:sym typeface="Inter"/>
              </a:rPr>
              <a:t> “Meta AI” </a:t>
            </a:r>
            <a:r>
              <a:rPr lang="en" dirty="0" err="1">
                <a:solidFill>
                  <a:schemeClr val="dk1"/>
                </a:solidFill>
                <a:latin typeface="Inter"/>
                <a:ea typeface="Inter"/>
                <a:cs typeface="Inter"/>
                <a:sym typeface="Inter"/>
              </a:rPr>
              <a:t>yazıp</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aratmanız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yeterli</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457200" lvl="0" indent="-298450" algn="l" rtl="0">
              <a:spcBef>
                <a:spcPts val="0"/>
              </a:spcBef>
              <a:spcAft>
                <a:spcPts val="0"/>
              </a:spcAft>
              <a:buClr>
                <a:srgbClr val="092838"/>
              </a:buClr>
              <a:buSzPts val="1100"/>
              <a:buFont typeface="Optimistic Text"/>
              <a:buChar char="●"/>
            </a:pPr>
            <a:r>
              <a:rPr lang="en" dirty="0" err="1">
                <a:solidFill>
                  <a:schemeClr val="dk1"/>
                </a:solidFill>
                <a:latin typeface="Inter"/>
                <a:ea typeface="Inter"/>
                <a:cs typeface="Inter"/>
                <a:sym typeface="Inter"/>
              </a:rPr>
              <a:t>Ardından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hazırladığınız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komutu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tüm</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detaylarla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birlikte</a:t>
            </a:r>
            <a:r>
              <a:rPr lang="en" dirty="0">
                <a:solidFill>
                  <a:schemeClr val="dk1"/>
                </a:solidFill>
                <a:latin typeface="Inter"/>
                <a:ea typeface="Inter"/>
                <a:cs typeface="Inter"/>
                <a:sym typeface="Inter"/>
              </a:rPr>
              <a:t> Meta </a:t>
            </a:r>
            <a:r>
              <a:rPr lang="en" dirty="0" err="1">
                <a:solidFill>
                  <a:schemeClr val="dk1"/>
                </a:solidFill>
                <a:latin typeface="Inter"/>
                <a:ea typeface="Inter"/>
                <a:cs typeface="Inter"/>
                <a:sym typeface="Inter"/>
              </a:rPr>
              <a:t>AI’ya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yazın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gönderin</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457200" lvl="0" indent="-298450" algn="l" rtl="0">
              <a:spcBef>
                <a:spcPts val="0"/>
              </a:spcBef>
              <a:spcAft>
                <a:spcPts val="0"/>
              </a:spcAft>
              <a:buClr>
                <a:srgbClr val="092838"/>
              </a:buClr>
              <a:buSzPts val="1100"/>
              <a:buFont typeface="Optimistic Text"/>
              <a:buChar char="●"/>
            </a:pP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gönderdiğiniz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tarif</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üzerinde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birkaç</a:t>
            </a:r>
            <a:r>
              <a:rPr lang="en" dirty="0">
                <a:solidFill>
                  <a:schemeClr val="dk1"/>
                </a:solidFill>
                <a:latin typeface="Inter"/>
                <a:ea typeface="Inter"/>
                <a:cs typeface="Inter"/>
                <a:sym typeface="Inter"/>
              </a:rPr>
              <a:t> video </a:t>
            </a:r>
            <a:r>
              <a:rPr lang="en" dirty="0" err="1">
                <a:solidFill>
                  <a:schemeClr val="dk1"/>
                </a:solidFill>
                <a:latin typeface="Inter"/>
                <a:ea typeface="Inter"/>
                <a:cs typeface="Inter"/>
                <a:sym typeface="Inter"/>
              </a:rPr>
              <a:t>oluşturacaktır</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457200" lvl="0" indent="-298450" algn="l" rtl="0">
              <a:spcBef>
                <a:spcPts val="0"/>
              </a:spcBef>
              <a:spcAft>
                <a:spcPts val="0"/>
              </a:spcAft>
              <a:buClr>
                <a:srgbClr val="092838"/>
              </a:buClr>
              <a:buSzPts val="1100"/>
              <a:buFont typeface="Optimistic Text"/>
              <a:buChar char="●"/>
            </a:pPr>
            <a:r>
              <a:rPr lang="en" dirty="0" err="1">
                <a:solidFill>
                  <a:schemeClr val="dk1"/>
                </a:solidFill>
                <a:latin typeface="Inter"/>
                <a:ea typeface="Inter"/>
                <a:cs typeface="Inter"/>
                <a:sym typeface="Inter"/>
              </a:rPr>
              <a:t>Oluşturulan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videoları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inceleyin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zekanın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girdiğiniz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komutu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nasıl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yorumladığını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gözlemleyin</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457200" lvl="0" indent="-298450" algn="l" rtl="0">
              <a:spcBef>
                <a:spcPts val="0"/>
              </a:spcBef>
              <a:spcAft>
                <a:spcPts val="0"/>
              </a:spcAft>
              <a:buClr>
                <a:srgbClr val="092838"/>
              </a:buClr>
              <a:buSzPts val="1100"/>
              <a:buFont typeface="Optimistic Text"/>
              <a:buChar char="●"/>
            </a:pPr>
            <a:r>
              <a:rPr lang="en" dirty="0">
                <a:solidFill>
                  <a:schemeClr val="dk1"/>
                </a:solidFill>
                <a:latin typeface="Inter"/>
                <a:ea typeface="Inter"/>
                <a:cs typeface="Inter"/>
                <a:sym typeface="Inter"/>
              </a:rPr>
              <a:t>Video tam </a:t>
            </a:r>
            <a:r>
              <a:rPr lang="en" dirty="0" err="1">
                <a:solidFill>
                  <a:schemeClr val="dk1"/>
                </a:solidFill>
                <a:latin typeface="Inter"/>
                <a:ea typeface="Inter"/>
                <a:cs typeface="Inter"/>
                <a:sym typeface="Inter"/>
              </a:rPr>
              <a:t>beklediğiniz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gibi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olmadıysa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girdiğiniz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komutu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düzenleyebilirsiniz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Örneğin</a:t>
            </a:r>
            <a:r>
              <a:rPr lang="en" dirty="0">
                <a:solidFill>
                  <a:schemeClr val="dk1"/>
                </a:solidFill>
                <a:latin typeface="Inter"/>
                <a:ea typeface="Inter"/>
                <a:cs typeface="Inter"/>
                <a:sym typeface="Inter"/>
              </a:rPr>
              <a:t>, ne </a:t>
            </a:r>
            <a:r>
              <a:rPr lang="en" dirty="0" err="1">
                <a:solidFill>
                  <a:schemeClr val="dk1"/>
                </a:solidFill>
                <a:latin typeface="Inter"/>
                <a:ea typeface="Inter"/>
                <a:cs typeface="Inter"/>
                <a:sym typeface="Inter"/>
              </a:rPr>
              <a:t>tür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şehir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atmosfer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görmek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istediğinizi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anlatan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detaylar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ekleyebilirsiniz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Örneğin</a:t>
            </a:r>
            <a:r>
              <a:rPr lang="en" dirty="0">
                <a:solidFill>
                  <a:schemeClr val="dk1"/>
                </a:solidFill>
                <a:latin typeface="Inter"/>
                <a:ea typeface="Inter"/>
                <a:cs typeface="Inter"/>
                <a:sym typeface="Inter"/>
              </a:rPr>
              <a:t>, modern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şehrin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gün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batımındaki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silüeti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gece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vakti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yoğun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canlı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şehrin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sokaklarındaki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ışıklar</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457200" lvl="0" indent="-298450" algn="l" rtl="0">
              <a:spcBef>
                <a:spcPts val="0"/>
              </a:spcBef>
              <a:spcAft>
                <a:spcPts val="0"/>
              </a:spcAft>
              <a:buClr>
                <a:srgbClr val="092838"/>
              </a:buClr>
              <a:buSzPts val="1100"/>
              <a:buFont typeface="Optimistic Text"/>
              <a:buChar char="●"/>
            </a:pPr>
            <a:r>
              <a:rPr lang="en" dirty="0">
                <a:solidFill>
                  <a:schemeClr val="dk1"/>
                </a:solidFill>
                <a:latin typeface="Inter"/>
                <a:ea typeface="Inter"/>
                <a:cs typeface="Inter"/>
                <a:sym typeface="Inter"/>
              </a:rPr>
              <a:t>Son </a:t>
            </a:r>
            <a:r>
              <a:rPr lang="en" dirty="0" err="1">
                <a:solidFill>
                  <a:schemeClr val="dk1"/>
                </a:solidFill>
                <a:latin typeface="Inter"/>
                <a:ea typeface="Inter"/>
                <a:cs typeface="Inter"/>
                <a:sym typeface="Inter"/>
              </a:rPr>
              <a:t>olarak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çok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beğendiğiniz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versiyonu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seçebilirsiniz</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video </a:t>
            </a:r>
            <a:r>
              <a:rPr lang="en" dirty="0" err="1">
                <a:solidFill>
                  <a:schemeClr val="dk1"/>
                </a:solidFill>
                <a:latin typeface="Inter"/>
                <a:ea typeface="Inter"/>
                <a:cs typeface="Inter"/>
                <a:sym typeface="Inter"/>
              </a:rPr>
              <a:t>oluşturma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işlemini</a:t>
            </a:r>
            <a:r>
              <a:rPr lang="en" dirty="0">
                <a:solidFill>
                  <a:schemeClr val="dk1"/>
                </a:solidFill>
                <a:latin typeface="Inter"/>
                <a:ea typeface="Inter"/>
                <a:cs typeface="Inter"/>
                <a:sym typeface="Inter"/>
              </a:rPr>
              <a:t>, video </a:t>
            </a:r>
            <a:r>
              <a:rPr lang="en" dirty="0" err="1">
                <a:solidFill>
                  <a:schemeClr val="dk1"/>
                </a:solidFill>
                <a:latin typeface="Inter"/>
                <a:ea typeface="Inter"/>
                <a:cs typeface="Inter"/>
                <a:sym typeface="Inter"/>
              </a:rPr>
              <a:t>oluşturma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düzenleme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deneyimi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olmayan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insanlar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bile </a:t>
            </a:r>
            <a:r>
              <a:rPr lang="en" dirty="0" err="1">
                <a:solidFill>
                  <a:schemeClr val="dk1"/>
                </a:solidFill>
                <a:latin typeface="Inter"/>
                <a:ea typeface="Inter"/>
                <a:cs typeface="Inter"/>
                <a:sym typeface="Inter"/>
              </a:rPr>
              <a:t>daha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hızlı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erişilebilir</a:t>
            </a:r>
            <a:r>
              <a:rPr lang="en" dirty="0">
                <a:solidFill>
                  <a:schemeClr val="dk1"/>
                </a:solidFill>
                <a:latin typeface="Inter"/>
                <a:ea typeface="Inter"/>
                <a:cs typeface="Inter"/>
                <a:sym typeface="Inter"/>
              </a:rPr>
              <a:t> hale </a:t>
            </a:r>
            <a:r>
              <a:rPr lang="en" dirty="0" err="1">
                <a:solidFill>
                  <a:schemeClr val="dk1"/>
                </a:solidFill>
                <a:latin typeface="Inter"/>
                <a:ea typeface="Inter"/>
                <a:cs typeface="Inter"/>
                <a:sym typeface="Inter"/>
              </a:rPr>
              <a:t>getirebilir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Farklı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fikirleri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görselleştirebilir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içerik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üretebilir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farklı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tarzları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deneyebilirsiniz</a:t>
            </a:r>
            <a:r>
              <a:rPr lang="en" dirty="0">
                <a:solidFill>
                  <a:schemeClr val="dk1"/>
                </a:solidFill>
                <a:latin typeface="Inter"/>
                <a:ea typeface="Inter"/>
                <a:cs typeface="Inter"/>
                <a:sym typeface="Inter"/>
              </a:rPr>
              <a:t>.</a:t>
            </a:r>
            <a:endParaRPr dirty="0">
              <a:solidFill>
                <a:srgbClr val="092838"/>
              </a:solidFill>
              <a:latin typeface="Optimistic Text"/>
              <a:ea typeface="Optimistic Text"/>
              <a:cs typeface="Optimistic Text"/>
              <a:sym typeface="Optimistic Text"/>
            </a:endParaRPr>
          </a:p>
          <a:p>
            <a:pPr marL="0" lvl="0" indent="0" algn="l" rtl="0">
              <a:lnSpc>
                <a:spcPct val="120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Katılımcılar</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için</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ilave</a:t>
            </a:r>
            <a:r>
              <a:rPr lang="en" b="1" dirty="0">
                <a:solidFill>
                  <a:schemeClr val="dk1"/>
                </a:solidFill>
                <a:latin typeface="Inter"/>
                <a:ea typeface="Inter"/>
                <a:cs typeface="Inter"/>
                <a:sym typeface="Inter"/>
              </a:rPr>
              <a:t> not: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kullanılarak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üretilen</a:t>
            </a:r>
            <a:r>
              <a:rPr lang="en" dirty="0">
                <a:solidFill>
                  <a:schemeClr val="dk1"/>
                </a:solidFill>
                <a:latin typeface="Inter"/>
                <a:ea typeface="Inter"/>
                <a:cs typeface="Inter"/>
                <a:sym typeface="Inter"/>
              </a:rPr>
              <a:t> her </a:t>
            </a:r>
            <a:r>
              <a:rPr lang="en" dirty="0" err="1">
                <a:solidFill>
                  <a:schemeClr val="dk1"/>
                </a:solidFill>
                <a:latin typeface="Inter"/>
                <a:ea typeface="Inter"/>
                <a:cs typeface="Inter"/>
                <a:sym typeface="Inter"/>
              </a:rPr>
              <a:t>türlü</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içeriği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özellikle</a:t>
            </a:r>
            <a:r>
              <a:rPr lang="en" dirty="0">
                <a:solidFill>
                  <a:schemeClr val="dk1"/>
                </a:solidFill>
                <a:latin typeface="Inter"/>
                <a:ea typeface="Inter"/>
                <a:cs typeface="Inter"/>
                <a:sym typeface="Inter"/>
              </a:rPr>
              <a:t> de </a:t>
            </a:r>
            <a:r>
              <a:rPr lang="en" dirty="0" err="1">
                <a:solidFill>
                  <a:schemeClr val="dk1"/>
                </a:solidFill>
                <a:latin typeface="Inter"/>
                <a:ea typeface="Inter"/>
                <a:cs typeface="Inter"/>
                <a:sym typeface="Inter"/>
              </a:rPr>
              <a:t>gerçek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insanlara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benzeyen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gerçek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insanları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tasvir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eden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içerikleri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paylaşırken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ile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üretildiğini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açıkça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belirtmeyi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unutmayın</a:t>
            </a:r>
            <a:r>
              <a:rPr lang="en" dirty="0">
                <a:solidFill>
                  <a:schemeClr val="dk1"/>
                </a:solidFill>
                <a:latin typeface="Inter"/>
                <a:ea typeface="Inter"/>
                <a:cs typeface="Inter"/>
                <a:sym typeface="Inter"/>
              </a:rPr>
              <a:t>.</a:t>
            </a:r>
            <a:endParaRPr dirty="0">
              <a:solidFill>
                <a:srgbClr val="092838"/>
              </a:solidFill>
              <a:latin typeface="Optimistic Text"/>
              <a:ea typeface="Optimistic Text"/>
              <a:cs typeface="Optimistic Text"/>
              <a:sym typeface="Optimistic Text"/>
            </a:endParaRPr>
          </a:p>
          <a:p>
            <a:pPr marL="0" lvl="0" indent="0" algn="l" rtl="0">
              <a:lnSpc>
                <a:spcPct val="120000"/>
              </a:lnSpc>
              <a:spcBef>
                <a:spcPts val="1200"/>
              </a:spcBef>
              <a:spcAft>
                <a:spcPts val="0"/>
              </a:spcAft>
              <a:buClr>
                <a:schemeClr val="dk1"/>
              </a:buClr>
              <a:buSzPts val="1100"/>
              <a:buFont typeface="Arial"/>
              <a:buNone/>
            </a:pPr>
            <a:endParaRPr sz="1200" b="1" dirty="0">
              <a:solidFill>
                <a:schemeClr val="dk1"/>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endParaRPr sz="1200" b="1" dirty="0">
              <a:solidFill>
                <a:schemeClr val="dk1"/>
              </a:solidFill>
              <a:latin typeface="Inter"/>
              <a:ea typeface="Inter"/>
              <a:cs typeface="Inter"/>
              <a:sym typeface="Inter"/>
            </a:endParaRPr>
          </a:p>
          <a:p>
            <a:pPr marL="0" lvl="0" indent="0" algn="l" rtl="0">
              <a:spcBef>
                <a:spcPts val="1200"/>
              </a:spcBef>
              <a:spcAft>
                <a:spcPts val="0"/>
              </a:spcAft>
              <a:buNone/>
            </a:pPr>
            <a:endParaRPr sz="1200"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7"/>
        <p:cNvGrpSpPr/>
        <p:nvPr/>
      </p:nvGrpSpPr>
      <p:grpSpPr>
        <a:xfrm>
          <a:off x="0" y="0"/>
          <a:ext cx="0" cy="0"/>
          <a:chOff x="0" y="0"/>
          <a:chExt cx="0" cy="0"/>
        </a:xfrm>
      </p:grpSpPr>
      <p:sp>
        <p:nvSpPr>
          <p:cNvPr id="1698" name="Google Shape;1698;g3d0916e44a2_0_28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9" name="Google Shape;1699;g3d0916e44a2_0_28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b="1" dirty="0">
                <a:solidFill>
                  <a:schemeClr val="dk1"/>
                </a:solidFill>
                <a:latin typeface="Inter"/>
                <a:ea typeface="Inter"/>
                <a:cs typeface="Inter"/>
                <a:sym typeface="Inter"/>
              </a:rPr>
              <a:t>KONUŞMACI NOTLARI:</a:t>
            </a:r>
            <a:endParaRPr dirty="0">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 b="1" dirty="0" err="1">
                <a:solidFill>
                  <a:schemeClr val="dk1"/>
                </a:solidFill>
                <a:latin typeface="Inter"/>
                <a:ea typeface="Inter"/>
                <a:cs typeface="Inter"/>
                <a:sym typeface="Inter"/>
              </a:rPr>
              <a:t>Öğrenme</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ve</a:t>
            </a:r>
            <a:r>
              <a:rPr lang="en" b="1" dirty="0">
                <a:solidFill>
                  <a:schemeClr val="dk1"/>
                </a:solidFill>
                <a:latin typeface="Inter"/>
                <a:ea typeface="Inter"/>
                <a:cs typeface="Inter"/>
                <a:sym typeface="Inter"/>
              </a:rPr>
              <a:t> Bilgi</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Yaşam</a:t>
            </a:r>
            <a:r>
              <a:rPr lang="en" b="1" dirty="0">
                <a:solidFill>
                  <a:schemeClr val="dk1"/>
                </a:solidFill>
                <a:latin typeface="Inter"/>
                <a:ea typeface="Inter"/>
                <a:cs typeface="Inter"/>
                <a:sym typeface="Inter"/>
              </a:rPr>
              <a:t> Boyu </a:t>
            </a:r>
            <a:r>
              <a:rPr lang="en" b="1" dirty="0" err="1">
                <a:solidFill>
                  <a:schemeClr val="dk1"/>
                </a:solidFill>
                <a:latin typeface="Inter"/>
                <a:ea typeface="Inter"/>
                <a:cs typeface="Inter"/>
                <a:sym typeface="Inter"/>
              </a:rPr>
              <a:t>Öğrenme</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Yaklaşımı</a:t>
            </a:r>
            <a:r>
              <a:rPr lang="en" b="1" dirty="0">
                <a:solidFill>
                  <a:schemeClr val="dk1"/>
                </a:solidFill>
                <a:latin typeface="Inter"/>
                <a:ea typeface="Inter"/>
                <a:cs typeface="Inter"/>
                <a:sym typeface="Inter"/>
              </a:rPr>
              <a:t> </a:t>
            </a:r>
            <a:r>
              <a:rPr lang="en" dirty="0">
                <a:solidFill>
                  <a:schemeClr val="dk1"/>
                </a:solidFill>
                <a:latin typeface="Inter"/>
                <a:ea typeface="Inter"/>
                <a:cs typeface="Inter"/>
                <a:sym typeface="Inter"/>
              </a:rPr>
              <a:t>(2 </a:t>
            </a:r>
            <a:r>
              <a:rPr lang="en" dirty="0" err="1">
                <a:solidFill>
                  <a:schemeClr val="dk1"/>
                </a:solidFill>
                <a:latin typeface="Inter"/>
                <a:ea typeface="Inter"/>
                <a:cs typeface="Inter"/>
                <a:sym typeface="Inter"/>
              </a:rPr>
              <a:t>dakika</a:t>
            </a:r>
            <a:r>
              <a:rPr lang="en" dirty="0">
                <a:solidFill>
                  <a:schemeClr val="dk1"/>
                </a:solidFill>
                <a:latin typeface="Inter"/>
                <a:ea typeface="Inter"/>
                <a:cs typeface="Inter"/>
                <a:sym typeface="Inter"/>
              </a:rPr>
              <a:t>):</a:t>
            </a:r>
            <a:endParaRPr dirty="0">
              <a:solidFill>
                <a:schemeClr val="dk1"/>
              </a:solidFill>
            </a:endParaRPr>
          </a:p>
          <a:p>
            <a:pPr marL="0" marR="38100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“Pek </a:t>
            </a:r>
            <a:r>
              <a:rPr lang="en" dirty="0" err="1">
                <a:solidFill>
                  <a:schemeClr val="dk1"/>
                </a:solidFill>
                <a:latin typeface="Inter"/>
                <a:ea typeface="Inter"/>
                <a:cs typeface="Inter"/>
                <a:sym typeface="Inter"/>
              </a:rPr>
              <a:t>çok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yetişkin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öğrenmeye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devam</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etmek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istese</a:t>
            </a:r>
            <a:r>
              <a:rPr lang="en" dirty="0">
                <a:solidFill>
                  <a:schemeClr val="dk1"/>
                </a:solidFill>
                <a:latin typeface="Inter"/>
                <a:ea typeface="Inter"/>
                <a:cs typeface="Inter"/>
                <a:sym typeface="Inter"/>
              </a:rPr>
              <a:t> de </a:t>
            </a:r>
            <a:r>
              <a:rPr lang="en" dirty="0" err="1">
                <a:solidFill>
                  <a:schemeClr val="dk1"/>
                </a:solidFill>
                <a:latin typeface="Inter"/>
                <a:ea typeface="Inter"/>
                <a:cs typeface="Inter"/>
                <a:sym typeface="Inter"/>
              </a:rPr>
              <a:t>resmi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eğitim</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korkutucu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gelebilir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7/24 </a:t>
            </a:r>
            <a:r>
              <a:rPr lang="en" dirty="0" err="1">
                <a:solidFill>
                  <a:schemeClr val="dk1"/>
                </a:solidFill>
                <a:latin typeface="Inter"/>
                <a:ea typeface="Inter"/>
                <a:cs typeface="Inter"/>
                <a:sym typeface="Inter"/>
              </a:rPr>
              <a:t>erişebildiğiniz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sabırlı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özel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ders</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öğretmeni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gibidir</a:t>
            </a:r>
            <a:r>
              <a:rPr lang="en" dirty="0">
                <a:solidFill>
                  <a:schemeClr val="dk1"/>
                </a:solidFill>
                <a:latin typeface="Inter"/>
                <a:ea typeface="Inter"/>
                <a:cs typeface="Inter"/>
                <a:sym typeface="Inter"/>
              </a:rPr>
              <a:t>.”</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Pratik </a:t>
            </a:r>
            <a:r>
              <a:rPr lang="en" b="1" dirty="0" err="1">
                <a:solidFill>
                  <a:schemeClr val="dk1"/>
                </a:solidFill>
                <a:latin typeface="Inter"/>
                <a:ea typeface="Inter"/>
                <a:cs typeface="Inter"/>
                <a:sym typeface="Inter"/>
              </a:rPr>
              <a:t>Uygulamalar</a:t>
            </a:r>
            <a:r>
              <a:rPr lang="en" b="1" dirty="0">
                <a:solidFill>
                  <a:schemeClr val="dk1"/>
                </a:solidFill>
                <a:latin typeface="Inter"/>
                <a:ea typeface="Inter"/>
                <a:cs typeface="Inter"/>
                <a:sym typeface="Inter"/>
              </a:rPr>
              <a:t>:</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Yabancı</a:t>
            </a:r>
            <a:r>
              <a:rPr lang="en" b="1" dirty="0">
                <a:solidFill>
                  <a:schemeClr val="dk1"/>
                </a:solidFill>
                <a:latin typeface="Inter"/>
                <a:ea typeface="Inter"/>
                <a:cs typeface="Inter"/>
                <a:sym typeface="Inter"/>
              </a:rPr>
              <a:t> Dil </a:t>
            </a:r>
            <a:r>
              <a:rPr lang="en" b="1" dirty="0" err="1">
                <a:solidFill>
                  <a:schemeClr val="dk1"/>
                </a:solidFill>
                <a:latin typeface="Inter"/>
                <a:ea typeface="Inter"/>
                <a:cs typeface="Inter"/>
                <a:sym typeface="Inter"/>
              </a:rPr>
              <a:t>Öğrenme</a:t>
            </a:r>
            <a:r>
              <a:rPr lang="en" b="1" dirty="0">
                <a:solidFill>
                  <a:schemeClr val="dk1"/>
                </a:solidFill>
                <a:latin typeface="Inter"/>
                <a:ea typeface="Inter"/>
                <a:cs typeface="Inter"/>
                <a:sym typeface="Inter"/>
              </a:rPr>
              <a:t> </a:t>
            </a:r>
            <a:r>
              <a:rPr lang="en" dirty="0">
                <a:solidFill>
                  <a:schemeClr val="dk1"/>
                </a:solidFill>
                <a:latin typeface="Inter"/>
                <a:ea typeface="Inter"/>
                <a:cs typeface="Inter"/>
                <a:sym typeface="Inter"/>
              </a:rPr>
              <a:t>(1 </a:t>
            </a:r>
            <a:r>
              <a:rPr lang="en" dirty="0" err="1">
                <a:solidFill>
                  <a:schemeClr val="dk1"/>
                </a:solidFill>
                <a:latin typeface="Inter"/>
                <a:ea typeface="Inter"/>
                <a:cs typeface="Inter"/>
                <a:sym typeface="Inter"/>
              </a:rPr>
              <a:t>dakika</a:t>
            </a:r>
            <a:r>
              <a:rPr lang="en" dirty="0">
                <a:solidFill>
                  <a:schemeClr val="dk1"/>
                </a:solidFill>
                <a:latin typeface="Inter"/>
                <a:ea typeface="Inter"/>
                <a:cs typeface="Inter"/>
                <a:sym typeface="Inter"/>
              </a:rPr>
              <a:t>):</a:t>
            </a:r>
            <a:endParaRPr dirty="0">
              <a:solidFill>
                <a:schemeClr val="dk1"/>
              </a:solidFill>
            </a:endParaRPr>
          </a:p>
          <a:p>
            <a:pPr marL="457200" lvl="0" indent="-298450" algn="l" rtl="0">
              <a:lnSpc>
                <a:spcPct val="115000"/>
              </a:lnSpc>
              <a:spcBef>
                <a:spcPts val="1200"/>
              </a:spcBef>
              <a:spcAft>
                <a:spcPts val="0"/>
              </a:spcAft>
              <a:buClr>
                <a:schemeClr val="dk1"/>
              </a:buClr>
              <a:buSzPts val="1100"/>
              <a:buFont typeface="Inter"/>
              <a:buChar char="●"/>
            </a:pPr>
            <a:r>
              <a:rPr lang="en" dirty="0" err="1">
                <a:solidFill>
                  <a:schemeClr val="dk1"/>
                </a:solidFill>
                <a:latin typeface="Inter"/>
                <a:ea typeface="Inter"/>
                <a:cs typeface="Inter"/>
                <a:sym typeface="Inter"/>
              </a:rPr>
              <a:t>İş</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mülakatlarına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hazırlanmak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İngilizce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Almanca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pratik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yapabilirsiniz</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a:solidFill>
                  <a:schemeClr val="dk1"/>
                </a:solidFill>
                <a:latin typeface="Inter"/>
                <a:ea typeface="Inter"/>
                <a:cs typeface="Inter"/>
                <a:sym typeface="Inter"/>
              </a:rPr>
              <a:t>Resmi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gayriresmi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iletişim</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biçimlerini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keşfedebilirsiniz</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a:solidFill>
                  <a:schemeClr val="dk1"/>
                </a:solidFill>
                <a:latin typeface="Inter"/>
                <a:ea typeface="Inter"/>
                <a:cs typeface="Inter"/>
                <a:sym typeface="Inter"/>
              </a:rPr>
              <a:t>Kendi </a:t>
            </a:r>
            <a:r>
              <a:rPr lang="en" dirty="0" err="1">
                <a:solidFill>
                  <a:schemeClr val="dk1"/>
                </a:solidFill>
                <a:latin typeface="Inter"/>
                <a:ea typeface="Inter"/>
                <a:cs typeface="Inter"/>
                <a:sym typeface="Inter"/>
              </a:rPr>
              <a:t>alanınızın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profesyonel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jargonunu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öğrenebilirsiniz</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Beceri</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Geliştirme</a:t>
            </a:r>
            <a:r>
              <a:rPr lang="en" b="1" dirty="0">
                <a:solidFill>
                  <a:schemeClr val="dk1"/>
                </a:solidFill>
                <a:latin typeface="Inter"/>
                <a:ea typeface="Inter"/>
                <a:cs typeface="Inter"/>
                <a:sym typeface="Inter"/>
              </a:rPr>
              <a:t> </a:t>
            </a:r>
            <a:r>
              <a:rPr lang="en" dirty="0">
                <a:solidFill>
                  <a:schemeClr val="dk1"/>
                </a:solidFill>
                <a:latin typeface="Inter"/>
                <a:ea typeface="Inter"/>
                <a:cs typeface="Inter"/>
                <a:sym typeface="Inter"/>
              </a:rPr>
              <a:t>(1 </a:t>
            </a:r>
            <a:r>
              <a:rPr lang="en" dirty="0" err="1">
                <a:solidFill>
                  <a:schemeClr val="dk1"/>
                </a:solidFill>
                <a:latin typeface="Inter"/>
                <a:ea typeface="Inter"/>
                <a:cs typeface="Inter"/>
                <a:sym typeface="Inter"/>
              </a:rPr>
              <a:t>dakika</a:t>
            </a:r>
            <a:r>
              <a:rPr lang="en" dirty="0">
                <a:solidFill>
                  <a:schemeClr val="dk1"/>
                </a:solidFill>
                <a:latin typeface="Inter"/>
                <a:ea typeface="Inter"/>
                <a:cs typeface="Inter"/>
                <a:sym typeface="Inter"/>
              </a:rPr>
              <a:t>):</a:t>
            </a:r>
            <a:endParaRPr dirty="0">
              <a:solidFill>
                <a:schemeClr val="dk1"/>
              </a:solidFill>
            </a:endParaRPr>
          </a:p>
          <a:p>
            <a:pPr marL="457200" lvl="0" indent="-298450" algn="l" rtl="0">
              <a:lnSpc>
                <a:spcPct val="115000"/>
              </a:lnSpc>
              <a:spcBef>
                <a:spcPts val="1200"/>
              </a:spcBef>
              <a:spcAft>
                <a:spcPts val="0"/>
              </a:spcAft>
              <a:buClr>
                <a:schemeClr val="dk1"/>
              </a:buClr>
              <a:buSzPts val="1100"/>
              <a:buFont typeface="Inter"/>
              <a:buChar char="●"/>
            </a:pPr>
            <a:r>
              <a:rPr lang="en" dirty="0" err="1">
                <a:solidFill>
                  <a:schemeClr val="dk1"/>
                </a:solidFill>
                <a:latin typeface="Inter"/>
                <a:ea typeface="Inter"/>
                <a:cs typeface="Inter"/>
                <a:sym typeface="Inter"/>
              </a:rPr>
              <a:t>Karmaşık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konuları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basit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terimlerle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anlaşılır</a:t>
            </a:r>
            <a:r>
              <a:rPr lang="en" dirty="0">
                <a:solidFill>
                  <a:schemeClr val="dk1"/>
                </a:solidFill>
                <a:latin typeface="Inter"/>
                <a:ea typeface="Inter"/>
                <a:cs typeface="Inter"/>
                <a:sym typeface="Inter"/>
              </a:rPr>
              <a:t> hale </a:t>
            </a:r>
            <a:r>
              <a:rPr lang="en" dirty="0" err="1">
                <a:solidFill>
                  <a:schemeClr val="dk1"/>
                </a:solidFill>
                <a:latin typeface="Inter"/>
                <a:ea typeface="Inter"/>
                <a:cs typeface="Inter"/>
                <a:sym typeface="Inter"/>
              </a:rPr>
              <a:t>getirebilirsiniz</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Kişiselleştirilmiş</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pratik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egzersizleri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oluşturabilirsiniz</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Gözünüzde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büyüyen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zor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konuları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daha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yönetilebilir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küçük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adımlara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ayırabilirsiniz</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Bilgi </a:t>
            </a:r>
            <a:r>
              <a:rPr lang="en" b="1" dirty="0" err="1">
                <a:solidFill>
                  <a:schemeClr val="dk1"/>
                </a:solidFill>
                <a:latin typeface="Inter"/>
                <a:ea typeface="Inter"/>
                <a:cs typeface="Inter"/>
                <a:sym typeface="Inter"/>
              </a:rPr>
              <a:t>Araştırması</a:t>
            </a:r>
            <a:r>
              <a:rPr lang="en" dirty="0">
                <a:solidFill>
                  <a:schemeClr val="dk1"/>
                </a:solidFill>
                <a:latin typeface="Inter"/>
                <a:ea typeface="Inter"/>
                <a:cs typeface="Inter"/>
                <a:sym typeface="Inter"/>
              </a:rPr>
              <a:t> (1 </a:t>
            </a:r>
            <a:r>
              <a:rPr lang="en" dirty="0" err="1">
                <a:solidFill>
                  <a:schemeClr val="dk1"/>
                </a:solidFill>
                <a:latin typeface="Inter"/>
                <a:ea typeface="Inter"/>
                <a:cs typeface="Inter"/>
                <a:sym typeface="Inter"/>
              </a:rPr>
              <a:t>dakika</a:t>
            </a:r>
            <a:r>
              <a:rPr lang="en" dirty="0">
                <a:solidFill>
                  <a:schemeClr val="dk1"/>
                </a:solidFill>
                <a:latin typeface="Inter"/>
                <a:ea typeface="Inter"/>
                <a:cs typeface="Inter"/>
                <a:sym typeface="Inter"/>
              </a:rPr>
              <a:t>):</a:t>
            </a:r>
            <a:endParaRPr dirty="0">
              <a:solidFill>
                <a:schemeClr val="dk1"/>
              </a:solidFill>
            </a:endParaRPr>
          </a:p>
          <a:p>
            <a:pPr marL="457200" lvl="0" indent="-298450" algn="l" rtl="0">
              <a:lnSpc>
                <a:spcPct val="115000"/>
              </a:lnSpc>
              <a:spcBef>
                <a:spcPts val="1200"/>
              </a:spcBef>
              <a:spcAft>
                <a:spcPts val="0"/>
              </a:spcAft>
              <a:buClr>
                <a:schemeClr val="dk1"/>
              </a:buClr>
              <a:buSzPts val="1100"/>
              <a:buFont typeface="Inter"/>
              <a:buChar char="●"/>
            </a:pPr>
            <a:r>
              <a:rPr lang="en" dirty="0">
                <a:solidFill>
                  <a:schemeClr val="dk1"/>
                </a:solidFill>
                <a:latin typeface="Inter"/>
                <a:ea typeface="Inter"/>
                <a:cs typeface="Inter"/>
                <a:sym typeface="Inter"/>
              </a:rPr>
              <a:t>Uzun </a:t>
            </a:r>
            <a:r>
              <a:rPr lang="en" dirty="0" err="1">
                <a:solidFill>
                  <a:schemeClr val="dk1"/>
                </a:solidFill>
                <a:latin typeface="Inter"/>
                <a:ea typeface="Inter"/>
                <a:cs typeface="Inter"/>
                <a:sym typeface="Inter"/>
              </a:rPr>
              <a:t>resmi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belgeleri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poliçeleri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özetleyebilirsiniz</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Bankacılık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sigortacılık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terimlerini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anlayabilirsiniz</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a:solidFill>
                  <a:schemeClr val="dk1"/>
                </a:solidFill>
                <a:latin typeface="Inter"/>
                <a:ea typeface="Inter"/>
                <a:cs typeface="Inter"/>
                <a:sym typeface="Inter"/>
              </a:rPr>
              <a:t>Büyük </a:t>
            </a:r>
            <a:r>
              <a:rPr lang="en" dirty="0" err="1">
                <a:solidFill>
                  <a:schemeClr val="dk1"/>
                </a:solidFill>
                <a:latin typeface="Inter"/>
                <a:ea typeface="Inter"/>
                <a:cs typeface="Inter"/>
                <a:sym typeface="Inter"/>
              </a:rPr>
              <a:t>alışverişlerden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önce</a:t>
            </a:r>
            <a:r>
              <a:rPr lang="en" dirty="0">
                <a:solidFill>
                  <a:schemeClr val="dk1"/>
                </a:solidFill>
                <a:latin typeface="Inter"/>
                <a:ea typeface="Inter"/>
                <a:cs typeface="Inter"/>
                <a:sym typeface="Inter"/>
              </a:rPr>
              <a:t> (araba, </a:t>
            </a:r>
            <a:r>
              <a:rPr lang="en" dirty="0" err="1">
                <a:solidFill>
                  <a:schemeClr val="dk1"/>
                </a:solidFill>
                <a:latin typeface="Inter"/>
                <a:ea typeface="Inter"/>
                <a:cs typeface="Inter"/>
                <a:sym typeface="Inter"/>
              </a:rPr>
              <a:t>ev</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aleti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konut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araştırma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yapabilirsiniz</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Önemli</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Güvenli</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Hatırlatması</a:t>
            </a:r>
            <a:r>
              <a:rPr lang="en" b="1" dirty="0">
                <a:solidFill>
                  <a:schemeClr val="dk1"/>
                </a:solidFill>
                <a:latin typeface="Inter"/>
                <a:ea typeface="Inter"/>
                <a:cs typeface="Inter"/>
                <a:sym typeface="Inter"/>
              </a:rPr>
              <a:t>:</a:t>
            </a:r>
            <a:endParaRPr dirty="0">
              <a:solidFill>
                <a:schemeClr val="dk1"/>
              </a:solidFill>
            </a:endParaRPr>
          </a:p>
          <a:p>
            <a:pPr marL="0" marR="38100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öğrenme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araştırma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mükemmel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araç</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olmasının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yanı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sıra</a:t>
            </a:r>
            <a:r>
              <a:rPr lang="en" dirty="0">
                <a:solidFill>
                  <a:schemeClr val="dk1"/>
                </a:solidFill>
                <a:latin typeface="Inter"/>
                <a:ea typeface="Inter"/>
                <a:cs typeface="Inter"/>
                <a:sym typeface="Inter"/>
              </a:rPr>
              <a:t> para, </a:t>
            </a:r>
            <a:r>
              <a:rPr lang="en" dirty="0" err="1">
                <a:solidFill>
                  <a:schemeClr val="dk1"/>
                </a:solidFill>
                <a:latin typeface="Inter"/>
                <a:ea typeface="Inter"/>
                <a:cs typeface="Inter"/>
                <a:sym typeface="Inter"/>
              </a:rPr>
              <a:t>sağlık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yasal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meselelerle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ilgili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önemli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kararlar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verirken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danışabileceğiniz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gerçek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uzmanların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desteğiyle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teyit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edebileceğiniz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kullanışlı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araçtır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zekayı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gerçek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uzmanların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yerine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geçmesi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değil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danışacağınız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gerçek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uzmanlara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daha</a:t>
            </a:r>
            <a:r>
              <a:rPr lang="en" dirty="0">
                <a:solidFill>
                  <a:schemeClr val="dk1"/>
                </a:solidFill>
                <a:latin typeface="Inter"/>
                <a:ea typeface="Inter"/>
                <a:cs typeface="Inter"/>
                <a:sym typeface="Inter"/>
              </a:rPr>
              <a:t> iyi </a:t>
            </a:r>
            <a:r>
              <a:rPr lang="en" dirty="0" err="1">
                <a:solidFill>
                  <a:schemeClr val="dk1"/>
                </a:solidFill>
                <a:latin typeface="Inter"/>
                <a:ea typeface="Inter"/>
                <a:cs typeface="Inter"/>
                <a:sym typeface="Inter"/>
              </a:rPr>
              <a:t>sorular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hazırlamak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kullanabilirsiniz</a:t>
            </a:r>
            <a:r>
              <a:rPr lang="en" dirty="0">
                <a:solidFill>
                  <a:schemeClr val="dk1"/>
                </a:solidFill>
                <a:latin typeface="Inter"/>
                <a:ea typeface="Inter"/>
                <a:cs typeface="Inter"/>
                <a:sym typeface="Inter"/>
              </a:rPr>
              <a:t>.”</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Sonraki</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Modüle</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Geçiş</a:t>
            </a:r>
            <a:r>
              <a:rPr lang="en" b="1" dirty="0">
                <a:solidFill>
                  <a:schemeClr val="dk1"/>
                </a:solidFill>
                <a:latin typeface="Inter"/>
                <a:ea typeface="Inter"/>
                <a:cs typeface="Inter"/>
                <a:sym typeface="Inter"/>
              </a:rPr>
              <a:t>:</a:t>
            </a:r>
            <a:endParaRPr dirty="0">
              <a:solidFill>
                <a:schemeClr val="dk1"/>
              </a:solidFill>
            </a:endParaRPr>
          </a:p>
          <a:p>
            <a:pPr marL="0" marR="38100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a:t>
            </a:r>
            <a:r>
              <a:rPr lang="en" dirty="0" err="1">
                <a:solidFill>
                  <a:schemeClr val="dk1"/>
                </a:solidFill>
                <a:latin typeface="Inter"/>
                <a:ea typeface="Inter"/>
                <a:cs typeface="Inter"/>
                <a:sym typeface="Inter"/>
              </a:rPr>
              <a:t>Artık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zekanın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günlük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işlerinizde</a:t>
            </a:r>
            <a:r>
              <a:rPr lang="en" dirty="0">
                <a:solidFill>
                  <a:schemeClr val="dk1"/>
                </a:solidFill>
                <a:latin typeface="Inter"/>
                <a:ea typeface="Inter"/>
                <a:cs typeface="Inter"/>
                <a:sym typeface="Inter"/>
              </a:rPr>
              <a:t> size </a:t>
            </a:r>
            <a:r>
              <a:rPr lang="en" dirty="0" err="1">
                <a:solidFill>
                  <a:schemeClr val="dk1"/>
                </a:solidFill>
                <a:latin typeface="Inter"/>
                <a:ea typeface="Inter"/>
                <a:cs typeface="Inter"/>
                <a:sym typeface="Inter"/>
              </a:rPr>
              <a:t>nasıl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yardım</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edebileceğini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biliyorsunuz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Ancak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zekayı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güvenli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şekilde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kullanmak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kendinizi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ailenizi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nasıl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koruyacağınızı</a:t>
            </a:r>
            <a:r>
              <a:rPr lang="en" dirty="0">
                <a:solidFill>
                  <a:schemeClr val="dk1"/>
                </a:solidFill>
                <a:latin typeface="Inter"/>
                <a:ea typeface="Inter"/>
                <a:cs typeface="Inter"/>
                <a:sym typeface="Inter"/>
              </a:rPr>
              <a:t> da </a:t>
            </a:r>
            <a:r>
              <a:rPr lang="en" dirty="0" err="1">
                <a:solidFill>
                  <a:schemeClr val="dk1"/>
                </a:solidFill>
                <a:latin typeface="Inter"/>
                <a:ea typeface="Inter"/>
                <a:cs typeface="Inter"/>
                <a:sym typeface="Inter"/>
              </a:rPr>
              <a:t>bilmelisiniz</a:t>
            </a:r>
            <a:r>
              <a:rPr lang="en" dirty="0">
                <a:solidFill>
                  <a:schemeClr val="dk1"/>
                </a:solidFill>
                <a:latin typeface="Inter"/>
                <a:ea typeface="Inter"/>
                <a:cs typeface="Inter"/>
                <a:sym typeface="Inter"/>
              </a:rPr>
              <a:t>...”</a:t>
            </a:r>
            <a:endParaRPr sz="1200" b="1" dirty="0">
              <a:solidFill>
                <a:schemeClr val="dk1"/>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endParaRPr sz="1200"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3"/>
        <p:cNvGrpSpPr/>
        <p:nvPr/>
      </p:nvGrpSpPr>
      <p:grpSpPr>
        <a:xfrm>
          <a:off x="0" y="0"/>
          <a:ext cx="0" cy="0"/>
          <a:chOff x="0" y="0"/>
          <a:chExt cx="0" cy="0"/>
        </a:xfrm>
      </p:grpSpPr>
      <p:sp>
        <p:nvSpPr>
          <p:cNvPr id="1744" name="Google Shape;1744;g3d0916e44a2_0_13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5" name="Google Shape;1745;g3d0916e44a2_0_13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KONUŞMACI NOTLARI:</a:t>
            </a:r>
            <a:endParaRPr b="1"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Uygulamalı</a:t>
            </a:r>
            <a:r>
              <a:rPr lang="en" b="1" dirty="0">
                <a:solidFill>
                  <a:schemeClr val="dk1"/>
                </a:solidFill>
                <a:latin typeface="Inter"/>
                <a:ea typeface="Inter"/>
                <a:cs typeface="Inter"/>
                <a:sym typeface="Inter"/>
              </a:rPr>
              <a:t> Yüksek </a:t>
            </a:r>
            <a:r>
              <a:rPr lang="en" b="1" dirty="0" err="1">
                <a:solidFill>
                  <a:schemeClr val="dk1"/>
                </a:solidFill>
                <a:latin typeface="Inter"/>
                <a:ea typeface="Inter"/>
                <a:cs typeface="Inter"/>
                <a:sym typeface="Inter"/>
              </a:rPr>
              <a:t>Bağlantılı</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Versiyon</a:t>
            </a:r>
            <a:r>
              <a:rPr lang="en" b="1" dirty="0">
                <a:solidFill>
                  <a:schemeClr val="dk1"/>
                </a:solidFill>
                <a:latin typeface="Inter"/>
                <a:ea typeface="Inter"/>
                <a:cs typeface="Inter"/>
                <a:sym typeface="Inter"/>
              </a:rPr>
              <a:t> (2–3 </a:t>
            </a:r>
            <a:r>
              <a:rPr lang="en" b="1" dirty="0" err="1">
                <a:solidFill>
                  <a:schemeClr val="dk1"/>
                </a:solidFill>
                <a:latin typeface="Inter"/>
                <a:ea typeface="Inter"/>
                <a:cs typeface="Inter"/>
                <a:sym typeface="Inter"/>
              </a:rPr>
              <a:t>dakika</a:t>
            </a:r>
            <a:r>
              <a:rPr lang="en" b="1" dirty="0">
                <a:solidFill>
                  <a:schemeClr val="dk1"/>
                </a:solidFill>
                <a:latin typeface="Inter"/>
                <a:ea typeface="Inter"/>
                <a:cs typeface="Inter"/>
                <a:sym typeface="Inter"/>
              </a:rPr>
              <a:t>):</a:t>
            </a:r>
            <a:endParaRPr b="1"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a:t>
            </a:r>
            <a:r>
              <a:rPr lang="en" dirty="0" err="1">
                <a:solidFill>
                  <a:schemeClr val="dk1"/>
                </a:solidFill>
                <a:latin typeface="Inter"/>
                <a:ea typeface="Inter"/>
                <a:cs typeface="Inter"/>
                <a:sym typeface="Inter"/>
              </a:rPr>
              <a:t>Şimdi</a:t>
            </a:r>
            <a:r>
              <a:rPr lang="en" dirty="0">
                <a:solidFill>
                  <a:schemeClr val="dk1"/>
                </a:solidFill>
                <a:latin typeface="Inter"/>
                <a:ea typeface="Inter"/>
                <a:cs typeface="Inter"/>
                <a:sym typeface="Inter"/>
              </a:rPr>
              <a:t> Meta </a:t>
            </a:r>
            <a:r>
              <a:rPr lang="en" dirty="0" err="1">
                <a:solidFill>
                  <a:schemeClr val="dk1"/>
                </a:solidFill>
                <a:latin typeface="Inter"/>
                <a:ea typeface="Inter"/>
                <a:cs typeface="Inter"/>
                <a:sym typeface="Inter"/>
              </a:rPr>
              <a:t>AI’yı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kullanmanın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basit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yollarından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doğrudan</a:t>
            </a:r>
            <a:r>
              <a:rPr lang="en" dirty="0">
                <a:solidFill>
                  <a:schemeClr val="dk1"/>
                </a:solidFill>
                <a:latin typeface="Inter"/>
                <a:ea typeface="Inter"/>
                <a:cs typeface="Inter"/>
                <a:sym typeface="Inter"/>
              </a:rPr>
              <a:t> WhatsApp </a:t>
            </a:r>
            <a:r>
              <a:rPr lang="en" dirty="0" err="1">
                <a:solidFill>
                  <a:schemeClr val="dk1"/>
                </a:solidFill>
                <a:latin typeface="Inter"/>
                <a:ea typeface="Inter"/>
                <a:cs typeface="Inter"/>
                <a:sym typeface="Inter"/>
              </a:rPr>
              <a:t>üzerinden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kullanma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yöntemine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bakacağız</a:t>
            </a:r>
            <a:r>
              <a:rPr lang="en" dirty="0">
                <a:solidFill>
                  <a:schemeClr val="dk1"/>
                </a:solidFill>
                <a:latin typeface="Inter"/>
                <a:ea typeface="Inter"/>
                <a:cs typeface="Inter"/>
                <a:sym typeface="Inter"/>
              </a:rPr>
              <a:t>. Yani, Meta </a:t>
            </a:r>
            <a:r>
              <a:rPr lang="en" dirty="0" err="1">
                <a:solidFill>
                  <a:schemeClr val="dk1"/>
                </a:solidFill>
                <a:latin typeface="Inter"/>
                <a:ea typeface="Inter"/>
                <a:cs typeface="Inter"/>
                <a:sym typeface="Inter"/>
              </a:rPr>
              <a:t>AI’yı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kullanmak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yeni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uygulama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indirmenize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yeni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pencere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açmanıza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gerek</a:t>
            </a:r>
            <a:r>
              <a:rPr lang="en" dirty="0">
                <a:solidFill>
                  <a:schemeClr val="dk1"/>
                </a:solidFill>
                <a:latin typeface="Inter"/>
                <a:ea typeface="Inter"/>
                <a:cs typeface="Inter"/>
                <a:sym typeface="Inter"/>
              </a:rPr>
              <a:t> yok.”</a:t>
            </a:r>
            <a:endParaRPr sz="1200" b="1" dirty="0">
              <a:solidFill>
                <a:schemeClr val="dk1"/>
              </a:solidFill>
              <a:latin typeface="Inter"/>
              <a:ea typeface="Inter"/>
              <a:cs typeface="Inter"/>
              <a:sym typeface="Inter"/>
            </a:endParaRPr>
          </a:p>
          <a:p>
            <a:pPr marL="0" lvl="0" indent="0" algn="l" rtl="0">
              <a:lnSpc>
                <a:spcPct val="115000"/>
              </a:lnSpc>
              <a:spcBef>
                <a:spcPts val="1200"/>
              </a:spcBef>
              <a:spcAft>
                <a:spcPts val="1200"/>
              </a:spcAft>
              <a:buClr>
                <a:schemeClr val="dk1"/>
              </a:buClr>
              <a:buSzPts val="1100"/>
              <a:buFont typeface="Arial"/>
              <a:buNone/>
            </a:pPr>
            <a:endParaRPr sz="12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3d0916e44a2_0_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5" name="Google Shape;965;g3d0916e44a2_0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KONUŞMACI NOTLARI:</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Yapay</a:t>
            </a:r>
            <a:r>
              <a:rPr lang="en" b="1" dirty="0">
                <a:solidFill>
                  <a:schemeClr val="dk1"/>
                </a:solidFill>
                <a:latin typeface="Inter"/>
                <a:ea typeface="Inter"/>
                <a:cs typeface="Inter"/>
                <a:sym typeface="Inter"/>
              </a:rPr>
              <a:t> Zeka Durum </a:t>
            </a:r>
            <a:r>
              <a:rPr lang="en" b="1" dirty="0" err="1">
                <a:solidFill>
                  <a:schemeClr val="dk1"/>
                </a:solidFill>
                <a:latin typeface="Inter"/>
                <a:ea typeface="Inter"/>
                <a:cs typeface="Inter"/>
                <a:sym typeface="Inter"/>
              </a:rPr>
              <a:t>Yoklama</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Aktivitesi</a:t>
            </a:r>
            <a:r>
              <a:rPr lang="en" b="1" dirty="0">
                <a:solidFill>
                  <a:schemeClr val="dk1"/>
                </a:solidFill>
                <a:latin typeface="Inter"/>
                <a:ea typeface="Inter"/>
                <a:cs typeface="Inter"/>
                <a:sym typeface="Inter"/>
              </a:rPr>
              <a:t> </a:t>
            </a:r>
            <a:r>
              <a:rPr lang="en" dirty="0">
                <a:solidFill>
                  <a:schemeClr val="dk1"/>
                </a:solidFill>
                <a:latin typeface="Inter"/>
                <a:ea typeface="Inter"/>
                <a:cs typeface="Inter"/>
                <a:sym typeface="Inter"/>
              </a:rPr>
              <a:t>(5 </a:t>
            </a:r>
            <a:r>
              <a:rPr lang="en" dirty="0" err="1">
                <a:solidFill>
                  <a:schemeClr val="dk1"/>
                </a:solidFill>
                <a:latin typeface="Inter"/>
                <a:ea typeface="Inter"/>
                <a:cs typeface="Inter"/>
                <a:sym typeface="Inter"/>
              </a:rPr>
              <a:t>dakika</a:t>
            </a:r>
            <a:r>
              <a:rPr lang="en"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Talimatlar</a:t>
            </a:r>
            <a:r>
              <a:rPr lang="en" b="1" dirty="0">
                <a:solidFill>
                  <a:schemeClr val="dk1"/>
                </a:solidFill>
                <a:latin typeface="Inter"/>
                <a:ea typeface="Inter"/>
                <a:cs typeface="Inter"/>
                <a:sym typeface="Inter"/>
              </a:rPr>
              <a:t>:</a:t>
            </a:r>
            <a:endParaRPr dirty="0">
              <a:solidFill>
                <a:schemeClr val="dk1"/>
              </a:solidFill>
            </a:endParaRPr>
          </a:p>
          <a:p>
            <a:pPr marL="0" marR="38100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a:t>
            </a:r>
            <a:r>
              <a:rPr lang="en" dirty="0" err="1">
                <a:solidFill>
                  <a:schemeClr val="dk1"/>
                </a:solidFill>
                <a:latin typeface="Inter"/>
                <a:ea typeface="Inter"/>
                <a:cs typeface="Inter"/>
                <a:sym typeface="Inter"/>
              </a:rPr>
              <a:t>Yanınızdaki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arkadaşınıza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dönün</a:t>
            </a:r>
            <a:r>
              <a:rPr lang="en" dirty="0">
                <a:solidFill>
                  <a:schemeClr val="dk1"/>
                </a:solidFill>
                <a:latin typeface="Inter"/>
                <a:ea typeface="Inter"/>
                <a:cs typeface="Inter"/>
                <a:sym typeface="Inter"/>
              </a:rPr>
              <a:t> - </a:t>
            </a:r>
            <a:r>
              <a:rPr lang="en" dirty="0" err="1">
                <a:solidFill>
                  <a:schemeClr val="dk1"/>
                </a:solidFill>
                <a:latin typeface="Inter"/>
                <a:ea typeface="Inter"/>
                <a:cs typeface="Inter"/>
                <a:sym typeface="Inter"/>
              </a:rPr>
              <a:t>mümkünse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çok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yakından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tanımadığınız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olsun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Tartışmak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3 </a:t>
            </a:r>
            <a:r>
              <a:rPr lang="en" dirty="0" err="1">
                <a:solidFill>
                  <a:schemeClr val="dk1"/>
                </a:solidFill>
                <a:latin typeface="Inter"/>
                <a:ea typeface="Inter"/>
                <a:cs typeface="Inter"/>
                <a:sym typeface="Inter"/>
              </a:rPr>
              <a:t>dakikanız</a:t>
            </a:r>
            <a:r>
              <a:rPr lang="en" dirty="0">
                <a:solidFill>
                  <a:schemeClr val="dk1"/>
                </a:solidFill>
                <a:latin typeface="Inter"/>
                <a:ea typeface="Inter"/>
                <a:cs typeface="Inter"/>
                <a:sym typeface="Inter"/>
              </a:rPr>
              <a:t> var: Bu </a:t>
            </a:r>
            <a:r>
              <a:rPr lang="en" dirty="0" err="1">
                <a:solidFill>
                  <a:schemeClr val="dk1"/>
                </a:solidFill>
                <a:latin typeface="Inter"/>
                <a:ea typeface="Inter"/>
                <a:cs typeface="Inter"/>
                <a:sym typeface="Inter"/>
              </a:rPr>
              <a:t>sabah</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uyandığınız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andan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buraya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gelene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kadar</a:t>
            </a:r>
            <a:r>
              <a:rPr lang="en" dirty="0">
                <a:solidFill>
                  <a:schemeClr val="dk1"/>
                </a:solidFill>
                <a:latin typeface="Inter"/>
                <a:ea typeface="Inter"/>
                <a:cs typeface="Inter"/>
                <a:sym typeface="Inter"/>
              </a:rPr>
              <a:t> hangi </a:t>
            </a:r>
            <a:r>
              <a:rPr lang="en" dirty="0" err="1">
                <a:solidFill>
                  <a:schemeClr val="dk1"/>
                </a:solidFill>
                <a:latin typeface="Inter"/>
                <a:ea typeface="Inter"/>
                <a:cs typeface="Inter"/>
                <a:sym typeface="Inter"/>
              </a:rPr>
              <a:t>teknolojileri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kullandınız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olup</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olmamasına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takılmayın</a:t>
            </a:r>
            <a:r>
              <a:rPr lang="en" dirty="0">
                <a:solidFill>
                  <a:schemeClr val="dk1"/>
                </a:solidFill>
                <a:latin typeface="Inter"/>
                <a:ea typeface="Inter"/>
                <a:cs typeface="Inter"/>
                <a:sym typeface="Inter"/>
              </a:rPr>
              <a:t> - </a:t>
            </a:r>
            <a:r>
              <a:rPr lang="en" dirty="0" err="1">
                <a:solidFill>
                  <a:schemeClr val="dk1"/>
                </a:solidFill>
                <a:latin typeface="Inter"/>
                <a:ea typeface="Inter"/>
                <a:cs typeface="Inter"/>
                <a:sym typeface="Inter"/>
              </a:rPr>
              <a:t>sadece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sabah</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rutininizde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kullandığınız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teknolojilere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odaklanın</a:t>
            </a:r>
            <a:r>
              <a:rPr lang="en" dirty="0">
                <a:solidFill>
                  <a:schemeClr val="dk1"/>
                </a:solidFill>
                <a:latin typeface="Inter"/>
                <a:ea typeface="Inter"/>
                <a:cs typeface="Inter"/>
                <a:sym typeface="Inter"/>
              </a:rPr>
              <a:t>.”</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Kolaylaştırma</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Notları</a:t>
            </a:r>
            <a:r>
              <a:rPr lang="en" b="1" dirty="0">
                <a:solidFill>
                  <a:schemeClr val="dk1"/>
                </a:solidFill>
                <a:latin typeface="Inter"/>
                <a:ea typeface="Inter"/>
                <a:cs typeface="Inter"/>
                <a:sym typeface="Inter"/>
              </a:rPr>
              <a:t>:</a:t>
            </a:r>
            <a:endParaRPr dirty="0">
              <a:solidFill>
                <a:schemeClr val="dk1"/>
              </a:solidFill>
            </a:endParaRPr>
          </a:p>
          <a:p>
            <a:pPr marL="457200" lvl="0" indent="-298450" algn="l" rtl="0">
              <a:lnSpc>
                <a:spcPct val="115000"/>
              </a:lnSpc>
              <a:spcBef>
                <a:spcPts val="1200"/>
              </a:spcBef>
              <a:spcAft>
                <a:spcPts val="0"/>
              </a:spcAft>
              <a:buClr>
                <a:schemeClr val="dk1"/>
              </a:buClr>
              <a:buSzPts val="1100"/>
              <a:buFont typeface="Inter"/>
              <a:buChar char="●"/>
            </a:pPr>
            <a:r>
              <a:rPr lang="en" dirty="0" err="1">
                <a:solidFill>
                  <a:schemeClr val="dk1"/>
                </a:solidFill>
                <a:latin typeface="Inter"/>
                <a:ea typeface="Inter"/>
                <a:cs typeface="Inter"/>
                <a:sym typeface="Inter"/>
              </a:rPr>
              <a:t>Odada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gezinin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tartışmaları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dinleyin</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Bahsedilen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ortak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teknolojileri</a:t>
            </a:r>
            <a:r>
              <a:rPr lang="en" dirty="0">
                <a:solidFill>
                  <a:schemeClr val="dk1"/>
                </a:solidFill>
                <a:latin typeface="Inter"/>
                <a:ea typeface="Inter"/>
                <a:cs typeface="Inter"/>
                <a:sym typeface="Inter"/>
              </a:rPr>
              <a:t> not </a:t>
            </a:r>
            <a:r>
              <a:rPr lang="en" dirty="0" err="1">
                <a:solidFill>
                  <a:schemeClr val="dk1"/>
                </a:solidFill>
                <a:latin typeface="Inter"/>
                <a:ea typeface="Inter"/>
                <a:cs typeface="Inter"/>
                <a:sym typeface="Inter"/>
              </a:rPr>
              <a:t>edin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mobil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bankacılık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haritalar</a:t>
            </a:r>
            <a:r>
              <a:rPr lang="en" dirty="0">
                <a:solidFill>
                  <a:schemeClr val="dk1"/>
                </a:solidFill>
                <a:latin typeface="Inter"/>
                <a:ea typeface="Inter"/>
                <a:cs typeface="Inter"/>
                <a:sym typeface="Inter"/>
              </a:rPr>
              <a:t>, WhatsApp vb.)</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a:solidFill>
                  <a:schemeClr val="dk1"/>
                </a:solidFill>
                <a:latin typeface="Inter"/>
                <a:ea typeface="Inter"/>
                <a:cs typeface="Inter"/>
                <a:sym typeface="Inter"/>
              </a:rPr>
              <a:t>Bu </a:t>
            </a:r>
            <a:r>
              <a:rPr lang="en" dirty="0" err="1">
                <a:solidFill>
                  <a:schemeClr val="dk1"/>
                </a:solidFill>
                <a:latin typeface="Inter"/>
                <a:ea typeface="Inter"/>
                <a:cs typeface="Inter"/>
                <a:sym typeface="Inter"/>
              </a:rPr>
              <a:t>aşamada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araya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girmeyin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tartışmayı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yönlendirmeyin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karşılıklı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paylaşıma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müsaade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edin</a:t>
            </a:r>
            <a:endParaRPr b="1"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Grup</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Paylaşımları</a:t>
            </a:r>
            <a:r>
              <a:rPr lang="en" dirty="0">
                <a:solidFill>
                  <a:schemeClr val="dk1"/>
                </a:solidFill>
                <a:latin typeface="Inter"/>
                <a:ea typeface="Inter"/>
                <a:cs typeface="Inter"/>
                <a:sym typeface="Inter"/>
              </a:rPr>
              <a:t> (4 </a:t>
            </a:r>
            <a:r>
              <a:rPr lang="en" dirty="0" err="1">
                <a:solidFill>
                  <a:schemeClr val="dk1"/>
                </a:solidFill>
                <a:latin typeface="Inter"/>
                <a:ea typeface="Inter"/>
                <a:cs typeface="Inter"/>
                <a:sym typeface="Inter"/>
              </a:rPr>
              <a:t>dakika</a:t>
            </a:r>
            <a:r>
              <a:rPr lang="en" dirty="0">
                <a:solidFill>
                  <a:schemeClr val="dk1"/>
                </a:solidFill>
                <a:latin typeface="Inter"/>
                <a:ea typeface="Inter"/>
                <a:cs typeface="Inter"/>
                <a:sym typeface="Inter"/>
              </a:rPr>
              <a:t>):</a:t>
            </a:r>
            <a:endParaRPr dirty="0">
              <a:solidFill>
                <a:schemeClr val="dk1"/>
              </a:solidFill>
            </a:endParaRPr>
          </a:p>
          <a:p>
            <a:pPr marL="0" marR="38100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a:t>
            </a:r>
            <a:r>
              <a:rPr lang="en" dirty="0" err="1">
                <a:solidFill>
                  <a:schemeClr val="dk1"/>
                </a:solidFill>
                <a:latin typeface="Inter"/>
                <a:ea typeface="Inter"/>
                <a:cs typeface="Inter"/>
                <a:sym typeface="Inter"/>
              </a:rPr>
              <a:t>Birkaç</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gruba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söz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verelim</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Tartışmalarınızda</a:t>
            </a:r>
            <a:r>
              <a:rPr lang="en" dirty="0">
                <a:solidFill>
                  <a:schemeClr val="dk1"/>
                </a:solidFill>
                <a:latin typeface="Inter"/>
                <a:ea typeface="Inter"/>
                <a:cs typeface="Inter"/>
                <a:sym typeface="Inter"/>
              </a:rPr>
              <a:t> hangi </a:t>
            </a:r>
            <a:r>
              <a:rPr lang="en" dirty="0" err="1">
                <a:solidFill>
                  <a:schemeClr val="dk1"/>
                </a:solidFill>
                <a:latin typeface="Inter"/>
                <a:ea typeface="Inter"/>
                <a:cs typeface="Inter"/>
                <a:sym typeface="Inter"/>
              </a:rPr>
              <a:t>teknolojiler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ön</a:t>
            </a:r>
            <a:r>
              <a:rPr lang="en" dirty="0">
                <a:solidFill>
                  <a:schemeClr val="dk1"/>
                </a:solidFill>
                <a:latin typeface="Inter"/>
                <a:ea typeface="Inter"/>
                <a:cs typeface="Inter"/>
                <a:sym typeface="Inter"/>
              </a:rPr>
              <a:t> plana </a:t>
            </a:r>
            <a:r>
              <a:rPr lang="en" dirty="0" err="1">
                <a:solidFill>
                  <a:schemeClr val="dk1"/>
                </a:solidFill>
                <a:latin typeface="Inter"/>
                <a:ea typeface="Inter"/>
                <a:cs typeface="Inter"/>
                <a:sym typeface="Inter"/>
              </a:rPr>
              <a:t>çıktı</a:t>
            </a:r>
            <a:r>
              <a:rPr lang="en" dirty="0">
                <a:solidFill>
                  <a:schemeClr val="dk1"/>
                </a:solidFill>
                <a:latin typeface="Inter"/>
                <a:ea typeface="Inter"/>
                <a:cs typeface="Inter"/>
                <a:sym typeface="Inter"/>
              </a:rPr>
              <a:t>?”</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Gruplar</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aktarım</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yaparken</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yapay</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zeka</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bileşenlerinden</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bahsedin</a:t>
            </a:r>
            <a:r>
              <a:rPr lang="en" b="1" dirty="0">
                <a:solidFill>
                  <a:schemeClr val="dk1"/>
                </a:solidFill>
                <a:latin typeface="Inter"/>
                <a:ea typeface="Inter"/>
                <a:cs typeface="Inter"/>
                <a:sym typeface="Inter"/>
              </a:rPr>
              <a:t>:</a:t>
            </a:r>
            <a:endParaRPr dirty="0">
              <a:solidFill>
                <a:schemeClr val="dk1"/>
              </a:solidFill>
            </a:endParaRPr>
          </a:p>
          <a:p>
            <a:pPr marL="457200" lvl="0" indent="-298450" algn="l" rtl="0">
              <a:lnSpc>
                <a:spcPct val="115000"/>
              </a:lnSpc>
              <a:spcBef>
                <a:spcPts val="1200"/>
              </a:spcBef>
              <a:spcAft>
                <a:spcPts val="0"/>
              </a:spcAft>
              <a:buClr>
                <a:schemeClr val="dk1"/>
              </a:buClr>
              <a:buSzPts val="1100"/>
              <a:buFont typeface="Inter"/>
              <a:buChar char="●"/>
            </a:pPr>
            <a:r>
              <a:rPr lang="en" dirty="0">
                <a:solidFill>
                  <a:schemeClr val="dk1"/>
                </a:solidFill>
                <a:latin typeface="Inter"/>
                <a:ea typeface="Inter"/>
                <a:cs typeface="Inter"/>
                <a:sym typeface="Inter"/>
              </a:rPr>
              <a:t>“(</a:t>
            </a:r>
            <a:r>
              <a:rPr lang="en" dirty="0" err="1">
                <a:solidFill>
                  <a:schemeClr val="dk1"/>
                </a:solidFill>
                <a:latin typeface="Inter"/>
                <a:ea typeface="Inter"/>
                <a:cs typeface="Inter"/>
                <a:sym typeface="Inter"/>
              </a:rPr>
              <a:t>Ziraat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Bankası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İşbank</a:t>
            </a:r>
            <a:r>
              <a:rPr lang="en" dirty="0">
                <a:solidFill>
                  <a:schemeClr val="dk1"/>
                </a:solidFill>
                <a:latin typeface="Inter"/>
                <a:ea typeface="Inter"/>
                <a:cs typeface="Inter"/>
                <a:sym typeface="Inter"/>
              </a:rPr>
              <a:t>, Garanti BBVA </a:t>
            </a:r>
            <a:r>
              <a:rPr lang="en" dirty="0" err="1">
                <a:solidFill>
                  <a:schemeClr val="dk1"/>
                </a:solidFill>
                <a:latin typeface="Inter"/>
                <a:ea typeface="Inter"/>
                <a:cs typeface="Inter"/>
                <a:sym typeface="Inter"/>
              </a:rPr>
              <a:t>gibi</a:t>
            </a:r>
            <a:r>
              <a:rPr lang="en" dirty="0">
                <a:solidFill>
                  <a:schemeClr val="dk1"/>
                </a:solidFill>
                <a:latin typeface="Inter"/>
                <a:ea typeface="Inter"/>
                <a:cs typeface="Inter"/>
                <a:sym typeface="Inter"/>
              </a:rPr>
              <a:t>) Mobil </a:t>
            </a:r>
            <a:r>
              <a:rPr lang="en" dirty="0" err="1">
                <a:solidFill>
                  <a:schemeClr val="dk1"/>
                </a:solidFill>
                <a:latin typeface="Inter"/>
                <a:ea typeface="Inter"/>
                <a:cs typeface="Inter"/>
                <a:sym typeface="Inter"/>
              </a:rPr>
              <a:t>bankacılık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uygulamaları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dolandırıcılık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tespiti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zekayı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kullanır</a:t>
            </a:r>
            <a:r>
              <a:rPr lang="en" dirty="0">
                <a:solidFill>
                  <a:schemeClr val="dk1"/>
                </a:solidFill>
                <a:latin typeface="Inter"/>
                <a:ea typeface="Inter"/>
                <a:cs typeface="Inter"/>
                <a:sym typeface="Inter"/>
              </a:rPr>
              <a:t>.</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a:solidFill>
                  <a:schemeClr val="dk1"/>
                </a:solidFill>
                <a:latin typeface="Inter"/>
                <a:ea typeface="Inter"/>
                <a:cs typeface="Inter"/>
                <a:sym typeface="Inter"/>
              </a:rPr>
              <a:t>“Google </a:t>
            </a:r>
            <a:r>
              <a:rPr lang="en" dirty="0" err="1">
                <a:solidFill>
                  <a:schemeClr val="dk1"/>
                </a:solidFill>
                <a:latin typeface="Inter"/>
                <a:ea typeface="Inter"/>
                <a:cs typeface="Inter"/>
                <a:sym typeface="Inter"/>
              </a:rPr>
              <a:t>Haritalar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zekayı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kullanarak</a:t>
            </a:r>
            <a:r>
              <a:rPr lang="en" dirty="0">
                <a:solidFill>
                  <a:schemeClr val="dk1"/>
                </a:solidFill>
                <a:latin typeface="Inter"/>
                <a:ea typeface="Inter"/>
                <a:cs typeface="Inter"/>
                <a:sym typeface="Inter"/>
              </a:rPr>
              <a:t> İstanbul, Ankara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İzmir </a:t>
            </a:r>
            <a:r>
              <a:rPr lang="en" dirty="0" err="1">
                <a:solidFill>
                  <a:schemeClr val="dk1"/>
                </a:solidFill>
                <a:latin typeface="Inter"/>
                <a:ea typeface="Inter"/>
                <a:cs typeface="Inter"/>
                <a:sym typeface="Inter"/>
              </a:rPr>
              <a:t>trafiğini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tahmin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eder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hızlı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rotayı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bulur</a:t>
            </a:r>
            <a:r>
              <a:rPr lang="en" dirty="0">
                <a:solidFill>
                  <a:schemeClr val="dk1"/>
                </a:solidFill>
                <a:latin typeface="Inter"/>
                <a:ea typeface="Inter"/>
                <a:cs typeface="Inter"/>
                <a:sym typeface="Inter"/>
              </a:rPr>
              <a:t>”</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a:solidFill>
                  <a:schemeClr val="dk1"/>
                </a:solidFill>
                <a:latin typeface="Inter"/>
                <a:ea typeface="Inter"/>
                <a:cs typeface="Inter"/>
                <a:sym typeface="Inter"/>
              </a:rPr>
              <a:t>“WhatsApp </a:t>
            </a:r>
            <a:r>
              <a:rPr lang="en" dirty="0" err="1">
                <a:solidFill>
                  <a:schemeClr val="dk1"/>
                </a:solidFill>
                <a:latin typeface="Inter"/>
                <a:ea typeface="Inter"/>
                <a:cs typeface="Inter"/>
                <a:sym typeface="Inter"/>
              </a:rPr>
              <a:t>sesli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mesajların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metin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deşifresinde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kullanılır</a:t>
            </a:r>
            <a:r>
              <a:rPr lang="en" dirty="0">
                <a:solidFill>
                  <a:schemeClr val="dk1"/>
                </a:solidFill>
                <a:latin typeface="Inter"/>
                <a:ea typeface="Inter"/>
                <a:cs typeface="Inter"/>
                <a:sym typeface="Inter"/>
              </a:rPr>
              <a:t>”</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a:solidFill>
                  <a:schemeClr val="dk1"/>
                </a:solidFill>
                <a:latin typeface="Inter"/>
                <a:ea typeface="Inter"/>
                <a:cs typeface="Inter"/>
                <a:sym typeface="Inter"/>
              </a:rPr>
              <a:t>“Facebook/Instagram </a:t>
            </a:r>
            <a:r>
              <a:rPr lang="en" dirty="0" err="1">
                <a:solidFill>
                  <a:schemeClr val="dk1"/>
                </a:solidFill>
                <a:latin typeface="Inter"/>
                <a:ea typeface="Inter"/>
                <a:cs typeface="Inter"/>
                <a:sym typeface="Inter"/>
              </a:rPr>
              <a:t>akışları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zekayla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düzenlenir</a:t>
            </a:r>
            <a:r>
              <a:rPr lang="en" dirty="0">
                <a:solidFill>
                  <a:schemeClr val="dk1"/>
                </a:solidFill>
                <a:latin typeface="Inter"/>
                <a:ea typeface="Inter"/>
                <a:cs typeface="Inter"/>
                <a:sym typeface="Inter"/>
              </a:rPr>
              <a:t>”</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Öğrenmeye</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Geçiş</a:t>
            </a:r>
            <a:r>
              <a:rPr lang="en" b="1" dirty="0">
                <a:solidFill>
                  <a:schemeClr val="dk1"/>
                </a:solidFill>
                <a:latin typeface="Inter"/>
                <a:ea typeface="Inter"/>
                <a:cs typeface="Inter"/>
                <a:sym typeface="Inter"/>
              </a:rPr>
              <a:t>:</a:t>
            </a:r>
            <a:endParaRPr dirty="0">
              <a:solidFill>
                <a:schemeClr val="dk1"/>
              </a:solidFill>
            </a:endParaRPr>
          </a:p>
          <a:p>
            <a:pPr marL="0" marR="38100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a:t>
            </a:r>
            <a:r>
              <a:rPr lang="en" dirty="0" err="1">
                <a:solidFill>
                  <a:schemeClr val="dk1"/>
                </a:solidFill>
                <a:latin typeface="Inter"/>
                <a:ea typeface="Inter"/>
                <a:cs typeface="Inter"/>
                <a:sym typeface="Inter"/>
              </a:rPr>
              <a:t>Gördünüz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mü</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konusunda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hiç</a:t>
            </a:r>
            <a:r>
              <a:rPr lang="en" dirty="0">
                <a:solidFill>
                  <a:schemeClr val="dk1"/>
                </a:solidFill>
                <a:latin typeface="Inter"/>
                <a:ea typeface="Inter"/>
                <a:cs typeface="Inter"/>
                <a:sym typeface="Inter"/>
              </a:rPr>
              <a:t> de </a:t>
            </a:r>
            <a:r>
              <a:rPr lang="en" dirty="0" err="1">
                <a:solidFill>
                  <a:schemeClr val="dk1"/>
                </a:solidFill>
                <a:latin typeface="Inter"/>
                <a:ea typeface="Inter"/>
                <a:cs typeface="Inter"/>
                <a:sym typeface="Inter"/>
              </a:rPr>
              <a:t>acemi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değilsiniz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deneyimli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kullanıcılarısınız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Bugün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zekayı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daha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bilinçli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güvenli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şekilde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kullanmanızı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sağlayacağız</a:t>
            </a:r>
            <a:r>
              <a:rPr lang="en" dirty="0">
                <a:solidFill>
                  <a:schemeClr val="dk1"/>
                </a:solidFill>
                <a:latin typeface="Inter"/>
                <a:ea typeface="Inter"/>
                <a:cs typeface="Inter"/>
                <a:sym typeface="Inter"/>
              </a:rPr>
              <a:t>.”</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Kültürel</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Hassasiyet</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Notları</a:t>
            </a:r>
            <a:r>
              <a:rPr lang="en" b="1" dirty="0">
                <a:solidFill>
                  <a:schemeClr val="dk1"/>
                </a:solidFill>
                <a:latin typeface="Inter"/>
                <a:ea typeface="Inter"/>
                <a:cs typeface="Inter"/>
                <a:sym typeface="Inter"/>
              </a:rPr>
              <a:t>:</a:t>
            </a:r>
            <a:endParaRPr dirty="0">
              <a:solidFill>
                <a:schemeClr val="dk1"/>
              </a:solidFill>
            </a:endParaRPr>
          </a:p>
          <a:p>
            <a:pPr marL="457200" lvl="0" indent="-298450" algn="l" rtl="0">
              <a:lnSpc>
                <a:spcPct val="115000"/>
              </a:lnSpc>
              <a:spcBef>
                <a:spcPts val="1200"/>
              </a:spcBef>
              <a:spcAft>
                <a:spcPts val="0"/>
              </a:spcAft>
              <a:buClr>
                <a:schemeClr val="dk1"/>
              </a:buClr>
              <a:buSzPts val="1100"/>
              <a:buFont typeface="Inter"/>
              <a:buChar char="●"/>
            </a:pPr>
            <a:r>
              <a:rPr lang="en" dirty="0" err="1">
                <a:solidFill>
                  <a:schemeClr val="dk1"/>
                </a:solidFill>
                <a:latin typeface="Inter"/>
                <a:ea typeface="Inter"/>
                <a:cs typeface="Inter"/>
                <a:sym typeface="Inter"/>
              </a:rPr>
              <a:t>Bazı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katılımcıların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teknolojiye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erişimi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kısıtlı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olabilir</a:t>
            </a:r>
            <a:r>
              <a:rPr lang="en" dirty="0">
                <a:solidFill>
                  <a:schemeClr val="dk1"/>
                </a:solidFill>
                <a:latin typeface="Inter"/>
                <a:ea typeface="Inter"/>
                <a:cs typeface="Inter"/>
                <a:sym typeface="Inter"/>
              </a:rPr>
              <a:t> - </a:t>
            </a:r>
            <a:r>
              <a:rPr lang="en" dirty="0" err="1">
                <a:solidFill>
                  <a:schemeClr val="dk1"/>
                </a:solidFill>
                <a:latin typeface="Inter"/>
                <a:ea typeface="Inter"/>
                <a:cs typeface="Inter"/>
                <a:sym typeface="Inter"/>
              </a:rPr>
              <a:t>bunu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pozitif</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şekilde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dile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getirin</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becerilerinin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Türkiye’deki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ekonomik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fırsatları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değerlendirmek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açısından</a:t>
            </a:r>
            <a:r>
              <a:rPr lang="en" dirty="0">
                <a:solidFill>
                  <a:schemeClr val="dk1"/>
                </a:solidFill>
                <a:latin typeface="Inter"/>
                <a:ea typeface="Inter"/>
                <a:cs typeface="Inter"/>
                <a:sym typeface="Inter"/>
              </a:rPr>
              <a:t> her </a:t>
            </a:r>
            <a:r>
              <a:rPr lang="en" dirty="0" err="1">
                <a:solidFill>
                  <a:schemeClr val="dk1"/>
                </a:solidFill>
                <a:latin typeface="Inter"/>
                <a:ea typeface="Inter"/>
                <a:cs typeface="Inter"/>
                <a:sym typeface="Inter"/>
              </a:rPr>
              <a:t>geçen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gün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daha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önemli</a:t>
            </a:r>
            <a:r>
              <a:rPr lang="en" dirty="0">
                <a:solidFill>
                  <a:schemeClr val="dk1"/>
                </a:solidFill>
                <a:latin typeface="Inter"/>
                <a:ea typeface="Inter"/>
                <a:cs typeface="Inter"/>
                <a:sym typeface="Inter"/>
              </a:rPr>
              <a:t> hale </a:t>
            </a:r>
            <a:r>
              <a:rPr lang="en" dirty="0" err="1">
                <a:solidFill>
                  <a:schemeClr val="dk1"/>
                </a:solidFill>
                <a:latin typeface="Inter"/>
                <a:ea typeface="Inter"/>
                <a:cs typeface="Inter"/>
                <a:sym typeface="Inter"/>
              </a:rPr>
              <a:t>geldiğini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vurgulayın</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Bazı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katılımcıların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teknolojiye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şüpheyle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yaklaşmalarına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geçmişteki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negatif</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deneyimlerine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saygı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duyun</a:t>
            </a:r>
            <a:endParaRPr sz="1200" b="1" dirty="0">
              <a:solidFill>
                <a:schemeClr val="dk1"/>
              </a:solidFill>
              <a:latin typeface="Inter"/>
              <a:ea typeface="Inter"/>
              <a:cs typeface="Inter"/>
              <a:sym typeface="Inte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0"/>
        <p:cNvGrpSpPr/>
        <p:nvPr/>
      </p:nvGrpSpPr>
      <p:grpSpPr>
        <a:xfrm>
          <a:off x="0" y="0"/>
          <a:ext cx="0" cy="0"/>
          <a:chOff x="0" y="0"/>
          <a:chExt cx="0" cy="0"/>
        </a:xfrm>
      </p:grpSpPr>
      <p:sp>
        <p:nvSpPr>
          <p:cNvPr id="1751" name="Google Shape;1751;g3d0916e44a2_0_29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2" name="Google Shape;1752;g3d0916e44a2_0_29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KONUŞMACI NOTLARI:</a:t>
            </a:r>
            <a:r>
              <a:rPr lang="en" dirty="0">
                <a:solidFill>
                  <a:schemeClr val="dk1"/>
                </a:solidFill>
                <a:latin typeface="Inter"/>
                <a:ea typeface="Inter"/>
                <a:cs typeface="Inter"/>
                <a:sym typeface="Inter"/>
              </a:rPr>
              <a:t>”</a:t>
            </a:r>
            <a:endParaRPr b="1"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Canlı</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Adım</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Adım</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Açıklama</a:t>
            </a:r>
            <a:r>
              <a:rPr lang="en" b="1" dirty="0">
                <a:solidFill>
                  <a:schemeClr val="dk1"/>
                </a:solidFill>
                <a:latin typeface="Inter"/>
                <a:ea typeface="Inter"/>
                <a:cs typeface="Inter"/>
                <a:sym typeface="Inter"/>
              </a:rPr>
              <a:t>:</a:t>
            </a:r>
            <a:endParaRPr b="1"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i="1" dirty="0">
                <a:solidFill>
                  <a:schemeClr val="dk1"/>
                </a:solidFill>
                <a:latin typeface="Inter"/>
                <a:ea typeface="Inter"/>
                <a:cs typeface="Inter"/>
                <a:sym typeface="Inter"/>
              </a:rPr>
              <a:t>Meta </a:t>
            </a:r>
            <a:r>
              <a:rPr lang="en" i="1" dirty="0" err="1">
                <a:solidFill>
                  <a:schemeClr val="dk1"/>
                </a:solidFill>
                <a:latin typeface="Inter"/>
                <a:ea typeface="Inter"/>
                <a:cs typeface="Inter"/>
                <a:sym typeface="Inter"/>
              </a:rPr>
              <a:t>AI</a:t>
            </a:r>
            <a:r>
              <a:rPr lang="en" dirty="0" err="1">
                <a:solidFill>
                  <a:schemeClr val="dk1"/>
                </a:solidFill>
                <a:latin typeface="Inter"/>
                <a:ea typeface="Inter"/>
                <a:cs typeface="Inter"/>
                <a:sym typeface="Inter"/>
              </a:rPr>
              <a:t>’yı</a:t>
            </a:r>
            <a:r>
              <a:rPr lang="en" dirty="0">
                <a:solidFill>
                  <a:schemeClr val="dk1"/>
                </a:solidFill>
                <a:latin typeface="Inter"/>
                <a:ea typeface="Inter"/>
                <a:cs typeface="Inter"/>
                <a:sym typeface="Inter"/>
              </a:rPr>
              <a:t> WhatsApp </a:t>
            </a:r>
            <a:r>
              <a:rPr lang="en" dirty="0" err="1">
                <a:solidFill>
                  <a:schemeClr val="dk1"/>
                </a:solidFill>
                <a:latin typeface="Inter"/>
                <a:ea typeface="Inter"/>
                <a:cs typeface="Inter"/>
                <a:sym typeface="Inter"/>
              </a:rPr>
              <a:t>üzerinden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açın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sohbetler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bölümünde</a:t>
            </a:r>
            <a:r>
              <a:rPr lang="en" dirty="0">
                <a:solidFill>
                  <a:schemeClr val="dk1"/>
                </a:solidFill>
                <a:latin typeface="Inter"/>
                <a:ea typeface="Inter"/>
                <a:cs typeface="Inter"/>
                <a:sym typeface="Inter"/>
              </a:rPr>
              <a:t> Meta </a:t>
            </a:r>
            <a:r>
              <a:rPr lang="en" dirty="0" err="1">
                <a:solidFill>
                  <a:schemeClr val="dk1"/>
                </a:solidFill>
                <a:latin typeface="Inter"/>
                <a:ea typeface="Inter"/>
                <a:cs typeface="Inter"/>
                <a:sym typeface="Inter"/>
              </a:rPr>
              <a:t>AI’yı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aratın</a:t>
            </a:r>
            <a:r>
              <a:rPr lang="en" dirty="0">
                <a:solidFill>
                  <a:schemeClr val="dk1"/>
                </a:solidFill>
                <a:latin typeface="Inter"/>
                <a:ea typeface="Inter"/>
                <a:cs typeface="Inter"/>
                <a:sym typeface="Inter"/>
              </a:rPr>
              <a:t>. Sohbet </a:t>
            </a:r>
            <a:r>
              <a:rPr lang="en" dirty="0" err="1">
                <a:solidFill>
                  <a:schemeClr val="dk1"/>
                </a:solidFill>
                <a:latin typeface="Inter"/>
                <a:ea typeface="Inter"/>
                <a:cs typeface="Inter"/>
                <a:sym typeface="Inter"/>
              </a:rPr>
              <a:t>açıldığı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andan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itibaren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sorularınızı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sormaya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başlayabilirsiniz</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a:t>
            </a:r>
            <a:r>
              <a:rPr lang="en" dirty="0" err="1">
                <a:solidFill>
                  <a:schemeClr val="dk1"/>
                </a:solidFill>
                <a:latin typeface="Inter"/>
                <a:ea typeface="Inter"/>
                <a:cs typeface="Inter"/>
                <a:sym typeface="Inter"/>
              </a:rPr>
              <a:t>Cebinizde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akıllı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asistan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taşımak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gibi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düşünebilirsiniz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dilediğiniz</a:t>
            </a:r>
            <a:r>
              <a:rPr lang="en" dirty="0">
                <a:solidFill>
                  <a:schemeClr val="dk1"/>
                </a:solidFill>
                <a:latin typeface="Inter"/>
                <a:ea typeface="Inter"/>
                <a:cs typeface="Inter"/>
                <a:sym typeface="Inter"/>
              </a:rPr>
              <a:t> zaman </a:t>
            </a:r>
            <a:r>
              <a:rPr lang="en" dirty="0" err="1">
                <a:solidFill>
                  <a:schemeClr val="dk1"/>
                </a:solidFill>
                <a:latin typeface="Inter"/>
                <a:ea typeface="Inter"/>
                <a:cs typeface="Inter"/>
                <a:sym typeface="Inter"/>
              </a:rPr>
              <a:t>fikir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edinebilir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sorularınıza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cevap</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alabilir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gün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yapacaklarınızı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planlayabilirsiniz</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Canlı</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Komut</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Örneği</a:t>
            </a:r>
            <a:r>
              <a:rPr lang="en" b="1" dirty="0">
                <a:solidFill>
                  <a:schemeClr val="dk1"/>
                </a:solidFill>
                <a:latin typeface="Inter"/>
                <a:ea typeface="Inter"/>
                <a:cs typeface="Inter"/>
                <a:sym typeface="Inter"/>
              </a:rPr>
              <a:t>:</a:t>
            </a:r>
            <a:endParaRPr b="1"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a:t>
            </a:r>
            <a:r>
              <a:rPr lang="en" dirty="0" err="1">
                <a:solidFill>
                  <a:schemeClr val="dk1"/>
                </a:solidFill>
                <a:latin typeface="Inter"/>
                <a:ea typeface="Inter"/>
                <a:cs typeface="Inter"/>
                <a:sym typeface="Inter"/>
              </a:rPr>
              <a:t>Birlikte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pratik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soru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sormayı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deneyelim</a:t>
            </a:r>
            <a:r>
              <a:rPr lang="en" dirty="0">
                <a:solidFill>
                  <a:schemeClr val="dk1"/>
                </a:solidFill>
                <a:latin typeface="Inter"/>
                <a:ea typeface="Inter"/>
                <a:cs typeface="Inter"/>
                <a:sym typeface="Inter"/>
              </a:rPr>
              <a:t>:</a:t>
            </a:r>
            <a:br>
              <a:rPr lang="en" dirty="0">
                <a:solidFill>
                  <a:schemeClr val="dk1"/>
                </a:solidFill>
                <a:latin typeface="Inter"/>
                <a:ea typeface="Inter"/>
                <a:cs typeface="Inter"/>
                <a:sym typeface="Inter"/>
              </a:rPr>
            </a:br>
            <a:r>
              <a:rPr lang="en" i="1" dirty="0">
                <a:solidFill>
                  <a:schemeClr val="dk1"/>
                </a:solidFill>
                <a:latin typeface="Inter"/>
                <a:ea typeface="Inter"/>
                <a:cs typeface="Inter"/>
                <a:sym typeface="Inter"/>
              </a:rPr>
              <a:t>Bu </a:t>
            </a:r>
            <a:r>
              <a:rPr lang="en" i="1" dirty="0" err="1">
                <a:solidFill>
                  <a:schemeClr val="dk1"/>
                </a:solidFill>
                <a:latin typeface="Inter"/>
                <a:ea typeface="Inter"/>
                <a:cs typeface="Inter"/>
                <a:sym typeface="Inter"/>
              </a:rPr>
              <a:t>hafta</a:t>
            </a:r>
            <a:r>
              <a:rPr lang="en" i="1" dirty="0">
                <a:solidFill>
                  <a:schemeClr val="dk1"/>
                </a:solidFill>
                <a:latin typeface="Inter"/>
                <a:ea typeface="Inter"/>
                <a:cs typeface="Inter"/>
                <a:sym typeface="Inter"/>
              </a:rPr>
              <a:t> </a:t>
            </a:r>
            <a:r>
              <a:rPr lang="en" i="1" dirty="0" err="1">
                <a:solidFill>
                  <a:schemeClr val="dk1"/>
                </a:solidFill>
                <a:latin typeface="Inter"/>
                <a:ea typeface="Inter"/>
                <a:cs typeface="Inter"/>
                <a:sym typeface="Inter"/>
              </a:rPr>
              <a:t>sonu</a:t>
            </a:r>
            <a:r>
              <a:rPr lang="en" i="1" dirty="0">
                <a:solidFill>
                  <a:schemeClr val="dk1"/>
                </a:solidFill>
                <a:latin typeface="Inter"/>
                <a:ea typeface="Inter"/>
                <a:cs typeface="Inter"/>
                <a:sym typeface="Inter"/>
              </a:rPr>
              <a:t> </a:t>
            </a:r>
            <a:r>
              <a:rPr lang="en" i="1" dirty="0" err="1">
                <a:solidFill>
                  <a:schemeClr val="dk1"/>
                </a:solidFill>
                <a:latin typeface="Inter"/>
                <a:ea typeface="Inter"/>
                <a:cs typeface="Inter"/>
                <a:sym typeface="Inter"/>
              </a:rPr>
              <a:t>İstanbul’da</a:t>
            </a:r>
            <a:r>
              <a:rPr lang="en" i="1" dirty="0">
                <a:solidFill>
                  <a:schemeClr val="dk1"/>
                </a:solidFill>
                <a:latin typeface="Inter"/>
                <a:ea typeface="Inter"/>
                <a:cs typeface="Inter"/>
                <a:sym typeface="Inter"/>
              </a:rPr>
              <a:t> </a:t>
            </a:r>
            <a:r>
              <a:rPr lang="en" i="1" dirty="0" err="1">
                <a:solidFill>
                  <a:schemeClr val="dk1"/>
                </a:solidFill>
                <a:latin typeface="Inter"/>
                <a:ea typeface="Inter"/>
                <a:cs typeface="Inter"/>
                <a:sym typeface="Inter"/>
              </a:rPr>
              <a:t>çocuklarımla</a:t>
            </a:r>
            <a:r>
              <a:rPr lang="en" i="1" dirty="0">
                <a:solidFill>
                  <a:schemeClr val="dk1"/>
                </a:solidFill>
                <a:latin typeface="Inter"/>
                <a:ea typeface="Inter"/>
                <a:cs typeface="Inter"/>
                <a:sym typeface="Inter"/>
              </a:rPr>
              <a:t> </a:t>
            </a:r>
            <a:r>
              <a:rPr lang="en" i="1" dirty="0" err="1">
                <a:solidFill>
                  <a:schemeClr val="dk1"/>
                </a:solidFill>
                <a:latin typeface="Inter"/>
                <a:ea typeface="Inter"/>
                <a:cs typeface="Inter"/>
                <a:sym typeface="Inter"/>
              </a:rPr>
              <a:t>yapabileceğim</a:t>
            </a:r>
            <a:r>
              <a:rPr lang="en" i="1" dirty="0">
                <a:solidFill>
                  <a:schemeClr val="dk1"/>
                </a:solidFill>
                <a:latin typeface="Inter"/>
                <a:ea typeface="Inter"/>
                <a:cs typeface="Inter"/>
                <a:sym typeface="Inter"/>
              </a:rPr>
              <a:t> </a:t>
            </a:r>
            <a:r>
              <a:rPr lang="en" i="1" dirty="0" err="1">
                <a:solidFill>
                  <a:schemeClr val="dk1"/>
                </a:solidFill>
                <a:latin typeface="Inter"/>
                <a:ea typeface="Inter"/>
                <a:cs typeface="Inter"/>
                <a:sym typeface="Inter"/>
              </a:rPr>
              <a:t>eğlenceli</a:t>
            </a:r>
            <a:r>
              <a:rPr lang="en" i="1" dirty="0">
                <a:solidFill>
                  <a:schemeClr val="dk1"/>
                </a:solidFill>
                <a:latin typeface="Inter"/>
                <a:ea typeface="Inter"/>
                <a:cs typeface="Inter"/>
                <a:sym typeface="Inter"/>
              </a:rPr>
              <a:t> </a:t>
            </a:r>
            <a:r>
              <a:rPr lang="en" i="1" dirty="0" err="1">
                <a:solidFill>
                  <a:schemeClr val="dk1"/>
                </a:solidFill>
                <a:latin typeface="Inter"/>
                <a:ea typeface="Inter"/>
                <a:cs typeface="Inter"/>
                <a:sym typeface="Inter"/>
              </a:rPr>
              <a:t>etkinlikler</a:t>
            </a:r>
            <a:r>
              <a:rPr lang="en" i="1" dirty="0">
                <a:solidFill>
                  <a:schemeClr val="dk1"/>
                </a:solidFill>
                <a:latin typeface="Inter"/>
                <a:ea typeface="Inter"/>
                <a:cs typeface="Inter"/>
                <a:sym typeface="Inter"/>
              </a:rPr>
              <a:t> </a:t>
            </a:r>
            <a:r>
              <a:rPr lang="en" i="1" dirty="0" err="1">
                <a:solidFill>
                  <a:schemeClr val="dk1"/>
                </a:solidFill>
                <a:latin typeface="Inter"/>
                <a:ea typeface="Inter"/>
                <a:cs typeface="Inter"/>
                <a:sym typeface="Inter"/>
              </a:rPr>
              <a:t>öner</a:t>
            </a:r>
            <a:r>
              <a:rPr lang="en" i="1"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Uygulamalı</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Gösterin</a:t>
            </a:r>
            <a:r>
              <a:rPr lang="en" b="1" dirty="0">
                <a:solidFill>
                  <a:schemeClr val="dk1"/>
                </a:solidFill>
                <a:latin typeface="Inter"/>
                <a:ea typeface="Inter"/>
                <a:cs typeface="Inter"/>
                <a:sym typeface="Inter"/>
              </a:rPr>
              <a:t>:</a:t>
            </a:r>
            <a:endParaRPr b="1" dirty="0">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Font typeface="Inter"/>
              <a:buChar char="●"/>
            </a:pPr>
            <a:r>
              <a:rPr lang="en" dirty="0" err="1">
                <a:solidFill>
                  <a:schemeClr val="dk1"/>
                </a:solidFill>
                <a:latin typeface="Inter"/>
                <a:ea typeface="Inter"/>
                <a:cs typeface="Inter"/>
                <a:sym typeface="Inter"/>
              </a:rPr>
              <a:t>Komutu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WhatsApp’ta</a:t>
            </a:r>
            <a:r>
              <a:rPr lang="en" dirty="0">
                <a:solidFill>
                  <a:schemeClr val="dk1"/>
                </a:solidFill>
                <a:latin typeface="Inter"/>
                <a:ea typeface="Inter"/>
                <a:cs typeface="Inter"/>
                <a:sym typeface="Inter"/>
              </a:rPr>
              <a:t> Meta </a:t>
            </a:r>
            <a:r>
              <a:rPr lang="en" dirty="0" err="1">
                <a:solidFill>
                  <a:schemeClr val="dk1"/>
                </a:solidFill>
                <a:latin typeface="Inter"/>
                <a:ea typeface="Inter"/>
                <a:cs typeface="Inter"/>
                <a:sym typeface="Inter"/>
              </a:rPr>
              <a:t>AI’ya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gönderin</a:t>
            </a:r>
            <a:endParaRPr dirty="0">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Önerilerden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birkaçını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sesli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olarak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okuyun</a:t>
            </a:r>
            <a:endParaRPr dirty="0">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Katılımcılara</a:t>
            </a:r>
            <a:r>
              <a:rPr lang="en" dirty="0">
                <a:solidFill>
                  <a:schemeClr val="dk1"/>
                </a:solidFill>
                <a:latin typeface="Inter"/>
                <a:ea typeface="Inter"/>
                <a:cs typeface="Inter"/>
                <a:sym typeface="Inter"/>
              </a:rPr>
              <a:t> hangi </a:t>
            </a:r>
            <a:r>
              <a:rPr lang="en" dirty="0" err="1">
                <a:solidFill>
                  <a:schemeClr val="dk1"/>
                </a:solidFill>
                <a:latin typeface="Inter"/>
                <a:ea typeface="Inter"/>
                <a:cs typeface="Inter"/>
                <a:sym typeface="Inter"/>
              </a:rPr>
              <a:t>önerileri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beğendiklerini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nedenini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sorun</a:t>
            </a:r>
            <a:endParaRPr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Devam </a:t>
            </a:r>
            <a:r>
              <a:rPr lang="en" b="1" dirty="0" err="1">
                <a:solidFill>
                  <a:schemeClr val="dk1"/>
                </a:solidFill>
                <a:latin typeface="Inter"/>
                <a:ea typeface="Inter"/>
                <a:cs typeface="Inter"/>
                <a:sym typeface="Inter"/>
              </a:rPr>
              <a:t>Komutu</a:t>
            </a:r>
            <a:r>
              <a:rPr lang="en" b="1" dirty="0">
                <a:solidFill>
                  <a:schemeClr val="dk1"/>
                </a:solidFill>
                <a:latin typeface="Inter"/>
                <a:ea typeface="Inter"/>
                <a:cs typeface="Inter"/>
                <a:sym typeface="Inter"/>
              </a:rPr>
              <a:t>:</a:t>
            </a:r>
            <a:endParaRPr b="1"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a:t>
            </a:r>
            <a:r>
              <a:rPr lang="en" dirty="0" err="1">
                <a:solidFill>
                  <a:schemeClr val="dk1"/>
                </a:solidFill>
                <a:latin typeface="Inter"/>
                <a:ea typeface="Inter"/>
                <a:cs typeface="Inter"/>
                <a:sym typeface="Inter"/>
              </a:rPr>
              <a:t>Şimdi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devamında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soru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daha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soralım</a:t>
            </a:r>
            <a:r>
              <a:rPr lang="en" dirty="0">
                <a:solidFill>
                  <a:schemeClr val="dk1"/>
                </a:solidFill>
                <a:latin typeface="Inter"/>
                <a:ea typeface="Inter"/>
                <a:cs typeface="Inter"/>
                <a:sym typeface="Inter"/>
              </a:rPr>
              <a:t>:</a:t>
            </a:r>
            <a:br>
              <a:rPr lang="en" dirty="0">
                <a:solidFill>
                  <a:schemeClr val="dk1"/>
                </a:solidFill>
                <a:latin typeface="Inter"/>
                <a:ea typeface="Inter"/>
                <a:cs typeface="Inter"/>
                <a:sym typeface="Inter"/>
              </a:rPr>
            </a:br>
            <a:r>
              <a:rPr lang="en" i="1" dirty="0">
                <a:solidFill>
                  <a:schemeClr val="dk1"/>
                </a:solidFill>
                <a:latin typeface="Inter"/>
                <a:ea typeface="Inter"/>
                <a:cs typeface="Inter"/>
                <a:sym typeface="Inter"/>
              </a:rPr>
              <a:t>Açık </a:t>
            </a:r>
            <a:r>
              <a:rPr lang="en" i="1" dirty="0" err="1">
                <a:solidFill>
                  <a:schemeClr val="dk1"/>
                </a:solidFill>
                <a:latin typeface="Inter"/>
                <a:ea typeface="Inter"/>
                <a:cs typeface="Inter"/>
                <a:sym typeface="Inter"/>
              </a:rPr>
              <a:t>havada</a:t>
            </a:r>
            <a:r>
              <a:rPr lang="en" i="1" dirty="0">
                <a:solidFill>
                  <a:schemeClr val="dk1"/>
                </a:solidFill>
                <a:latin typeface="Inter"/>
                <a:ea typeface="Inter"/>
                <a:cs typeface="Inter"/>
                <a:sym typeface="Inter"/>
              </a:rPr>
              <a:t> </a:t>
            </a:r>
            <a:r>
              <a:rPr lang="en" i="1" dirty="0" err="1">
                <a:solidFill>
                  <a:schemeClr val="dk1"/>
                </a:solidFill>
                <a:latin typeface="Inter"/>
                <a:ea typeface="Inter"/>
                <a:cs typeface="Inter"/>
                <a:sym typeface="Inter"/>
              </a:rPr>
              <a:t>yapabileceğimiz</a:t>
            </a:r>
            <a:r>
              <a:rPr lang="en" i="1" dirty="0">
                <a:solidFill>
                  <a:schemeClr val="dk1"/>
                </a:solidFill>
                <a:latin typeface="Inter"/>
                <a:ea typeface="Inter"/>
                <a:cs typeface="Inter"/>
                <a:sym typeface="Inter"/>
              </a:rPr>
              <a:t> </a:t>
            </a:r>
            <a:r>
              <a:rPr lang="en" i="1" dirty="0" err="1">
                <a:solidFill>
                  <a:schemeClr val="dk1"/>
                </a:solidFill>
                <a:latin typeface="Inter"/>
                <a:ea typeface="Inter"/>
                <a:cs typeface="Inter"/>
                <a:sym typeface="Inter"/>
              </a:rPr>
              <a:t>ücretsiz</a:t>
            </a:r>
            <a:r>
              <a:rPr lang="en" i="1" dirty="0">
                <a:solidFill>
                  <a:schemeClr val="dk1"/>
                </a:solidFill>
                <a:latin typeface="Inter"/>
                <a:ea typeface="Inter"/>
                <a:cs typeface="Inter"/>
                <a:sym typeface="Inter"/>
              </a:rPr>
              <a:t> </a:t>
            </a:r>
            <a:r>
              <a:rPr lang="en" i="1" dirty="0" err="1">
                <a:solidFill>
                  <a:schemeClr val="dk1"/>
                </a:solidFill>
                <a:latin typeface="Inter"/>
                <a:ea typeface="Inter"/>
                <a:cs typeface="Inter"/>
                <a:sym typeface="Inter"/>
              </a:rPr>
              <a:t>bir</a:t>
            </a:r>
            <a:r>
              <a:rPr lang="en" i="1" dirty="0">
                <a:solidFill>
                  <a:schemeClr val="dk1"/>
                </a:solidFill>
                <a:latin typeface="Inter"/>
                <a:ea typeface="Inter"/>
                <a:cs typeface="Inter"/>
                <a:sym typeface="Inter"/>
              </a:rPr>
              <a:t> </a:t>
            </a:r>
            <a:r>
              <a:rPr lang="en" i="1" dirty="0" err="1">
                <a:solidFill>
                  <a:schemeClr val="dk1"/>
                </a:solidFill>
                <a:latin typeface="Inter"/>
                <a:ea typeface="Inter"/>
                <a:cs typeface="Inter"/>
                <a:sym typeface="Inter"/>
              </a:rPr>
              <a:t>seçenek</a:t>
            </a:r>
            <a:r>
              <a:rPr lang="en" i="1" dirty="0">
                <a:solidFill>
                  <a:schemeClr val="dk1"/>
                </a:solidFill>
                <a:latin typeface="Inter"/>
                <a:ea typeface="Inter"/>
                <a:cs typeface="Inter"/>
                <a:sym typeface="Inter"/>
              </a:rPr>
              <a:t> </a:t>
            </a:r>
            <a:r>
              <a:rPr lang="en" i="1" dirty="0" err="1">
                <a:solidFill>
                  <a:schemeClr val="dk1"/>
                </a:solidFill>
                <a:latin typeface="Inter"/>
                <a:ea typeface="Inter"/>
                <a:cs typeface="Inter"/>
                <a:sym typeface="Inter"/>
              </a:rPr>
              <a:t>önerir</a:t>
            </a:r>
            <a:r>
              <a:rPr lang="en" i="1" dirty="0">
                <a:solidFill>
                  <a:schemeClr val="dk1"/>
                </a:solidFill>
                <a:latin typeface="Inter"/>
                <a:ea typeface="Inter"/>
                <a:cs typeface="Inter"/>
                <a:sym typeface="Inter"/>
              </a:rPr>
              <a:t> </a:t>
            </a:r>
            <a:r>
              <a:rPr lang="en" i="1" dirty="0" err="1">
                <a:solidFill>
                  <a:schemeClr val="dk1"/>
                </a:solidFill>
                <a:latin typeface="Inter"/>
                <a:ea typeface="Inter"/>
                <a:cs typeface="Inter"/>
                <a:sym typeface="Inter"/>
              </a:rPr>
              <a:t>misin</a:t>
            </a:r>
            <a:r>
              <a:rPr lang="en" i="1" dirty="0">
                <a:solidFill>
                  <a:schemeClr val="dk1"/>
                </a:solidFill>
                <a:latin typeface="Inter"/>
                <a:ea typeface="Inter"/>
                <a:cs typeface="Inter"/>
                <a:sym typeface="Inter"/>
              </a:rPr>
              <a:t>?</a:t>
            </a:r>
            <a:br>
              <a:rPr lang="en" dirty="0">
                <a:solidFill>
                  <a:schemeClr val="dk1"/>
                </a:solidFill>
                <a:latin typeface="Inter"/>
                <a:ea typeface="Inter"/>
                <a:cs typeface="Inter"/>
                <a:sym typeface="Inter"/>
              </a:rPr>
            </a:br>
            <a:r>
              <a:rPr lang="en" dirty="0" err="1">
                <a:solidFill>
                  <a:schemeClr val="dk1"/>
                </a:solidFill>
                <a:latin typeface="Inter"/>
                <a:ea typeface="Inter"/>
                <a:cs typeface="Inter"/>
                <a:sym typeface="Inter"/>
              </a:rPr>
              <a:t>Gördüğünüz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gibi</a:t>
            </a:r>
            <a:r>
              <a:rPr lang="en" dirty="0">
                <a:solidFill>
                  <a:schemeClr val="dk1"/>
                </a:solidFill>
                <a:latin typeface="Inter"/>
                <a:ea typeface="Inter"/>
                <a:cs typeface="Inter"/>
                <a:sym typeface="Inter"/>
              </a:rPr>
              <a:t> Meta AI </a:t>
            </a:r>
            <a:r>
              <a:rPr lang="en" dirty="0" err="1">
                <a:solidFill>
                  <a:schemeClr val="dk1"/>
                </a:solidFill>
                <a:latin typeface="Inter"/>
                <a:ea typeface="Inter"/>
                <a:cs typeface="Inter"/>
                <a:sym typeface="Inter"/>
              </a:rPr>
              <a:t>önceki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sorudan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bağlamı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hatırlayarak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cevap</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veriyor</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Kapanış</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Mesajı</a:t>
            </a:r>
            <a:r>
              <a:rPr lang="en" b="1" dirty="0">
                <a:solidFill>
                  <a:schemeClr val="dk1"/>
                </a:solidFill>
                <a:latin typeface="Inter"/>
                <a:ea typeface="Inter"/>
                <a:cs typeface="Inter"/>
                <a:sym typeface="Inter"/>
              </a:rPr>
              <a:t>:</a:t>
            </a:r>
            <a:endParaRPr b="1" dirty="0">
              <a:solidFill>
                <a:schemeClr val="dk1"/>
              </a:solidFill>
              <a:latin typeface="Inter"/>
              <a:ea typeface="Inter"/>
              <a:cs typeface="Inter"/>
              <a:sym typeface="Inter"/>
            </a:endParaRPr>
          </a:p>
          <a:p>
            <a:pPr marL="0" lvl="0" indent="0" algn="l" rtl="0">
              <a:lnSpc>
                <a:spcPct val="115000"/>
              </a:lnSpc>
              <a:spcBef>
                <a:spcPts val="1200"/>
              </a:spcBef>
              <a:spcAft>
                <a:spcPts val="1200"/>
              </a:spcAft>
              <a:buClr>
                <a:schemeClr val="dk1"/>
              </a:buClr>
              <a:buSzPts val="1100"/>
              <a:buFont typeface="Arial"/>
              <a:buNone/>
            </a:pPr>
            <a:r>
              <a:rPr lang="en" dirty="0">
                <a:solidFill>
                  <a:schemeClr val="dk1"/>
                </a:solidFill>
                <a:latin typeface="Inter"/>
                <a:ea typeface="Inter"/>
                <a:cs typeface="Inter"/>
                <a:sym typeface="Inter"/>
              </a:rPr>
              <a:t>“Meta AI </a:t>
            </a:r>
            <a:r>
              <a:rPr lang="en" dirty="0" err="1">
                <a:solidFill>
                  <a:schemeClr val="dk1"/>
                </a:solidFill>
                <a:latin typeface="Inter"/>
                <a:ea typeface="Inter"/>
                <a:cs typeface="Inter"/>
                <a:sym typeface="Inter"/>
              </a:rPr>
              <a:t>ile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iletişiminizi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sohbet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gibi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düşünürseniz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daha</a:t>
            </a:r>
            <a:r>
              <a:rPr lang="en" dirty="0">
                <a:solidFill>
                  <a:schemeClr val="dk1"/>
                </a:solidFill>
                <a:latin typeface="Inter"/>
                <a:ea typeface="Inter"/>
                <a:cs typeface="Inter"/>
                <a:sym typeface="Inter"/>
              </a:rPr>
              <a:t> iyi </a:t>
            </a:r>
            <a:r>
              <a:rPr lang="en" dirty="0" err="1">
                <a:solidFill>
                  <a:schemeClr val="dk1"/>
                </a:solidFill>
                <a:latin typeface="Inter"/>
                <a:ea typeface="Inter"/>
                <a:cs typeface="Inter"/>
                <a:sym typeface="Inter"/>
              </a:rPr>
              <a:t>sonuçlar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verir</a:t>
            </a:r>
            <a:r>
              <a:rPr lang="en" dirty="0">
                <a:solidFill>
                  <a:schemeClr val="dk1"/>
                </a:solidFill>
                <a:latin typeface="Inter"/>
                <a:ea typeface="Inter"/>
                <a:cs typeface="Inter"/>
                <a:sym typeface="Inter"/>
              </a:rPr>
              <a:t>. İlk </a:t>
            </a:r>
            <a:r>
              <a:rPr lang="en" dirty="0" err="1">
                <a:solidFill>
                  <a:schemeClr val="dk1"/>
                </a:solidFill>
                <a:latin typeface="Inter"/>
                <a:ea typeface="Inter"/>
                <a:cs typeface="Inter"/>
                <a:sym typeface="Inter"/>
              </a:rPr>
              <a:t>komuttan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sonra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devam</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soruları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sorabilir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talebinizi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detaylandırabilir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verdiği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cevap</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ihtiyacınızı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karşılayana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kadar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sohbete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devam</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edebilirsiniz</a:t>
            </a:r>
            <a:r>
              <a:rPr lang="en" dirty="0">
                <a:solidFill>
                  <a:schemeClr val="dk1"/>
                </a:solidFill>
                <a:latin typeface="Inter"/>
                <a:ea typeface="Inter"/>
                <a:cs typeface="Inter"/>
                <a:sym typeface="Inter"/>
              </a:rPr>
              <a:t>.”</a:t>
            </a:r>
            <a:endParaRPr sz="1200" b="1" dirty="0">
              <a:solidFill>
                <a:schemeClr val="dk1"/>
              </a:solidFill>
              <a:latin typeface="Inter"/>
              <a:ea typeface="Inter"/>
              <a:cs typeface="Inter"/>
              <a:sym typeface="Inte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2"/>
        <p:cNvGrpSpPr/>
        <p:nvPr/>
      </p:nvGrpSpPr>
      <p:grpSpPr>
        <a:xfrm>
          <a:off x="0" y="0"/>
          <a:ext cx="0" cy="0"/>
          <a:chOff x="0" y="0"/>
          <a:chExt cx="0" cy="0"/>
        </a:xfrm>
      </p:grpSpPr>
      <p:sp>
        <p:nvSpPr>
          <p:cNvPr id="1783" name="Google Shape;1783;g3d0916e44a2_0_13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4" name="Google Shape;1784;g3d0916e44a2_0_1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800"/>
              </a:spcBef>
              <a:spcAft>
                <a:spcPts val="0"/>
              </a:spcAft>
              <a:buClr>
                <a:schemeClr val="dk1"/>
              </a:buClr>
              <a:buSzPts val="1100"/>
              <a:buFont typeface="Arial"/>
              <a:buNone/>
            </a:pPr>
            <a:r>
              <a:rPr lang="en" b="1" dirty="0">
                <a:solidFill>
                  <a:schemeClr val="dk1"/>
                </a:solidFill>
                <a:latin typeface="Inter"/>
                <a:ea typeface="Inter"/>
                <a:cs typeface="Inter"/>
                <a:sym typeface="Inter"/>
              </a:rPr>
              <a:t>KONUŞMACI NOTLARI:</a:t>
            </a:r>
            <a:endParaRPr dirty="0">
              <a:solidFill>
                <a:schemeClr val="dk1"/>
              </a:solidFill>
            </a:endParaRPr>
          </a:p>
          <a:p>
            <a:pPr marL="0" lvl="0" indent="0" algn="l" rtl="0">
              <a:lnSpc>
                <a:spcPct val="115000"/>
              </a:lnSpc>
              <a:spcBef>
                <a:spcPts val="1800"/>
              </a:spcBef>
              <a:spcAft>
                <a:spcPts val="0"/>
              </a:spcAft>
              <a:buClr>
                <a:schemeClr val="dk1"/>
              </a:buClr>
              <a:buSzPts val="1100"/>
              <a:buFont typeface="Arial"/>
              <a:buNone/>
            </a:pPr>
            <a:r>
              <a:rPr lang="en" b="1" dirty="0">
                <a:solidFill>
                  <a:schemeClr val="dk1"/>
                </a:solidFill>
                <a:latin typeface="Inter"/>
                <a:ea typeface="Inter"/>
                <a:cs typeface="Inter"/>
                <a:sym typeface="Inter"/>
              </a:rPr>
              <a:t>4. </a:t>
            </a:r>
            <a:r>
              <a:rPr lang="en" b="1" dirty="0" err="1">
                <a:solidFill>
                  <a:schemeClr val="dk1"/>
                </a:solidFill>
                <a:latin typeface="Inter"/>
                <a:ea typeface="Inter"/>
                <a:cs typeface="Inter"/>
                <a:sym typeface="Inter"/>
              </a:rPr>
              <a:t>Modül</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Yapay</a:t>
            </a:r>
            <a:r>
              <a:rPr lang="en" b="1" dirty="0">
                <a:solidFill>
                  <a:schemeClr val="dk1"/>
                </a:solidFill>
                <a:latin typeface="Inter"/>
                <a:ea typeface="Inter"/>
                <a:cs typeface="Inter"/>
                <a:sym typeface="Inter"/>
              </a:rPr>
              <a:t> Zeka (AI) </a:t>
            </a:r>
            <a:r>
              <a:rPr lang="en" b="1" dirty="0" err="1">
                <a:solidFill>
                  <a:schemeClr val="dk1"/>
                </a:solidFill>
                <a:latin typeface="Inter"/>
                <a:ea typeface="Inter"/>
                <a:cs typeface="Inter"/>
                <a:sym typeface="Inter"/>
              </a:rPr>
              <a:t>Güvenliği</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ve</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Koruma</a:t>
            </a:r>
            <a:r>
              <a:rPr lang="en" b="1" dirty="0">
                <a:solidFill>
                  <a:schemeClr val="dk1"/>
                </a:solidFill>
                <a:latin typeface="Inter"/>
                <a:ea typeface="Inter"/>
                <a:cs typeface="Inter"/>
                <a:sym typeface="Inter"/>
              </a:rPr>
              <a:t> (15 </a:t>
            </a:r>
            <a:r>
              <a:rPr lang="en" b="1" dirty="0" err="1">
                <a:solidFill>
                  <a:schemeClr val="dk1"/>
                </a:solidFill>
                <a:latin typeface="Inter"/>
                <a:ea typeface="Inter"/>
                <a:cs typeface="Inter"/>
                <a:sym typeface="Inter"/>
              </a:rPr>
              <a:t>dakika</a:t>
            </a:r>
            <a:r>
              <a:rPr lang="en" b="1" dirty="0">
                <a:solidFill>
                  <a:schemeClr val="dk1"/>
                </a:solidFill>
                <a:latin typeface="Inter"/>
                <a:ea typeface="Inter"/>
                <a:cs typeface="Inter"/>
                <a:sym typeface="Inter"/>
              </a:rPr>
              <a:t>)</a:t>
            </a:r>
            <a:endParaRPr dirty="0">
              <a:solidFill>
                <a:schemeClr val="dk1"/>
              </a:solidFill>
            </a:endParaRPr>
          </a:p>
          <a:p>
            <a:pPr marL="0" lvl="0" indent="0" algn="l" rtl="0">
              <a:lnSpc>
                <a:spcPct val="115000"/>
              </a:lnSpc>
              <a:spcBef>
                <a:spcPts val="1400"/>
              </a:spcBef>
              <a:spcAft>
                <a:spcPts val="400"/>
              </a:spcAft>
              <a:buClr>
                <a:schemeClr val="dk1"/>
              </a:buClr>
              <a:buSzPts val="1100"/>
              <a:buFont typeface="Arial"/>
              <a:buNone/>
            </a:pPr>
            <a:r>
              <a:rPr lang="en" b="1" dirty="0" err="1">
                <a:solidFill>
                  <a:schemeClr val="dk1"/>
                </a:solidFill>
                <a:latin typeface="Inter"/>
                <a:ea typeface="Inter"/>
                <a:cs typeface="Inter"/>
                <a:sym typeface="Inter"/>
              </a:rPr>
              <a:t>Öğrenme</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Hedefi</a:t>
            </a:r>
            <a:r>
              <a:rPr lang="en" b="1"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Katılımcılar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pratik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doğrulama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güvenlik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stratejilerini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kullanarak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kendilerini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ailelerini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ilişkin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risklerden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koruyabilirler</a:t>
            </a:r>
            <a:r>
              <a:rPr lang="en" dirty="0">
                <a:solidFill>
                  <a:schemeClr val="dk1"/>
                </a:solidFill>
                <a:latin typeface="Inter"/>
                <a:ea typeface="Inter"/>
                <a:cs typeface="Inter"/>
                <a:sym typeface="Inter"/>
              </a:rPr>
              <a:t>.</a:t>
            </a:r>
            <a:endParaRPr sz="1200" b="1" dirty="0">
              <a:solidFill>
                <a:schemeClr val="dk1"/>
              </a:solidFill>
              <a:latin typeface="Inter"/>
              <a:ea typeface="Inter"/>
              <a:cs typeface="Inter"/>
              <a:sym typeface="Inte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8"/>
        <p:cNvGrpSpPr/>
        <p:nvPr/>
      </p:nvGrpSpPr>
      <p:grpSpPr>
        <a:xfrm>
          <a:off x="0" y="0"/>
          <a:ext cx="0" cy="0"/>
          <a:chOff x="0" y="0"/>
          <a:chExt cx="0" cy="0"/>
        </a:xfrm>
      </p:grpSpPr>
      <p:sp>
        <p:nvSpPr>
          <p:cNvPr id="1789" name="Google Shape;1789;g3d0916e44a2_0_1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0" name="Google Shape;1790;g3d0916e44a2_0_1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b="1" dirty="0">
                <a:solidFill>
                  <a:schemeClr val="dk1"/>
                </a:solidFill>
                <a:latin typeface="Inter"/>
                <a:ea typeface="Inter"/>
                <a:cs typeface="Inter"/>
                <a:sym typeface="Inter"/>
              </a:rPr>
              <a:t>KONUŞMACI NOTLARI:</a:t>
            </a:r>
            <a:endParaRPr dirty="0">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 b="1" dirty="0">
                <a:solidFill>
                  <a:schemeClr val="dk1"/>
                </a:solidFill>
                <a:latin typeface="Inter"/>
                <a:ea typeface="Inter"/>
                <a:cs typeface="Inter"/>
                <a:sym typeface="Inter"/>
              </a:rPr>
              <a:t>KAYNAK </a:t>
            </a:r>
            <a:r>
              <a:rPr lang="en" b="1" dirty="0" err="1">
                <a:solidFill>
                  <a:schemeClr val="dk1"/>
                </a:solidFill>
                <a:latin typeface="Inter"/>
                <a:ea typeface="Inter"/>
                <a:cs typeface="Inter"/>
                <a:sym typeface="Inter"/>
              </a:rPr>
              <a:t>Yöntemi</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Anımsatıcıların</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Tanıtılması</a:t>
            </a:r>
            <a:r>
              <a:rPr lang="en" dirty="0">
                <a:solidFill>
                  <a:schemeClr val="dk1"/>
                </a:solidFill>
                <a:latin typeface="Inter"/>
                <a:ea typeface="Inter"/>
                <a:cs typeface="Inter"/>
                <a:sym typeface="Inter"/>
              </a:rPr>
              <a:t> (2 </a:t>
            </a:r>
            <a:r>
              <a:rPr lang="en" dirty="0" err="1">
                <a:solidFill>
                  <a:schemeClr val="dk1"/>
                </a:solidFill>
                <a:latin typeface="Inter"/>
                <a:ea typeface="Inter"/>
                <a:cs typeface="Inter"/>
                <a:sym typeface="Inter"/>
              </a:rPr>
              <a:t>dakika</a:t>
            </a:r>
            <a:r>
              <a:rPr lang="en" dirty="0">
                <a:solidFill>
                  <a:schemeClr val="dk1"/>
                </a:solidFill>
                <a:latin typeface="Inter"/>
                <a:ea typeface="Inter"/>
                <a:cs typeface="Inter"/>
                <a:sym typeface="Inter"/>
              </a:rPr>
              <a:t>):</a:t>
            </a:r>
            <a:endParaRPr dirty="0">
              <a:solidFill>
                <a:schemeClr val="dk1"/>
              </a:solidFill>
            </a:endParaRPr>
          </a:p>
          <a:p>
            <a:pPr marL="0" marR="38100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a:t>
            </a:r>
            <a:r>
              <a:rPr lang="en" dirty="0" err="1">
                <a:solidFill>
                  <a:schemeClr val="dk1"/>
                </a:solidFill>
                <a:latin typeface="Inter"/>
                <a:ea typeface="Inter"/>
                <a:cs typeface="Inter"/>
                <a:sym typeface="Inter"/>
              </a:rPr>
              <a:t>Kolay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hatırlayabileceğiniz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ailenize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öğretebileceğiniz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basit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sisteme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ihtiyacınız</a:t>
            </a:r>
            <a:r>
              <a:rPr lang="en" dirty="0">
                <a:solidFill>
                  <a:schemeClr val="dk1"/>
                </a:solidFill>
                <a:latin typeface="Inter"/>
                <a:ea typeface="Inter"/>
                <a:cs typeface="Inter"/>
                <a:sym typeface="Inter"/>
              </a:rPr>
              <a:t> var. KAYNAK, </a:t>
            </a:r>
            <a:r>
              <a:rPr lang="en" dirty="0" err="1">
                <a:solidFill>
                  <a:schemeClr val="dk1"/>
                </a:solidFill>
                <a:latin typeface="Inter"/>
                <a:ea typeface="Inter"/>
                <a:cs typeface="Inter"/>
                <a:sym typeface="Inter"/>
              </a:rPr>
              <a:t>çok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meşgul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duygusal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olduğunuzda</a:t>
            </a:r>
            <a:r>
              <a:rPr lang="en" dirty="0">
                <a:solidFill>
                  <a:schemeClr val="dk1"/>
                </a:solidFill>
                <a:latin typeface="Inter"/>
                <a:ea typeface="Inter"/>
                <a:cs typeface="Inter"/>
                <a:sym typeface="Inter"/>
              </a:rPr>
              <a:t> bile </a:t>
            </a:r>
            <a:r>
              <a:rPr lang="en" dirty="0" err="1">
                <a:solidFill>
                  <a:schemeClr val="dk1"/>
                </a:solidFill>
                <a:latin typeface="Inter"/>
                <a:ea typeface="Inter"/>
                <a:cs typeface="Inter"/>
                <a:sym typeface="Inter"/>
              </a:rPr>
              <a:t>kolayca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hatırlayıp</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kullanabileceğiniz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sistem</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olarak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tasarlandı</a:t>
            </a:r>
            <a:r>
              <a:rPr lang="en" dirty="0">
                <a:solidFill>
                  <a:schemeClr val="dk1"/>
                </a:solidFill>
                <a:latin typeface="Inter"/>
                <a:ea typeface="Inter"/>
                <a:cs typeface="Inter"/>
                <a:sym typeface="Inter"/>
              </a:rPr>
              <a:t>.”</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Adım</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Adım</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Öğretme</a:t>
            </a:r>
            <a:r>
              <a:rPr lang="en" b="1" dirty="0">
                <a:solidFill>
                  <a:schemeClr val="dk1"/>
                </a:solidFill>
                <a:latin typeface="Inter"/>
                <a:ea typeface="Inter"/>
                <a:cs typeface="Inter"/>
                <a:sym typeface="Inter"/>
              </a:rPr>
              <a:t> </a:t>
            </a:r>
            <a:r>
              <a:rPr lang="en" dirty="0">
                <a:solidFill>
                  <a:schemeClr val="dk1"/>
                </a:solidFill>
                <a:latin typeface="Inter"/>
                <a:ea typeface="Inter"/>
                <a:cs typeface="Inter"/>
                <a:sym typeface="Inter"/>
              </a:rPr>
              <a:t>(6 </a:t>
            </a:r>
            <a:r>
              <a:rPr lang="en" dirty="0" err="1">
                <a:solidFill>
                  <a:schemeClr val="dk1"/>
                </a:solidFill>
                <a:latin typeface="Inter"/>
                <a:ea typeface="Inter"/>
                <a:cs typeface="Inter"/>
                <a:sym typeface="Inter"/>
              </a:rPr>
              <a:t>dakika</a:t>
            </a:r>
            <a:r>
              <a:rPr lang="en" dirty="0">
                <a:solidFill>
                  <a:schemeClr val="dk1"/>
                </a:solidFill>
                <a:latin typeface="Inter"/>
                <a:ea typeface="Inter"/>
                <a:cs typeface="Inter"/>
                <a:sym typeface="Inter"/>
              </a:rPr>
              <a:t>):</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K - </a:t>
            </a:r>
            <a:r>
              <a:rPr lang="en" b="1" dirty="0" err="1">
                <a:solidFill>
                  <a:schemeClr val="dk1"/>
                </a:solidFill>
                <a:latin typeface="Inter"/>
                <a:ea typeface="Inter"/>
                <a:cs typeface="Inter"/>
                <a:sym typeface="Inter"/>
              </a:rPr>
              <a:t>Kaynağı</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Doğrula</a:t>
            </a:r>
            <a:r>
              <a:rPr lang="en" b="1" dirty="0">
                <a:solidFill>
                  <a:schemeClr val="dk1"/>
                </a:solidFill>
                <a:latin typeface="Inter"/>
                <a:ea typeface="Inter"/>
                <a:cs typeface="Inter"/>
                <a:sym typeface="Inter"/>
              </a:rPr>
              <a:t> </a:t>
            </a:r>
            <a:r>
              <a:rPr lang="en" dirty="0">
                <a:solidFill>
                  <a:schemeClr val="dk1"/>
                </a:solidFill>
                <a:latin typeface="Inter"/>
                <a:ea typeface="Inter"/>
                <a:cs typeface="Inter"/>
                <a:sym typeface="Inter"/>
              </a:rPr>
              <a:t>(1 </a:t>
            </a:r>
            <a:r>
              <a:rPr lang="en" dirty="0" err="1">
                <a:solidFill>
                  <a:schemeClr val="dk1"/>
                </a:solidFill>
                <a:latin typeface="Inter"/>
                <a:ea typeface="Inter"/>
                <a:cs typeface="Inter"/>
                <a:sym typeface="Inter"/>
              </a:rPr>
              <a:t>dakika</a:t>
            </a:r>
            <a:r>
              <a:rPr lang="en" dirty="0">
                <a:solidFill>
                  <a:schemeClr val="dk1"/>
                </a:solidFill>
                <a:latin typeface="Inter"/>
                <a:ea typeface="Inter"/>
                <a:cs typeface="Inter"/>
                <a:sym typeface="Inter"/>
              </a:rPr>
              <a:t>):</a:t>
            </a:r>
            <a:endParaRPr dirty="0">
              <a:solidFill>
                <a:schemeClr val="dk1"/>
              </a:solidFill>
            </a:endParaRPr>
          </a:p>
          <a:p>
            <a:pPr marL="0" marR="38100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“Bir </a:t>
            </a:r>
            <a:r>
              <a:rPr lang="en" dirty="0" err="1">
                <a:solidFill>
                  <a:schemeClr val="dk1"/>
                </a:solidFill>
                <a:latin typeface="Inter"/>
                <a:ea typeface="Inter"/>
                <a:cs typeface="Inter"/>
                <a:sym typeface="Inter"/>
              </a:rPr>
              <a:t>şeye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inanmadan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paylaşmadan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önce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şunu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sorun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Bunu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kim</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hazırlamış</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Tanıdığınız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güvendiğiniz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kişi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kurum</a:t>
            </a:r>
            <a:r>
              <a:rPr lang="en" dirty="0">
                <a:solidFill>
                  <a:schemeClr val="dk1"/>
                </a:solidFill>
                <a:latin typeface="Inter"/>
                <a:ea typeface="Inter"/>
                <a:cs typeface="Inter"/>
                <a:sym typeface="Inter"/>
              </a:rPr>
              <a:t> mu? </a:t>
            </a:r>
            <a:r>
              <a:rPr lang="en" dirty="0" err="1">
                <a:solidFill>
                  <a:schemeClr val="dk1"/>
                </a:solidFill>
                <a:latin typeface="Inter"/>
                <a:ea typeface="Inter"/>
                <a:cs typeface="Inter"/>
                <a:sym typeface="Inter"/>
              </a:rPr>
              <a:t>Kaynağı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tespit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edemiyorsanız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ekstra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dikkatli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olmalısınız</a:t>
            </a:r>
            <a:r>
              <a:rPr lang="en" dirty="0">
                <a:solidFill>
                  <a:schemeClr val="dk1"/>
                </a:solidFill>
                <a:latin typeface="Inter"/>
                <a:ea typeface="Inter"/>
                <a:cs typeface="Inter"/>
                <a:sym typeface="Inter"/>
              </a:rPr>
              <a:t>.”</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Türkiye’den</a:t>
            </a:r>
            <a:r>
              <a:rPr lang="en" b="1" dirty="0">
                <a:solidFill>
                  <a:schemeClr val="dk1"/>
                </a:solidFill>
                <a:latin typeface="Inter"/>
                <a:ea typeface="Inter"/>
                <a:cs typeface="Inter"/>
                <a:sym typeface="Inter"/>
              </a:rPr>
              <a:t> Örnek:</a:t>
            </a:r>
            <a:endParaRPr dirty="0">
              <a:solidFill>
                <a:schemeClr val="dk1"/>
              </a:solidFill>
            </a:endParaRPr>
          </a:p>
          <a:p>
            <a:pPr marL="0" marR="38100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a:t>
            </a:r>
            <a:r>
              <a:rPr lang="en" dirty="0" err="1">
                <a:solidFill>
                  <a:schemeClr val="dk1"/>
                </a:solidFill>
                <a:latin typeface="Inter"/>
                <a:ea typeface="Inter"/>
                <a:cs typeface="Inter"/>
                <a:sym typeface="Inter"/>
              </a:rPr>
              <a:t>Sosyal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yardım</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emekli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maaşlarında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değişiklikle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ilgili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haber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gördüğünüzde</a:t>
            </a:r>
            <a:r>
              <a:rPr lang="en" dirty="0">
                <a:solidFill>
                  <a:schemeClr val="dk1"/>
                </a:solidFill>
                <a:latin typeface="Inter"/>
                <a:ea typeface="Inter"/>
                <a:cs typeface="Inter"/>
                <a:sym typeface="Inter"/>
              </a:rPr>
              <a:t>, e-Devlet </a:t>
            </a:r>
            <a:r>
              <a:rPr lang="en" dirty="0" err="1">
                <a:solidFill>
                  <a:schemeClr val="dk1"/>
                </a:solidFill>
                <a:latin typeface="Inter"/>
                <a:ea typeface="Inter"/>
                <a:cs typeface="Inter"/>
                <a:sym typeface="Inter"/>
              </a:rPr>
              <a:t>Kapısı</a:t>
            </a:r>
            <a:r>
              <a:rPr lang="en" dirty="0">
                <a:solidFill>
                  <a:schemeClr val="dk1"/>
                </a:solidFill>
                <a:latin typeface="Inter"/>
                <a:ea typeface="Inter"/>
                <a:cs typeface="Inter"/>
                <a:sym typeface="Inter"/>
              </a:rPr>
              <a:t>, Aile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Sosyal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Hizmetler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Bakanlığı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SGK'nın</a:t>
            </a:r>
            <a:r>
              <a:rPr lang="en" dirty="0">
                <a:solidFill>
                  <a:schemeClr val="dk1"/>
                </a:solidFill>
                <a:latin typeface="Inter"/>
                <a:ea typeface="Inter"/>
                <a:cs typeface="Inter"/>
                <a:sym typeface="Inter"/>
              </a:rPr>
              <a:t> internet </a:t>
            </a:r>
            <a:r>
              <a:rPr lang="en" dirty="0" err="1">
                <a:solidFill>
                  <a:schemeClr val="dk1"/>
                </a:solidFill>
                <a:latin typeface="Inter"/>
                <a:ea typeface="Inter"/>
                <a:cs typeface="Inter"/>
                <a:sym typeface="Inter"/>
              </a:rPr>
              <a:t>sitelerini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bakanlıkların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resmi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hesaplarını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kontrol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edin</a:t>
            </a:r>
            <a:r>
              <a:rPr lang="en" dirty="0">
                <a:solidFill>
                  <a:schemeClr val="dk1"/>
                </a:solidFill>
                <a:latin typeface="Inter"/>
                <a:ea typeface="Inter"/>
                <a:cs typeface="Inter"/>
                <a:sym typeface="Inter"/>
              </a:rPr>
              <a:t>.”</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A - </a:t>
            </a:r>
            <a:r>
              <a:rPr lang="en" b="1" dirty="0" err="1">
                <a:solidFill>
                  <a:schemeClr val="dk1"/>
                </a:solidFill>
                <a:latin typeface="Inter"/>
                <a:ea typeface="Inter"/>
                <a:cs typeface="Inter"/>
                <a:sym typeface="Inter"/>
              </a:rPr>
              <a:t>Ayrıntıları</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İncele</a:t>
            </a:r>
            <a:r>
              <a:rPr lang="en" dirty="0">
                <a:solidFill>
                  <a:schemeClr val="dk1"/>
                </a:solidFill>
                <a:latin typeface="Inter"/>
                <a:ea typeface="Inter"/>
                <a:cs typeface="Inter"/>
                <a:sym typeface="Inter"/>
              </a:rPr>
              <a:t> (1 </a:t>
            </a:r>
            <a:r>
              <a:rPr lang="en" dirty="0" err="1">
                <a:solidFill>
                  <a:schemeClr val="dk1"/>
                </a:solidFill>
                <a:latin typeface="Inter"/>
                <a:ea typeface="Inter"/>
                <a:cs typeface="Inter"/>
                <a:sym typeface="Inter"/>
              </a:rPr>
              <a:t>dakika</a:t>
            </a:r>
            <a:r>
              <a:rPr lang="en" dirty="0">
                <a:solidFill>
                  <a:schemeClr val="dk1"/>
                </a:solidFill>
                <a:latin typeface="Inter"/>
                <a:ea typeface="Inter"/>
                <a:cs typeface="Inter"/>
                <a:sym typeface="Inter"/>
              </a:rPr>
              <a:t>):</a:t>
            </a:r>
            <a:endParaRPr dirty="0">
              <a:solidFill>
                <a:schemeClr val="dk1"/>
              </a:solidFill>
            </a:endParaRPr>
          </a:p>
          <a:p>
            <a:pPr marL="0" marR="38100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a:t>
            </a:r>
            <a:r>
              <a:rPr lang="en" dirty="0" err="1">
                <a:solidFill>
                  <a:schemeClr val="dk1"/>
                </a:solidFill>
                <a:latin typeface="Inter"/>
                <a:ea typeface="Inter"/>
                <a:cs typeface="Inter"/>
                <a:sym typeface="Inter"/>
              </a:rPr>
              <a:t>İçeriği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dikkatlice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inceleyin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Yazım</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hatası</a:t>
            </a:r>
            <a:r>
              <a:rPr lang="en" dirty="0">
                <a:solidFill>
                  <a:schemeClr val="dk1"/>
                </a:solidFill>
                <a:latin typeface="Inter"/>
                <a:ea typeface="Inter"/>
                <a:cs typeface="Inter"/>
                <a:sym typeface="Inter"/>
              </a:rPr>
              <a:t> var </a:t>
            </a:r>
            <a:r>
              <a:rPr lang="en" dirty="0" err="1">
                <a:solidFill>
                  <a:schemeClr val="dk1"/>
                </a:solidFill>
                <a:latin typeface="Inter"/>
                <a:ea typeface="Inter"/>
                <a:cs typeface="Inter"/>
                <a:sym typeface="Inter"/>
              </a:rPr>
              <a:t>mı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İçeriğin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dili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doğal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Fotoğraflar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gerçekçi</a:t>
            </a:r>
            <a:r>
              <a:rPr lang="en" dirty="0">
                <a:solidFill>
                  <a:schemeClr val="dk1"/>
                </a:solidFill>
                <a:latin typeface="Inter"/>
                <a:ea typeface="Inter"/>
                <a:cs typeface="Inter"/>
                <a:sym typeface="Inter"/>
              </a:rPr>
              <a:t> mi? Garip </a:t>
            </a:r>
            <a:r>
              <a:rPr lang="en" dirty="0" err="1">
                <a:solidFill>
                  <a:schemeClr val="dk1"/>
                </a:solidFill>
                <a:latin typeface="Inter"/>
                <a:ea typeface="Inter"/>
                <a:cs typeface="Inter"/>
                <a:sym typeface="Inter"/>
              </a:rPr>
              <a:t>görünen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şeyler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varsa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içgüdülerinize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güvenin</a:t>
            </a:r>
            <a:r>
              <a:rPr lang="en" dirty="0">
                <a:solidFill>
                  <a:schemeClr val="dk1"/>
                </a:solidFill>
                <a:latin typeface="Inter"/>
                <a:ea typeface="Inter"/>
                <a:cs typeface="Inter"/>
                <a:sym typeface="Inter"/>
              </a:rPr>
              <a:t>.”</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Pratik İpucu:</a:t>
            </a:r>
            <a:endParaRPr dirty="0">
              <a:solidFill>
                <a:schemeClr val="dk1"/>
              </a:solidFill>
            </a:endParaRPr>
          </a:p>
          <a:p>
            <a:pPr marL="0" marR="38100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a:t>
            </a:r>
            <a:r>
              <a:rPr lang="en" dirty="0" err="1">
                <a:solidFill>
                  <a:schemeClr val="dk1"/>
                </a:solidFill>
                <a:latin typeface="Inter"/>
                <a:ea typeface="Inter"/>
                <a:cs typeface="Inter"/>
                <a:sym typeface="Inter"/>
              </a:rPr>
              <a:t>Sizi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çok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kızdıran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korkutan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aşırı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heyecanlandıran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şey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gördüğünüzde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yavaşlayın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içeriği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dikkatlice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inceleyin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Tüm</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harfler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büyük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yazıldıysa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gerçek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olamayacak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kadar</a:t>
            </a:r>
            <a:r>
              <a:rPr lang="en" dirty="0">
                <a:solidFill>
                  <a:schemeClr val="dk1"/>
                </a:solidFill>
                <a:latin typeface="Inter"/>
                <a:ea typeface="Inter"/>
                <a:cs typeface="Inter"/>
                <a:sym typeface="Inter"/>
              </a:rPr>
              <a:t> iyi </a:t>
            </a:r>
            <a:r>
              <a:rPr lang="en" dirty="0" err="1">
                <a:solidFill>
                  <a:schemeClr val="dk1"/>
                </a:solidFill>
                <a:latin typeface="Inter"/>
                <a:ea typeface="Inter"/>
                <a:cs typeface="Inter"/>
                <a:sym typeface="Inter"/>
              </a:rPr>
              <a:t>teklifler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yapılıyorsa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garip</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Türkçe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kullanılmışsa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örneğin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ğ</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ş</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gibi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Türkçe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karakterler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yoksa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gözünüzden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kaçmasın</a:t>
            </a:r>
            <a:r>
              <a:rPr lang="en" dirty="0">
                <a:solidFill>
                  <a:schemeClr val="dk1"/>
                </a:solidFill>
                <a:latin typeface="Inter"/>
                <a:ea typeface="Inter"/>
                <a:cs typeface="Inter"/>
                <a:sym typeface="Inter"/>
              </a:rPr>
              <a:t>.”</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Y - </a:t>
            </a:r>
            <a:r>
              <a:rPr lang="en" b="1" dirty="0" err="1">
                <a:solidFill>
                  <a:schemeClr val="dk1"/>
                </a:solidFill>
                <a:latin typeface="Inter"/>
                <a:ea typeface="Inter"/>
                <a:cs typeface="Inter"/>
                <a:sym typeface="Inter"/>
              </a:rPr>
              <a:t>Yeniden</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Araştır</a:t>
            </a:r>
            <a:r>
              <a:rPr lang="en" dirty="0">
                <a:solidFill>
                  <a:schemeClr val="dk1"/>
                </a:solidFill>
                <a:latin typeface="Inter"/>
                <a:ea typeface="Inter"/>
                <a:cs typeface="Inter"/>
                <a:sym typeface="Inter"/>
              </a:rPr>
              <a:t> (1 </a:t>
            </a:r>
            <a:r>
              <a:rPr lang="en" dirty="0" err="1">
                <a:solidFill>
                  <a:schemeClr val="dk1"/>
                </a:solidFill>
                <a:latin typeface="Inter"/>
                <a:ea typeface="Inter"/>
                <a:cs typeface="Inter"/>
                <a:sym typeface="Inter"/>
              </a:rPr>
              <a:t>dakika</a:t>
            </a:r>
            <a:r>
              <a:rPr lang="en" dirty="0">
                <a:solidFill>
                  <a:schemeClr val="dk1"/>
                </a:solidFill>
                <a:latin typeface="Inter"/>
                <a:ea typeface="Inter"/>
                <a:cs typeface="Inter"/>
                <a:sym typeface="Inter"/>
              </a:rPr>
              <a:t>):</a:t>
            </a:r>
            <a:endParaRPr dirty="0">
              <a:solidFill>
                <a:schemeClr val="dk1"/>
              </a:solidFill>
            </a:endParaRPr>
          </a:p>
          <a:p>
            <a:pPr marL="0" marR="38100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“Tek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kaynağa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bağlı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kalmayın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Aynı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içeriği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Google’da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aratın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Aynı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bilgileri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veren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başka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güvenilir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kaynaklar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olup</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olmadığını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kontrol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edin</a:t>
            </a:r>
            <a:r>
              <a:rPr lang="en" dirty="0">
                <a:solidFill>
                  <a:schemeClr val="dk1"/>
                </a:solidFill>
                <a:latin typeface="Inter"/>
                <a:ea typeface="Inter"/>
                <a:cs typeface="Inter"/>
                <a:sym typeface="Inter"/>
              </a:rPr>
              <a:t>.”</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Uygulamalı</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Gösterin</a:t>
            </a:r>
            <a:r>
              <a:rPr lang="en" b="1" dirty="0">
                <a:solidFill>
                  <a:schemeClr val="dk1"/>
                </a:solidFill>
                <a:latin typeface="Inter"/>
                <a:ea typeface="Inter"/>
                <a:cs typeface="Inter"/>
                <a:sym typeface="Inter"/>
              </a:rPr>
              <a:t>:</a:t>
            </a:r>
            <a:endParaRPr dirty="0">
              <a:solidFill>
                <a:schemeClr val="dk1"/>
              </a:solidFill>
            </a:endParaRPr>
          </a:p>
          <a:p>
            <a:pPr marL="0" marR="38100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a:t>
            </a:r>
            <a:r>
              <a:rPr lang="en" dirty="0" err="1">
                <a:solidFill>
                  <a:schemeClr val="dk1"/>
                </a:solidFill>
                <a:latin typeface="Inter"/>
                <a:ea typeface="Inter"/>
                <a:cs typeface="Inter"/>
                <a:sym typeface="Inter"/>
              </a:rPr>
              <a:t>Devletin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nakit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hibe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desteği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verdiğine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dair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mesaj</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aldığınızda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site:gov.tr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yardım</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duyurusu</a:t>
            </a:r>
            <a:r>
              <a:rPr lang="en" dirty="0">
                <a:solidFill>
                  <a:schemeClr val="dk1"/>
                </a:solidFill>
                <a:latin typeface="Inter"/>
                <a:ea typeface="Inter"/>
                <a:cs typeface="Inter"/>
                <a:sym typeface="Inter"/>
              </a:rPr>
              <a:t> 2025’ </a:t>
            </a:r>
            <a:r>
              <a:rPr lang="en" dirty="0" err="1">
                <a:solidFill>
                  <a:schemeClr val="dk1"/>
                </a:solidFill>
                <a:latin typeface="Inter"/>
                <a:ea typeface="Inter"/>
                <a:cs typeface="Inter"/>
                <a:sym typeface="Inter"/>
              </a:rPr>
              <a:t>şeklinde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arama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yapabilir</a:t>
            </a:r>
            <a:r>
              <a:rPr lang="en" dirty="0">
                <a:solidFill>
                  <a:schemeClr val="dk1"/>
                </a:solidFill>
                <a:latin typeface="Inter"/>
                <a:ea typeface="Inter"/>
                <a:cs typeface="Inter"/>
                <a:sym typeface="Inter"/>
              </a:rPr>
              <a:t>, Anadolu </a:t>
            </a:r>
            <a:r>
              <a:rPr lang="en" dirty="0" err="1">
                <a:solidFill>
                  <a:schemeClr val="dk1"/>
                </a:solidFill>
                <a:latin typeface="Inter"/>
                <a:ea typeface="Inter"/>
                <a:cs typeface="Inter"/>
                <a:sym typeface="Inter"/>
              </a:rPr>
              <a:t>Ajansı</a:t>
            </a:r>
            <a:r>
              <a:rPr lang="en" dirty="0">
                <a:solidFill>
                  <a:schemeClr val="dk1"/>
                </a:solidFill>
                <a:latin typeface="Inter"/>
                <a:ea typeface="Inter"/>
                <a:cs typeface="Inter"/>
                <a:sym typeface="Inter"/>
              </a:rPr>
              <a:t>, TRT Haber </a:t>
            </a:r>
            <a:r>
              <a:rPr lang="en" dirty="0" err="1">
                <a:solidFill>
                  <a:schemeClr val="dk1"/>
                </a:solidFill>
                <a:latin typeface="Inter"/>
                <a:ea typeface="Inter"/>
                <a:cs typeface="Inter"/>
                <a:sym typeface="Inter"/>
              </a:rPr>
              <a:t>gibi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güvenilir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haber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kaynaklarına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bakabilir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ilgili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bakanlıkların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sayfalarını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kontrol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edebilirsiniz</a:t>
            </a:r>
            <a:r>
              <a:rPr lang="en" dirty="0">
                <a:solidFill>
                  <a:schemeClr val="dk1"/>
                </a:solidFill>
                <a:latin typeface="Inter"/>
                <a:ea typeface="Inter"/>
                <a:cs typeface="Inter"/>
                <a:sym typeface="Inter"/>
              </a:rPr>
              <a:t>.”</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N - </a:t>
            </a:r>
            <a:r>
              <a:rPr lang="en" b="1" dirty="0" err="1">
                <a:solidFill>
                  <a:schemeClr val="dk1"/>
                </a:solidFill>
                <a:latin typeface="Inter"/>
                <a:ea typeface="Inter"/>
                <a:cs typeface="Inter"/>
                <a:sym typeface="Inter"/>
              </a:rPr>
              <a:t>Nesnel</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Araçlarla</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İncele</a:t>
            </a:r>
            <a:r>
              <a:rPr lang="en" dirty="0">
                <a:solidFill>
                  <a:schemeClr val="dk1"/>
                </a:solidFill>
                <a:latin typeface="Inter"/>
                <a:ea typeface="Inter"/>
                <a:cs typeface="Inter"/>
                <a:sym typeface="Inter"/>
              </a:rPr>
              <a:t> (1 </a:t>
            </a:r>
            <a:r>
              <a:rPr lang="en" dirty="0" err="1">
                <a:solidFill>
                  <a:schemeClr val="dk1"/>
                </a:solidFill>
                <a:latin typeface="Inter"/>
                <a:ea typeface="Inter"/>
                <a:cs typeface="Inter"/>
                <a:sym typeface="Inter"/>
              </a:rPr>
              <a:t>dakika</a:t>
            </a:r>
            <a:r>
              <a:rPr lang="en" dirty="0">
                <a:solidFill>
                  <a:schemeClr val="dk1"/>
                </a:solidFill>
                <a:latin typeface="Inter"/>
                <a:ea typeface="Inter"/>
                <a:cs typeface="Inter"/>
                <a:sym typeface="Inter"/>
              </a:rPr>
              <a:t>):</a:t>
            </a:r>
            <a:endParaRPr dirty="0">
              <a:solidFill>
                <a:schemeClr val="dk1"/>
              </a:solidFill>
            </a:endParaRPr>
          </a:p>
          <a:p>
            <a:pPr marL="0" marR="38100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a:t>
            </a:r>
            <a:r>
              <a:rPr lang="en" dirty="0" err="1">
                <a:solidFill>
                  <a:schemeClr val="dk1"/>
                </a:solidFill>
                <a:latin typeface="Inter"/>
                <a:ea typeface="Inter"/>
                <a:cs typeface="Inter"/>
                <a:sym typeface="Inter"/>
              </a:rPr>
              <a:t>Şüpheli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fotoğraflarla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karşılaştığınızda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görsel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arama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özelliğini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Teyit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doğruluk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kontrolü</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yapan</a:t>
            </a:r>
            <a:r>
              <a:rPr lang="en" dirty="0">
                <a:solidFill>
                  <a:schemeClr val="dk1"/>
                </a:solidFill>
                <a:latin typeface="Inter"/>
                <a:ea typeface="Inter"/>
                <a:cs typeface="Inter"/>
                <a:sym typeface="Inter"/>
              </a:rPr>
              <a:t> internet </a:t>
            </a:r>
            <a:r>
              <a:rPr lang="en" dirty="0" err="1">
                <a:solidFill>
                  <a:schemeClr val="dk1"/>
                </a:solidFill>
                <a:latin typeface="Inter"/>
                <a:ea typeface="Inter"/>
                <a:cs typeface="Inter"/>
                <a:sym typeface="Inter"/>
              </a:rPr>
              <a:t>sitelerini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kontrol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edin</a:t>
            </a:r>
            <a:r>
              <a:rPr lang="en" dirty="0">
                <a:solidFill>
                  <a:schemeClr val="dk1"/>
                </a:solidFill>
                <a:latin typeface="Inter"/>
                <a:ea typeface="Inter"/>
                <a:cs typeface="Inter"/>
                <a:sym typeface="Inter"/>
              </a:rPr>
              <a:t>. Bu </a:t>
            </a:r>
            <a:r>
              <a:rPr lang="en" dirty="0" err="1">
                <a:solidFill>
                  <a:schemeClr val="dk1"/>
                </a:solidFill>
                <a:latin typeface="Inter"/>
                <a:ea typeface="Inter"/>
                <a:cs typeface="Inter"/>
                <a:sym typeface="Inter"/>
              </a:rPr>
              <a:t>konuda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bilgi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sahibi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olabilecek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güvendiğiniz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kişilere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sorun</a:t>
            </a:r>
            <a:r>
              <a:rPr lang="en" dirty="0">
                <a:solidFill>
                  <a:schemeClr val="dk1"/>
                </a:solidFill>
                <a:latin typeface="Inter"/>
                <a:ea typeface="Inter"/>
                <a:cs typeface="Inter"/>
                <a:sym typeface="Inter"/>
              </a:rPr>
              <a:t>.”</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Aracın</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Uygulamalı</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Gösterilmesi</a:t>
            </a:r>
            <a:r>
              <a:rPr lang="en" b="1" dirty="0">
                <a:solidFill>
                  <a:schemeClr val="dk1"/>
                </a:solidFill>
                <a:latin typeface="Inter"/>
                <a:ea typeface="Inter"/>
                <a:cs typeface="Inter"/>
                <a:sym typeface="Inter"/>
              </a:rPr>
              <a:t>:</a:t>
            </a:r>
            <a:endParaRPr dirty="0">
              <a:solidFill>
                <a:schemeClr val="dk1"/>
              </a:solidFill>
            </a:endParaRPr>
          </a:p>
          <a:p>
            <a:pPr marL="457200" lvl="0" indent="-298450" algn="l" rtl="0">
              <a:lnSpc>
                <a:spcPct val="115000"/>
              </a:lnSpc>
              <a:spcBef>
                <a:spcPts val="1200"/>
              </a:spcBef>
              <a:spcAft>
                <a:spcPts val="0"/>
              </a:spcAft>
              <a:buClr>
                <a:schemeClr val="dk1"/>
              </a:buClr>
              <a:buSzPts val="1100"/>
              <a:buFont typeface="Inter"/>
              <a:buChar char="●"/>
            </a:pPr>
            <a:r>
              <a:rPr lang="en" dirty="0" err="1">
                <a:solidFill>
                  <a:schemeClr val="dk1"/>
                </a:solidFill>
                <a:latin typeface="Inter"/>
                <a:ea typeface="Inter"/>
                <a:cs typeface="Inter"/>
                <a:sym typeface="Inter"/>
              </a:rPr>
              <a:t>Telefonda</a:t>
            </a:r>
            <a:r>
              <a:rPr lang="en" dirty="0">
                <a:solidFill>
                  <a:schemeClr val="dk1"/>
                </a:solidFill>
                <a:latin typeface="Inter"/>
                <a:ea typeface="Inter"/>
                <a:cs typeface="Inter"/>
                <a:sym typeface="Inter"/>
              </a:rPr>
              <a:t> Google </a:t>
            </a:r>
            <a:r>
              <a:rPr lang="en" dirty="0" err="1">
                <a:solidFill>
                  <a:schemeClr val="dk1"/>
                </a:solidFill>
                <a:latin typeface="Inter"/>
                <a:ea typeface="Inter"/>
                <a:cs typeface="Inter"/>
                <a:sym typeface="Inter"/>
              </a:rPr>
              <a:t>Lens’in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bilgisayarda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images.google.com’un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nasıl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kullanılacağını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gösterin</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Türkiye’de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doğruluk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kontrolü</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Teyit.org</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Doğruluk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Payı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gibi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kaynaklardan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bahsedin</a:t>
            </a:r>
            <a:r>
              <a:rPr lang="en" dirty="0">
                <a:solidFill>
                  <a:schemeClr val="dk1"/>
                </a:solidFill>
                <a:latin typeface="Inter"/>
                <a:ea typeface="Inter"/>
                <a:cs typeface="Inter"/>
                <a:sym typeface="Inter"/>
              </a:rPr>
              <a:t> </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A - </a:t>
            </a:r>
            <a:r>
              <a:rPr lang="en" b="1" dirty="0" err="1">
                <a:solidFill>
                  <a:schemeClr val="dk1"/>
                </a:solidFill>
                <a:latin typeface="Inter"/>
                <a:ea typeface="Inter"/>
                <a:cs typeface="Inter"/>
                <a:sym typeface="Inter"/>
              </a:rPr>
              <a:t>Amacı</a:t>
            </a:r>
            <a:r>
              <a:rPr lang="en" b="1" dirty="0">
                <a:solidFill>
                  <a:schemeClr val="dk1"/>
                </a:solidFill>
                <a:latin typeface="Inter"/>
                <a:ea typeface="Inter"/>
                <a:cs typeface="Inter"/>
                <a:sym typeface="Inter"/>
              </a:rPr>
              <a:t> Ne </a:t>
            </a:r>
            <a:r>
              <a:rPr lang="en" b="1" dirty="0" err="1">
                <a:solidFill>
                  <a:schemeClr val="dk1"/>
                </a:solidFill>
                <a:latin typeface="Inter"/>
                <a:ea typeface="Inter"/>
                <a:cs typeface="Inter"/>
                <a:sym typeface="Inter"/>
              </a:rPr>
              <a:t>Olabilir</a:t>
            </a:r>
            <a:r>
              <a:rPr lang="en" b="1" dirty="0">
                <a:solidFill>
                  <a:schemeClr val="dk1"/>
                </a:solidFill>
                <a:latin typeface="Inter"/>
                <a:ea typeface="Inter"/>
                <a:cs typeface="Inter"/>
                <a:sym typeface="Inter"/>
              </a:rPr>
              <a:t>?</a:t>
            </a:r>
            <a:r>
              <a:rPr lang="en" dirty="0">
                <a:solidFill>
                  <a:schemeClr val="dk1"/>
                </a:solidFill>
                <a:latin typeface="Inter"/>
                <a:ea typeface="Inter"/>
                <a:cs typeface="Inter"/>
                <a:sym typeface="Inter"/>
              </a:rPr>
              <a:t> (1 </a:t>
            </a:r>
            <a:r>
              <a:rPr lang="en" dirty="0" err="1">
                <a:solidFill>
                  <a:schemeClr val="dk1"/>
                </a:solidFill>
                <a:latin typeface="Inter"/>
                <a:ea typeface="Inter"/>
                <a:cs typeface="Inter"/>
                <a:sym typeface="Inter"/>
              </a:rPr>
              <a:t>dakika</a:t>
            </a:r>
            <a:r>
              <a:rPr lang="en" dirty="0">
                <a:solidFill>
                  <a:schemeClr val="dk1"/>
                </a:solidFill>
                <a:latin typeface="Inter"/>
                <a:ea typeface="Inter"/>
                <a:cs typeface="Inter"/>
                <a:sym typeface="Inter"/>
              </a:rPr>
              <a:t>):</a:t>
            </a:r>
            <a:endParaRPr dirty="0">
              <a:solidFill>
                <a:schemeClr val="dk1"/>
              </a:solidFill>
            </a:endParaRPr>
          </a:p>
          <a:p>
            <a:pPr marL="0" marR="38100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a:t>
            </a:r>
            <a:r>
              <a:rPr lang="en" dirty="0" err="1">
                <a:solidFill>
                  <a:schemeClr val="dk1"/>
                </a:solidFill>
                <a:latin typeface="Inter"/>
                <a:ea typeface="Inter"/>
                <a:cs typeface="Inter"/>
                <a:sym typeface="Inter"/>
              </a:rPr>
              <a:t>Paylaşmadan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önce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kendinize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şunu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sorun</a:t>
            </a:r>
            <a:r>
              <a:rPr lang="en" dirty="0">
                <a:solidFill>
                  <a:schemeClr val="dk1"/>
                </a:solidFill>
                <a:latin typeface="Inter"/>
                <a:ea typeface="Inter"/>
                <a:cs typeface="Inter"/>
                <a:sym typeface="Inter"/>
              </a:rPr>
              <a:t>: Bu </a:t>
            </a:r>
            <a:r>
              <a:rPr lang="en" dirty="0" err="1">
                <a:solidFill>
                  <a:schemeClr val="dk1"/>
                </a:solidFill>
                <a:latin typeface="Inter"/>
                <a:ea typeface="Inter"/>
                <a:cs typeface="Inter"/>
                <a:sym typeface="Inter"/>
              </a:rPr>
              <a:t>bilgi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eğer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yanlışsa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birine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zarar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verebilir</a:t>
            </a:r>
            <a:r>
              <a:rPr lang="en" dirty="0">
                <a:solidFill>
                  <a:schemeClr val="dk1"/>
                </a:solidFill>
                <a:latin typeface="Inter"/>
                <a:ea typeface="Inter"/>
                <a:cs typeface="Inter"/>
                <a:sym typeface="Inter"/>
              </a:rPr>
              <a:t> mi? </a:t>
            </a:r>
            <a:r>
              <a:rPr lang="en" dirty="0" err="1">
                <a:solidFill>
                  <a:schemeClr val="dk1"/>
                </a:solidFill>
                <a:latin typeface="Inter"/>
                <a:ea typeface="Inter"/>
                <a:cs typeface="Inter"/>
                <a:sym typeface="Inter"/>
              </a:rPr>
              <a:t>İçeriğin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nihai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amacı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olası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etkisi</a:t>
            </a:r>
            <a:r>
              <a:rPr lang="en" dirty="0">
                <a:solidFill>
                  <a:schemeClr val="dk1"/>
                </a:solidFill>
                <a:latin typeface="Inter"/>
                <a:ea typeface="Inter"/>
                <a:cs typeface="Inter"/>
                <a:sym typeface="Inter"/>
              </a:rPr>
              <a:t> ne </a:t>
            </a:r>
            <a:r>
              <a:rPr lang="en" dirty="0" err="1">
                <a:solidFill>
                  <a:schemeClr val="dk1"/>
                </a:solidFill>
                <a:latin typeface="Inter"/>
                <a:ea typeface="Inter"/>
                <a:cs typeface="Inter"/>
                <a:sym typeface="Inter"/>
              </a:rPr>
              <a:t>olabilir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Paniğe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sebep</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olabilir</a:t>
            </a:r>
            <a:r>
              <a:rPr lang="en" dirty="0">
                <a:solidFill>
                  <a:schemeClr val="dk1"/>
                </a:solidFill>
                <a:latin typeface="Inter"/>
                <a:ea typeface="Inter"/>
                <a:cs typeface="Inter"/>
                <a:sym typeface="Inter"/>
              </a:rPr>
              <a:t> mi, </a:t>
            </a:r>
            <a:r>
              <a:rPr lang="en" dirty="0" err="1">
                <a:solidFill>
                  <a:schemeClr val="dk1"/>
                </a:solidFill>
                <a:latin typeface="Inter"/>
                <a:ea typeface="Inter"/>
                <a:cs typeface="Inter"/>
                <a:sym typeface="Inter"/>
              </a:rPr>
              <a:t>birinin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itibarını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zedeleyebilir</a:t>
            </a:r>
            <a:r>
              <a:rPr lang="en" dirty="0">
                <a:solidFill>
                  <a:schemeClr val="dk1"/>
                </a:solidFill>
                <a:latin typeface="Inter"/>
                <a:ea typeface="Inter"/>
                <a:cs typeface="Inter"/>
                <a:sym typeface="Inter"/>
              </a:rPr>
              <a:t> mi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birilerinin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yanlış</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kararlar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vermesine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neden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olur</a:t>
            </a:r>
            <a:r>
              <a:rPr lang="en" dirty="0">
                <a:solidFill>
                  <a:schemeClr val="dk1"/>
                </a:solidFill>
                <a:latin typeface="Inter"/>
                <a:ea typeface="Inter"/>
                <a:cs typeface="Inter"/>
                <a:sym typeface="Inter"/>
              </a:rPr>
              <a:t> mu?”</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Örnekler</a:t>
            </a:r>
            <a:r>
              <a:rPr lang="en" b="1" dirty="0">
                <a:solidFill>
                  <a:schemeClr val="dk1"/>
                </a:solidFill>
                <a:latin typeface="Inter"/>
                <a:ea typeface="Inter"/>
                <a:cs typeface="Inter"/>
                <a:sym typeface="Inter"/>
              </a:rPr>
              <a:t>:</a:t>
            </a:r>
            <a:endParaRPr dirty="0">
              <a:solidFill>
                <a:schemeClr val="dk1"/>
              </a:solidFill>
            </a:endParaRPr>
          </a:p>
          <a:p>
            <a:pPr marL="457200" lvl="0" indent="-298450" algn="l" rtl="0">
              <a:lnSpc>
                <a:spcPct val="115000"/>
              </a:lnSpc>
              <a:spcBef>
                <a:spcPts val="1200"/>
              </a:spcBef>
              <a:spcAft>
                <a:spcPts val="0"/>
              </a:spcAft>
              <a:buClr>
                <a:schemeClr val="dk1"/>
              </a:buClr>
              <a:buSzPts val="1100"/>
              <a:buFont typeface="Inter"/>
              <a:buChar char="●"/>
            </a:pPr>
            <a:r>
              <a:rPr lang="en" dirty="0">
                <a:solidFill>
                  <a:schemeClr val="dk1"/>
                </a:solidFill>
                <a:latin typeface="Inter"/>
                <a:ea typeface="Inter"/>
                <a:cs typeface="Inter"/>
                <a:sym typeface="Inter"/>
              </a:rPr>
              <a:t>Doğru </a:t>
            </a:r>
            <a:r>
              <a:rPr lang="en" dirty="0" err="1">
                <a:solidFill>
                  <a:schemeClr val="dk1"/>
                </a:solidFill>
                <a:latin typeface="Inter"/>
                <a:ea typeface="Inter"/>
                <a:cs typeface="Inter"/>
                <a:sym typeface="Inter"/>
              </a:rPr>
              <a:t>tıbbi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tedaviyi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geciktirebilecek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sağlıkla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ilgili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yanlış</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bilgiler</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Birinin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kazancına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zarar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verebilecek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yalan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iş</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dünyası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haberleri</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Gereksiz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panik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yaratabilecek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yalan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acil</a:t>
            </a:r>
            <a:r>
              <a:rPr lang="en" dirty="0">
                <a:solidFill>
                  <a:schemeClr val="dk1"/>
                </a:solidFill>
                <a:latin typeface="Inter"/>
                <a:ea typeface="Inter"/>
                <a:cs typeface="Inter"/>
                <a:sym typeface="Inter"/>
              </a:rPr>
              <a:t> durum </a:t>
            </a:r>
            <a:r>
              <a:rPr lang="en" dirty="0" err="1">
                <a:solidFill>
                  <a:schemeClr val="dk1"/>
                </a:solidFill>
                <a:latin typeface="Inter"/>
                <a:ea typeface="Inter"/>
                <a:cs typeface="Inter"/>
                <a:sym typeface="Inter"/>
              </a:rPr>
              <a:t>haberleri</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K - </a:t>
            </a:r>
            <a:r>
              <a:rPr lang="en" b="1" dirty="0" err="1">
                <a:solidFill>
                  <a:schemeClr val="dk1"/>
                </a:solidFill>
                <a:latin typeface="Inter"/>
                <a:ea typeface="Inter"/>
                <a:cs typeface="Inter"/>
                <a:sym typeface="Inter"/>
              </a:rPr>
              <a:t>Konunun</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Uzmanına</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Danış</a:t>
            </a:r>
            <a:r>
              <a:rPr lang="en" b="1" dirty="0">
                <a:solidFill>
                  <a:schemeClr val="dk1"/>
                </a:solidFill>
                <a:latin typeface="Inter"/>
                <a:ea typeface="Inter"/>
                <a:cs typeface="Inter"/>
                <a:sym typeface="Inter"/>
              </a:rPr>
              <a:t> </a:t>
            </a:r>
            <a:r>
              <a:rPr lang="en" dirty="0">
                <a:solidFill>
                  <a:schemeClr val="dk1"/>
                </a:solidFill>
                <a:latin typeface="Inter"/>
                <a:ea typeface="Inter"/>
                <a:cs typeface="Inter"/>
                <a:sym typeface="Inter"/>
              </a:rPr>
              <a:t>(1 </a:t>
            </a:r>
            <a:r>
              <a:rPr lang="en" dirty="0" err="1">
                <a:solidFill>
                  <a:schemeClr val="dk1"/>
                </a:solidFill>
                <a:latin typeface="Inter"/>
                <a:ea typeface="Inter"/>
                <a:cs typeface="Inter"/>
                <a:sym typeface="Inter"/>
              </a:rPr>
              <a:t>dakika</a:t>
            </a:r>
            <a:r>
              <a:rPr lang="en" dirty="0">
                <a:solidFill>
                  <a:schemeClr val="dk1"/>
                </a:solidFill>
                <a:latin typeface="Inter"/>
                <a:ea typeface="Inter"/>
                <a:cs typeface="Inter"/>
                <a:sym typeface="Inter"/>
              </a:rPr>
              <a:t>):</a:t>
            </a:r>
            <a:endParaRPr dirty="0">
              <a:solidFill>
                <a:schemeClr val="dk1"/>
              </a:solidFill>
            </a:endParaRPr>
          </a:p>
          <a:p>
            <a:pPr marL="0" marR="38100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a:t>
            </a:r>
            <a:r>
              <a:rPr lang="en" dirty="0" err="1">
                <a:solidFill>
                  <a:schemeClr val="dk1"/>
                </a:solidFill>
                <a:latin typeface="Inter"/>
                <a:ea typeface="Inter"/>
                <a:cs typeface="Inter"/>
                <a:sym typeface="Inter"/>
              </a:rPr>
              <a:t>Sağlık</a:t>
            </a:r>
            <a:r>
              <a:rPr lang="en" dirty="0">
                <a:solidFill>
                  <a:schemeClr val="dk1"/>
                </a:solidFill>
                <a:latin typeface="Inter"/>
                <a:ea typeface="Inter"/>
                <a:cs typeface="Inter"/>
                <a:sym typeface="Inter"/>
              </a:rPr>
              <a:t>, para, </a:t>
            </a:r>
            <a:r>
              <a:rPr lang="en" dirty="0" err="1">
                <a:solidFill>
                  <a:schemeClr val="dk1"/>
                </a:solidFill>
                <a:latin typeface="Inter"/>
                <a:ea typeface="Inter"/>
                <a:cs typeface="Inter"/>
                <a:sym typeface="Inter"/>
              </a:rPr>
              <a:t>hukuki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meseleler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güvenlikle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ilgili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önemli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kararlarda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gerçek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uzmanlara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danışın</a:t>
            </a:r>
            <a:r>
              <a:rPr lang="en" dirty="0">
                <a:solidFill>
                  <a:schemeClr val="dk1"/>
                </a:solidFill>
                <a:latin typeface="Inter"/>
                <a:ea typeface="Inter"/>
                <a:cs typeface="Inter"/>
                <a:sym typeface="Inter"/>
              </a:rPr>
              <a:t>. Doğru </a:t>
            </a:r>
            <a:r>
              <a:rPr lang="en" dirty="0" err="1">
                <a:solidFill>
                  <a:schemeClr val="dk1"/>
                </a:solidFill>
                <a:latin typeface="Inter"/>
                <a:ea typeface="Inter"/>
                <a:cs typeface="Inter"/>
                <a:sym typeface="Inter"/>
              </a:rPr>
              <a:t>soruları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sorabilmek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internette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bilgilere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başvurun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nihai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tavsiyeyi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ise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daima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yetkin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profesyonel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uzmanlardan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alın</a:t>
            </a:r>
            <a:r>
              <a:rPr lang="en" dirty="0">
                <a:solidFill>
                  <a:schemeClr val="dk1"/>
                </a:solidFill>
                <a:latin typeface="Inter"/>
                <a:ea typeface="Inter"/>
                <a:cs typeface="Inter"/>
                <a:sym typeface="Inter"/>
              </a:rPr>
              <a:t>.”</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Pratik </a:t>
            </a:r>
            <a:r>
              <a:rPr lang="en" b="1" dirty="0" err="1">
                <a:solidFill>
                  <a:schemeClr val="dk1"/>
                </a:solidFill>
                <a:latin typeface="Inter"/>
                <a:ea typeface="Inter"/>
                <a:cs typeface="Inter"/>
                <a:sym typeface="Inter"/>
              </a:rPr>
              <a:t>Uygulama</a:t>
            </a:r>
            <a:r>
              <a:rPr lang="en" b="1" dirty="0">
                <a:solidFill>
                  <a:schemeClr val="dk1"/>
                </a:solidFill>
                <a:latin typeface="Inter"/>
                <a:ea typeface="Inter"/>
                <a:cs typeface="Inter"/>
                <a:sym typeface="Inter"/>
              </a:rPr>
              <a:t>:</a:t>
            </a:r>
            <a:endParaRPr dirty="0">
              <a:solidFill>
                <a:schemeClr val="dk1"/>
              </a:solidFill>
            </a:endParaRPr>
          </a:p>
          <a:p>
            <a:pPr marL="0" marR="38100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“Basit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örnekle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pratik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yapalım</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Bilgilerini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kısa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sürede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güncellemeyen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herkesin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banka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hesaplarının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önümüzdeki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hafta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kapatılacağını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söyleyen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içerik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görseniz</a:t>
            </a:r>
            <a:r>
              <a:rPr lang="en" dirty="0">
                <a:solidFill>
                  <a:schemeClr val="dk1"/>
                </a:solidFill>
                <a:latin typeface="Inter"/>
                <a:ea typeface="Inter"/>
                <a:cs typeface="Inter"/>
                <a:sym typeface="Inter"/>
              </a:rPr>
              <a:t> KAYNAK </a:t>
            </a:r>
            <a:r>
              <a:rPr lang="en" dirty="0" err="1">
                <a:solidFill>
                  <a:schemeClr val="dk1"/>
                </a:solidFill>
                <a:latin typeface="Inter"/>
                <a:ea typeface="Inter"/>
                <a:cs typeface="Inter"/>
                <a:sym typeface="Inter"/>
              </a:rPr>
              <a:t>yöntemini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nasıl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kullanırdınız</a:t>
            </a:r>
            <a:r>
              <a:rPr lang="en" dirty="0">
                <a:solidFill>
                  <a:schemeClr val="dk1"/>
                </a:solidFill>
                <a:latin typeface="Inter"/>
                <a:ea typeface="Inter"/>
                <a:cs typeface="Inter"/>
                <a:sym typeface="Inter"/>
              </a:rPr>
              <a:t>?”</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Grupla</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birlikte</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adım</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adım</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ilerleyin</a:t>
            </a:r>
            <a:endParaRPr sz="1200" b="1" dirty="0">
              <a:solidFill>
                <a:schemeClr val="dk1"/>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endParaRPr sz="1200" dirty="0">
              <a:solidFill>
                <a:schemeClr val="dk1"/>
              </a:solidFill>
            </a:endParaRPr>
          </a:p>
          <a:p>
            <a:pPr marL="0" lvl="0" indent="0" algn="l" rtl="0">
              <a:spcBef>
                <a:spcPts val="0"/>
              </a:spcBef>
              <a:spcAft>
                <a:spcPts val="0"/>
              </a:spcAft>
              <a:buNone/>
            </a:pPr>
            <a:endParaRPr sz="1200"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1"/>
        <p:cNvGrpSpPr/>
        <p:nvPr/>
      </p:nvGrpSpPr>
      <p:grpSpPr>
        <a:xfrm>
          <a:off x="0" y="0"/>
          <a:ext cx="0" cy="0"/>
          <a:chOff x="0" y="0"/>
          <a:chExt cx="0" cy="0"/>
        </a:xfrm>
      </p:grpSpPr>
      <p:sp>
        <p:nvSpPr>
          <p:cNvPr id="1822" name="Google Shape;1822;g3d0916e44a2_0_14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3" name="Google Shape;1823;g3d0916e44a2_0_14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b="1" dirty="0">
                <a:solidFill>
                  <a:schemeClr val="dk1"/>
                </a:solidFill>
                <a:latin typeface="Inter"/>
                <a:ea typeface="Inter"/>
                <a:cs typeface="Inter"/>
                <a:sym typeface="Inter"/>
              </a:rPr>
              <a:t>KONUŞMACI NOTLARI:</a:t>
            </a:r>
            <a:endParaRPr dirty="0">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 b="1" dirty="0" err="1">
                <a:solidFill>
                  <a:schemeClr val="dk1"/>
                </a:solidFill>
                <a:latin typeface="Inter"/>
                <a:ea typeface="Inter"/>
                <a:cs typeface="Inter"/>
                <a:sym typeface="Inter"/>
              </a:rPr>
              <a:t>Gerçek</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Hayattan</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Güvenlik</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Senaryoları</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Senaryo</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Temelli</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Öğrenme</a:t>
            </a:r>
            <a:r>
              <a:rPr lang="en" b="1" dirty="0">
                <a:solidFill>
                  <a:schemeClr val="dk1"/>
                </a:solidFill>
                <a:latin typeface="Inter"/>
                <a:ea typeface="Inter"/>
                <a:cs typeface="Inter"/>
                <a:sym typeface="Inter"/>
              </a:rPr>
              <a:t> (7 minutes):</a:t>
            </a:r>
            <a:endParaRPr dirty="0">
              <a:solidFill>
                <a:schemeClr val="dk1"/>
              </a:solidFill>
            </a:endParaRPr>
          </a:p>
          <a:p>
            <a:pPr marL="0" marR="38100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a:t>
            </a:r>
            <a:r>
              <a:rPr lang="en" dirty="0" err="1">
                <a:solidFill>
                  <a:schemeClr val="dk1"/>
                </a:solidFill>
                <a:latin typeface="Inter"/>
                <a:ea typeface="Inter"/>
                <a:cs typeface="Inter"/>
                <a:sym typeface="Inter"/>
              </a:rPr>
              <a:t>Sizin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ailenizin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karşılaşabileceği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senaryolar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üzerinden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pratik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yapalım</a:t>
            </a:r>
            <a:r>
              <a:rPr lang="en" dirty="0">
                <a:solidFill>
                  <a:schemeClr val="dk1"/>
                </a:solidFill>
                <a:latin typeface="Inter"/>
                <a:ea typeface="Inter"/>
                <a:cs typeface="Inter"/>
                <a:sym typeface="Inter"/>
              </a:rPr>
              <a:t>.”</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1. </a:t>
            </a:r>
            <a:r>
              <a:rPr lang="en" b="1" dirty="0" err="1">
                <a:solidFill>
                  <a:schemeClr val="dk1"/>
                </a:solidFill>
                <a:latin typeface="Inter"/>
                <a:ea typeface="Inter"/>
                <a:cs typeface="Inter"/>
                <a:sym typeface="Inter"/>
              </a:rPr>
              <a:t>Senaryo</a:t>
            </a:r>
            <a:r>
              <a:rPr lang="en" b="1" dirty="0">
                <a:solidFill>
                  <a:schemeClr val="dk1"/>
                </a:solidFill>
                <a:latin typeface="Inter"/>
                <a:ea typeface="Inter"/>
                <a:cs typeface="Inter"/>
                <a:sym typeface="Inter"/>
              </a:rPr>
              <a:t>: Aile WhatsApp </a:t>
            </a:r>
            <a:r>
              <a:rPr lang="en" b="1" dirty="0" err="1">
                <a:solidFill>
                  <a:schemeClr val="dk1"/>
                </a:solidFill>
                <a:latin typeface="Inter"/>
                <a:ea typeface="Inter"/>
                <a:cs typeface="Inter"/>
                <a:sym typeface="Inter"/>
              </a:rPr>
              <a:t>Grubu</a:t>
            </a:r>
            <a:r>
              <a:rPr lang="en" b="1" dirty="0">
                <a:solidFill>
                  <a:schemeClr val="dk1"/>
                </a:solidFill>
                <a:latin typeface="Inter"/>
                <a:ea typeface="Inter"/>
                <a:cs typeface="Inter"/>
                <a:sym typeface="Inter"/>
              </a:rPr>
              <a:t> </a:t>
            </a:r>
            <a:r>
              <a:rPr lang="en" dirty="0">
                <a:solidFill>
                  <a:schemeClr val="dk1"/>
                </a:solidFill>
                <a:latin typeface="Inter"/>
                <a:ea typeface="Inter"/>
                <a:cs typeface="Inter"/>
                <a:sym typeface="Inter"/>
              </a:rPr>
              <a:t>(2,5 </a:t>
            </a:r>
            <a:r>
              <a:rPr lang="en" dirty="0" err="1">
                <a:solidFill>
                  <a:schemeClr val="dk1"/>
                </a:solidFill>
                <a:latin typeface="Inter"/>
                <a:ea typeface="Inter"/>
                <a:cs typeface="Inter"/>
                <a:sym typeface="Inter"/>
              </a:rPr>
              <a:t>dakika</a:t>
            </a:r>
            <a:r>
              <a:rPr lang="en"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Hazırlık</a:t>
            </a:r>
            <a:r>
              <a:rPr lang="en" b="1" dirty="0">
                <a:solidFill>
                  <a:schemeClr val="dk1"/>
                </a:solidFill>
                <a:latin typeface="Inter"/>
                <a:ea typeface="Inter"/>
                <a:cs typeface="Inter"/>
                <a:sym typeface="Inter"/>
              </a:rPr>
              <a:t>:</a:t>
            </a:r>
            <a:endParaRPr dirty="0">
              <a:solidFill>
                <a:schemeClr val="dk1"/>
              </a:solidFill>
            </a:endParaRPr>
          </a:p>
          <a:p>
            <a:pPr marL="0" marR="38100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a:t>
            </a:r>
            <a:r>
              <a:rPr lang="en" dirty="0" err="1">
                <a:solidFill>
                  <a:schemeClr val="dk1"/>
                </a:solidFill>
                <a:latin typeface="Inter"/>
                <a:ea typeface="Inter"/>
                <a:cs typeface="Inter"/>
                <a:sym typeface="Inter"/>
              </a:rPr>
              <a:t>Güvendiğiniz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normalde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doğru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bilgiler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paylaştığını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bildiğiniz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dayınız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aile</a:t>
            </a:r>
            <a:r>
              <a:rPr lang="en" dirty="0">
                <a:solidFill>
                  <a:schemeClr val="dk1"/>
                </a:solidFill>
                <a:latin typeface="Inter"/>
                <a:ea typeface="Inter"/>
                <a:cs typeface="Inter"/>
                <a:sym typeface="Inter"/>
              </a:rPr>
              <a:t> WhatsApp </a:t>
            </a:r>
            <a:r>
              <a:rPr lang="en" dirty="0" err="1">
                <a:solidFill>
                  <a:schemeClr val="dk1"/>
                </a:solidFill>
                <a:latin typeface="Inter"/>
                <a:ea typeface="Inter"/>
                <a:cs typeface="Inter"/>
                <a:sym typeface="Inter"/>
              </a:rPr>
              <a:t>grubuna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mesaj</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iletti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Mesajda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devlet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kurumunun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logosunu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andıran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logo var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yaşadığınız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bölgeyi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etkileyecek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olan</a:t>
            </a:r>
            <a:r>
              <a:rPr lang="en" dirty="0">
                <a:solidFill>
                  <a:schemeClr val="dk1"/>
                </a:solidFill>
                <a:latin typeface="Inter"/>
                <a:ea typeface="Inter"/>
                <a:cs typeface="Inter"/>
                <a:sym typeface="Inter"/>
              </a:rPr>
              <a:t> yeni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politikadan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bahsediliyor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Mesajda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herkesin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mesajı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paylaşması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isteniyor</a:t>
            </a:r>
            <a:r>
              <a:rPr lang="en" dirty="0">
                <a:solidFill>
                  <a:schemeClr val="dk1"/>
                </a:solidFill>
                <a:latin typeface="Inter"/>
                <a:ea typeface="Inter"/>
                <a:cs typeface="Inter"/>
                <a:sym typeface="Inter"/>
              </a:rPr>
              <a:t>. Bu </a:t>
            </a:r>
            <a:r>
              <a:rPr lang="en" dirty="0" err="1">
                <a:solidFill>
                  <a:schemeClr val="dk1"/>
                </a:solidFill>
                <a:latin typeface="Inter"/>
                <a:ea typeface="Inter"/>
                <a:cs typeface="Inter"/>
                <a:sym typeface="Inter"/>
              </a:rPr>
              <a:t>bilginin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doğru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olup</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olmadığından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emin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değilsiniz</a:t>
            </a:r>
            <a:r>
              <a:rPr lang="en" dirty="0">
                <a:solidFill>
                  <a:schemeClr val="dk1"/>
                </a:solidFill>
                <a:latin typeface="Inter"/>
                <a:ea typeface="Inter"/>
                <a:cs typeface="Inter"/>
                <a:sym typeface="Inter"/>
              </a:rPr>
              <a:t>.”</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Grup</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Tartışma</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Süreci</a:t>
            </a:r>
            <a:r>
              <a:rPr lang="en" b="1" dirty="0">
                <a:solidFill>
                  <a:schemeClr val="dk1"/>
                </a:solidFill>
                <a:latin typeface="Inter"/>
                <a:ea typeface="Inter"/>
                <a:cs typeface="Inter"/>
                <a:sym typeface="Inter"/>
              </a:rPr>
              <a:t>:</a:t>
            </a:r>
            <a:endParaRPr dirty="0">
              <a:solidFill>
                <a:schemeClr val="dk1"/>
              </a:solidFill>
            </a:endParaRPr>
          </a:p>
          <a:p>
            <a:pPr marL="457200" lvl="0" indent="-298450" algn="l" rtl="0">
              <a:lnSpc>
                <a:spcPct val="115000"/>
              </a:lnSpc>
              <a:spcBef>
                <a:spcPts val="1200"/>
              </a:spcBef>
              <a:spcAft>
                <a:spcPts val="0"/>
              </a:spcAft>
              <a:buClr>
                <a:schemeClr val="dk1"/>
              </a:buClr>
              <a:buSzPts val="1100"/>
              <a:buFont typeface="Inter"/>
              <a:buChar char="●"/>
            </a:pPr>
            <a:r>
              <a:rPr lang="en" dirty="0" err="1">
                <a:solidFill>
                  <a:schemeClr val="dk1"/>
                </a:solidFill>
                <a:latin typeface="Inter"/>
                <a:ea typeface="Inter"/>
                <a:cs typeface="Inter"/>
                <a:sym typeface="Inter"/>
              </a:rPr>
              <a:t>Katılımcılara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ikili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gruplar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halinde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tartışmaları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1 </a:t>
            </a:r>
            <a:r>
              <a:rPr lang="en" dirty="0" err="1">
                <a:solidFill>
                  <a:schemeClr val="dk1"/>
                </a:solidFill>
                <a:latin typeface="Inter"/>
                <a:ea typeface="Inter"/>
                <a:cs typeface="Inter"/>
                <a:sym typeface="Inter"/>
              </a:rPr>
              <a:t>dakika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verin</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a:solidFill>
                  <a:schemeClr val="dk1"/>
                </a:solidFill>
                <a:latin typeface="Inter"/>
                <a:ea typeface="Inter"/>
                <a:cs typeface="Inter"/>
                <a:sym typeface="Inter"/>
              </a:rPr>
              <a:t>KAYNAK </a:t>
            </a:r>
            <a:r>
              <a:rPr lang="en" dirty="0" err="1">
                <a:solidFill>
                  <a:schemeClr val="dk1"/>
                </a:solidFill>
                <a:latin typeface="Inter"/>
                <a:ea typeface="Inter"/>
                <a:cs typeface="Inter"/>
                <a:sym typeface="Inter"/>
              </a:rPr>
              <a:t>yöntemini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nasıl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uyguladıklarını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sorun</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Adımlardan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herhangi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atlarlarsa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doğru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şekilde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yönlendirin</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Duygusal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açıdan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yaşayabilecekleri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zorluğu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vurgulayın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Dayınıza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güvendiğiniz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bunu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yapmak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zor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hissettirebilir</a:t>
            </a:r>
            <a:r>
              <a:rPr lang="en" dirty="0">
                <a:solidFill>
                  <a:schemeClr val="dk1"/>
                </a:solidFill>
                <a:latin typeface="Inter"/>
                <a:ea typeface="Inter"/>
                <a:cs typeface="Inter"/>
                <a:sym typeface="Inter"/>
              </a:rPr>
              <a:t>, ama </a:t>
            </a:r>
            <a:r>
              <a:rPr lang="en" dirty="0" err="1">
                <a:solidFill>
                  <a:schemeClr val="dk1"/>
                </a:solidFill>
                <a:latin typeface="Inter"/>
                <a:ea typeface="Inter"/>
                <a:cs typeface="Inter"/>
                <a:sym typeface="Inter"/>
              </a:rPr>
              <a:t>güvendiğimiz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insanlar</a:t>
            </a:r>
            <a:r>
              <a:rPr lang="en" dirty="0">
                <a:solidFill>
                  <a:schemeClr val="dk1"/>
                </a:solidFill>
                <a:latin typeface="Inter"/>
                <a:ea typeface="Inter"/>
                <a:cs typeface="Inter"/>
                <a:sym typeface="Inter"/>
              </a:rPr>
              <a:t> bile </a:t>
            </a:r>
            <a:r>
              <a:rPr lang="en" dirty="0" err="1">
                <a:solidFill>
                  <a:schemeClr val="dk1"/>
                </a:solidFill>
                <a:latin typeface="Inter"/>
                <a:ea typeface="Inter"/>
                <a:cs typeface="Inter"/>
                <a:sym typeface="Inter"/>
              </a:rPr>
              <a:t>bazen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yanlışlıkla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yanlış</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bilgiler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paylaşabilir</a:t>
            </a:r>
            <a:r>
              <a:rPr lang="en" dirty="0">
                <a:solidFill>
                  <a:schemeClr val="dk1"/>
                </a:solidFill>
                <a:latin typeface="Inter"/>
                <a:ea typeface="Inter"/>
                <a:cs typeface="Inter"/>
                <a:sym typeface="Inter"/>
              </a:rPr>
              <a:t>”</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Öğretme</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Noktaları</a:t>
            </a:r>
            <a:r>
              <a:rPr lang="en" b="1" dirty="0">
                <a:solidFill>
                  <a:schemeClr val="dk1"/>
                </a:solidFill>
                <a:latin typeface="Inter"/>
                <a:ea typeface="Inter"/>
                <a:cs typeface="Inter"/>
                <a:sym typeface="Inter"/>
              </a:rPr>
              <a:t>:</a:t>
            </a:r>
            <a:endParaRPr dirty="0">
              <a:solidFill>
                <a:schemeClr val="dk1"/>
              </a:solidFill>
            </a:endParaRPr>
          </a:p>
          <a:p>
            <a:pPr marL="457200" lvl="0" indent="-298450" algn="l" rtl="0">
              <a:lnSpc>
                <a:spcPct val="115000"/>
              </a:lnSpc>
              <a:spcBef>
                <a:spcPts val="1200"/>
              </a:spcBef>
              <a:spcAft>
                <a:spcPts val="0"/>
              </a:spcAft>
              <a:buClr>
                <a:schemeClr val="dk1"/>
              </a:buClr>
              <a:buSzPts val="1100"/>
              <a:buFont typeface="Inter"/>
              <a:buChar char="●"/>
            </a:pPr>
            <a:r>
              <a:rPr lang="en" dirty="0">
                <a:solidFill>
                  <a:schemeClr val="dk1"/>
                </a:solidFill>
                <a:latin typeface="Inter"/>
                <a:ea typeface="Inter"/>
                <a:cs typeface="Inter"/>
                <a:sym typeface="Inter"/>
              </a:rPr>
              <a:t>Kaynak: Devlet </a:t>
            </a:r>
            <a:r>
              <a:rPr lang="en" dirty="0" err="1">
                <a:solidFill>
                  <a:schemeClr val="dk1"/>
                </a:solidFill>
                <a:latin typeface="Inter"/>
                <a:ea typeface="Inter"/>
                <a:cs typeface="Inter"/>
                <a:sym typeface="Inter"/>
              </a:rPr>
              <a:t>kurumuna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ait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logonun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kullanılması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içeriğin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devlet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tarafından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oluşturulduğunu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resmi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olduğunu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göstermez</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Ayrıntılar</a:t>
            </a:r>
            <a:r>
              <a:rPr lang="en" dirty="0">
                <a:solidFill>
                  <a:schemeClr val="dk1"/>
                </a:solidFill>
                <a:latin typeface="Inter"/>
                <a:ea typeface="Inter"/>
                <a:cs typeface="Inter"/>
                <a:sym typeface="Inter"/>
              </a:rPr>
              <a:t>: Resmi </a:t>
            </a:r>
            <a:r>
              <a:rPr lang="en" dirty="0" err="1">
                <a:solidFill>
                  <a:schemeClr val="dk1"/>
                </a:solidFill>
                <a:latin typeface="Inter"/>
                <a:ea typeface="Inter"/>
                <a:cs typeface="Inter"/>
                <a:sym typeface="Inter"/>
              </a:rPr>
              <a:t>duyurular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genellikle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resmi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kaynaklar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üzerinden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yapılır</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Araştırma</a:t>
            </a:r>
            <a:r>
              <a:rPr lang="en" dirty="0">
                <a:solidFill>
                  <a:schemeClr val="dk1"/>
                </a:solidFill>
                <a:latin typeface="Inter"/>
                <a:ea typeface="Inter"/>
                <a:cs typeface="Inter"/>
                <a:sym typeface="Inter"/>
              </a:rPr>
              <a:t>: Devlet </a:t>
            </a:r>
            <a:r>
              <a:rPr lang="en" dirty="0" err="1">
                <a:solidFill>
                  <a:schemeClr val="dk1"/>
                </a:solidFill>
                <a:latin typeface="Inter"/>
                <a:ea typeface="Inter"/>
                <a:cs typeface="Inter"/>
                <a:sym typeface="Inter"/>
              </a:rPr>
              <a:t>kurumlarının</a:t>
            </a:r>
            <a:r>
              <a:rPr lang="en" dirty="0">
                <a:solidFill>
                  <a:schemeClr val="dk1"/>
                </a:solidFill>
                <a:latin typeface="Inter"/>
                <a:ea typeface="Inter"/>
                <a:cs typeface="Inter"/>
                <a:sym typeface="Inter"/>
              </a:rPr>
              <a:t> internet </a:t>
            </a:r>
            <a:r>
              <a:rPr lang="en" dirty="0" err="1">
                <a:solidFill>
                  <a:schemeClr val="dk1"/>
                </a:solidFill>
                <a:latin typeface="Inter"/>
                <a:ea typeface="Inter"/>
                <a:cs typeface="Inter"/>
                <a:sym typeface="Inter"/>
              </a:rPr>
              <a:t>sitelerini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güvenilir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haber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kaynaklarını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kontrol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edin</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a:solidFill>
                  <a:schemeClr val="dk1"/>
                </a:solidFill>
                <a:latin typeface="Inter"/>
                <a:ea typeface="Inter"/>
                <a:cs typeface="Inter"/>
                <a:sym typeface="Inter"/>
              </a:rPr>
              <a:t>Amaç/</a:t>
            </a:r>
            <a:r>
              <a:rPr lang="en" dirty="0" err="1">
                <a:solidFill>
                  <a:schemeClr val="dk1"/>
                </a:solidFill>
                <a:latin typeface="Inter"/>
                <a:ea typeface="Inter"/>
                <a:cs typeface="Inter"/>
                <a:sym typeface="Inter"/>
              </a:rPr>
              <a:t>Etki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Politikalarla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ilgili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yanlış</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bilgiler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gereksiz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strese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yanlış</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kararlara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sebep</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olabilir</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2. </a:t>
            </a:r>
            <a:r>
              <a:rPr lang="en" b="1" dirty="0" err="1">
                <a:solidFill>
                  <a:schemeClr val="dk1"/>
                </a:solidFill>
                <a:latin typeface="Inter"/>
                <a:ea typeface="Inter"/>
                <a:cs typeface="Inter"/>
                <a:sym typeface="Inter"/>
              </a:rPr>
              <a:t>Senaryo</a:t>
            </a:r>
            <a:r>
              <a:rPr lang="en" b="1" dirty="0">
                <a:solidFill>
                  <a:schemeClr val="dk1"/>
                </a:solidFill>
                <a:latin typeface="Inter"/>
                <a:ea typeface="Inter"/>
                <a:cs typeface="Inter"/>
                <a:sym typeface="Inter"/>
              </a:rPr>
              <a:t>: Online </a:t>
            </a:r>
            <a:r>
              <a:rPr lang="en" b="1" dirty="0" err="1">
                <a:solidFill>
                  <a:schemeClr val="dk1"/>
                </a:solidFill>
                <a:latin typeface="Inter"/>
                <a:ea typeface="Inter"/>
                <a:cs typeface="Inter"/>
                <a:sym typeface="Inter"/>
              </a:rPr>
              <a:t>Alışveriş</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Güvenliği</a:t>
            </a:r>
            <a:r>
              <a:rPr lang="en" b="1" dirty="0">
                <a:solidFill>
                  <a:schemeClr val="dk1"/>
                </a:solidFill>
                <a:latin typeface="Inter"/>
                <a:ea typeface="Inter"/>
                <a:cs typeface="Inter"/>
                <a:sym typeface="Inter"/>
              </a:rPr>
              <a:t> </a:t>
            </a:r>
            <a:r>
              <a:rPr lang="en" dirty="0">
                <a:solidFill>
                  <a:schemeClr val="dk1"/>
                </a:solidFill>
                <a:latin typeface="Inter"/>
                <a:ea typeface="Inter"/>
                <a:cs typeface="Inter"/>
                <a:sym typeface="Inter"/>
              </a:rPr>
              <a:t>(2,5 </a:t>
            </a:r>
            <a:r>
              <a:rPr lang="en" dirty="0" err="1">
                <a:solidFill>
                  <a:schemeClr val="dk1"/>
                </a:solidFill>
                <a:latin typeface="Inter"/>
                <a:ea typeface="Inter"/>
                <a:cs typeface="Inter"/>
                <a:sym typeface="Inter"/>
              </a:rPr>
              <a:t>dakika</a:t>
            </a:r>
            <a:r>
              <a:rPr lang="en"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Hazırlık</a:t>
            </a:r>
            <a:r>
              <a:rPr lang="en" b="1" dirty="0">
                <a:solidFill>
                  <a:schemeClr val="dk1"/>
                </a:solidFill>
                <a:latin typeface="Inter"/>
                <a:ea typeface="Inter"/>
                <a:cs typeface="Inter"/>
                <a:sym typeface="Inter"/>
              </a:rPr>
              <a:t>:</a:t>
            </a:r>
            <a:endParaRPr dirty="0">
              <a:solidFill>
                <a:schemeClr val="dk1"/>
              </a:solidFill>
            </a:endParaRPr>
          </a:p>
          <a:p>
            <a:pPr marL="0" marR="38100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a:t>
            </a:r>
            <a:r>
              <a:rPr lang="en" dirty="0" err="1">
                <a:solidFill>
                  <a:schemeClr val="dk1"/>
                </a:solidFill>
                <a:latin typeface="Inter"/>
                <a:ea typeface="Inter"/>
                <a:cs typeface="Inter"/>
                <a:sym typeface="Inter"/>
              </a:rPr>
              <a:t>Facebook’ta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çok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cazip</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indirim</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gördünüz</a:t>
            </a:r>
            <a:r>
              <a:rPr lang="en" dirty="0">
                <a:solidFill>
                  <a:schemeClr val="dk1"/>
                </a:solidFill>
                <a:latin typeface="Inter"/>
                <a:ea typeface="Inter"/>
                <a:cs typeface="Inter"/>
                <a:sym typeface="Inter"/>
              </a:rPr>
              <a:t> - </a:t>
            </a:r>
            <a:r>
              <a:rPr lang="en" dirty="0" err="1">
                <a:solidFill>
                  <a:schemeClr val="dk1"/>
                </a:solidFill>
                <a:latin typeface="Inter"/>
                <a:ea typeface="Inter"/>
                <a:cs typeface="Inter"/>
                <a:sym typeface="Inter"/>
              </a:rPr>
              <a:t>sıfır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akıllı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telefonlar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mağazadan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çok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daha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ucuza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satılıyor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Satıcının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profili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gerçek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gibi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duruyor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yorumlar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çok</a:t>
            </a:r>
            <a:r>
              <a:rPr lang="en" dirty="0">
                <a:solidFill>
                  <a:schemeClr val="dk1"/>
                </a:solidFill>
                <a:latin typeface="Inter"/>
                <a:ea typeface="Inter"/>
                <a:cs typeface="Inter"/>
                <a:sym typeface="Inter"/>
              </a:rPr>
              <a:t> iyi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görselde</a:t>
            </a:r>
            <a:r>
              <a:rPr lang="en" dirty="0">
                <a:solidFill>
                  <a:schemeClr val="dk1"/>
                </a:solidFill>
                <a:latin typeface="Inter"/>
                <a:ea typeface="Inter"/>
                <a:cs typeface="Inter"/>
                <a:sym typeface="Inter"/>
              </a:rPr>
              <a:t> de </a:t>
            </a:r>
            <a:r>
              <a:rPr lang="en" dirty="0" err="1">
                <a:solidFill>
                  <a:schemeClr val="dk1"/>
                </a:solidFill>
                <a:latin typeface="Inter"/>
                <a:ea typeface="Inter"/>
                <a:cs typeface="Inter"/>
                <a:sym typeface="Inter"/>
              </a:rPr>
              <a:t>satın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aldıkları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telefonlarla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poz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veren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mutlu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müşteriler</a:t>
            </a:r>
            <a:r>
              <a:rPr lang="en" dirty="0">
                <a:solidFill>
                  <a:schemeClr val="dk1"/>
                </a:solidFill>
                <a:latin typeface="Inter"/>
                <a:ea typeface="Inter"/>
                <a:cs typeface="Inter"/>
                <a:sym typeface="Inter"/>
              </a:rPr>
              <a:t> var. Ama </a:t>
            </a:r>
            <a:r>
              <a:rPr lang="en" dirty="0" err="1">
                <a:solidFill>
                  <a:schemeClr val="dk1"/>
                </a:solidFill>
                <a:latin typeface="Inter"/>
                <a:ea typeface="Inter"/>
                <a:cs typeface="Inter"/>
                <a:sym typeface="Inter"/>
              </a:rPr>
              <a:t>telefonların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fotoğrafları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neredeyse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gerçek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olamayacak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kadar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kusursuz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görünüyor</a:t>
            </a:r>
            <a:r>
              <a:rPr lang="en" dirty="0">
                <a:solidFill>
                  <a:schemeClr val="dk1"/>
                </a:solidFill>
                <a:latin typeface="Inter"/>
                <a:ea typeface="Inter"/>
                <a:cs typeface="Inter"/>
                <a:sym typeface="Inter"/>
              </a:rPr>
              <a:t>.”</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Tartışma</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Kılavuzu</a:t>
            </a:r>
            <a:r>
              <a:rPr lang="en" b="1" dirty="0">
                <a:solidFill>
                  <a:schemeClr val="dk1"/>
                </a:solidFill>
                <a:latin typeface="Inter"/>
                <a:ea typeface="Inter"/>
                <a:cs typeface="Inter"/>
                <a:sym typeface="Inter"/>
              </a:rPr>
              <a:t>:</a:t>
            </a:r>
            <a:endParaRPr dirty="0">
              <a:solidFill>
                <a:schemeClr val="dk1"/>
              </a:solidFill>
            </a:endParaRPr>
          </a:p>
          <a:p>
            <a:pPr marL="457200" lvl="0" indent="-298450" algn="l" rtl="0">
              <a:lnSpc>
                <a:spcPct val="115000"/>
              </a:lnSpc>
              <a:spcBef>
                <a:spcPts val="1200"/>
              </a:spcBef>
              <a:spcAft>
                <a:spcPts val="0"/>
              </a:spcAft>
              <a:buClr>
                <a:schemeClr val="dk1"/>
              </a:buClr>
              <a:buSzPts val="1100"/>
              <a:buFont typeface="Inter"/>
              <a:buChar char="●"/>
            </a:pPr>
            <a:r>
              <a:rPr lang="en" dirty="0" err="1">
                <a:solidFill>
                  <a:schemeClr val="dk1"/>
                </a:solidFill>
                <a:latin typeface="Inter"/>
                <a:ea typeface="Inter"/>
                <a:cs typeface="Inter"/>
                <a:sym typeface="Inter"/>
              </a:rPr>
              <a:t>Gruplardan</a:t>
            </a:r>
            <a:r>
              <a:rPr lang="en" dirty="0">
                <a:solidFill>
                  <a:schemeClr val="dk1"/>
                </a:solidFill>
                <a:latin typeface="Inter"/>
                <a:ea typeface="Inter"/>
                <a:cs typeface="Inter"/>
                <a:sym typeface="Inter"/>
              </a:rPr>
              <a:t> KAYNAK </a:t>
            </a:r>
            <a:r>
              <a:rPr lang="en" dirty="0" err="1">
                <a:solidFill>
                  <a:schemeClr val="dk1"/>
                </a:solidFill>
                <a:latin typeface="Inter"/>
                <a:ea typeface="Inter"/>
                <a:cs typeface="Inter"/>
                <a:sym typeface="Inter"/>
              </a:rPr>
              <a:t>yöntemini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uygulamalarını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isteyin</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a:solidFill>
                  <a:schemeClr val="dk1"/>
                </a:solidFill>
                <a:latin typeface="Inter"/>
                <a:ea typeface="Inter"/>
                <a:cs typeface="Inter"/>
                <a:sym typeface="Inter"/>
              </a:rPr>
              <a:t>Pratik </a:t>
            </a:r>
            <a:r>
              <a:rPr lang="en" dirty="0" err="1">
                <a:solidFill>
                  <a:schemeClr val="dk1"/>
                </a:solidFill>
                <a:latin typeface="Inter"/>
                <a:ea typeface="Inter"/>
                <a:cs typeface="Inter"/>
                <a:sym typeface="Inter"/>
              </a:rPr>
              <a:t>korunma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stratejilerine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odaklanın</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Duygusal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unsuru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vurgulayın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Cazip</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fırsatlar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heyecan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verici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olabilir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dolandırıcılar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bunu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çok</a:t>
            </a:r>
            <a:r>
              <a:rPr lang="en" dirty="0">
                <a:solidFill>
                  <a:schemeClr val="dk1"/>
                </a:solidFill>
                <a:latin typeface="Inter"/>
                <a:ea typeface="Inter"/>
                <a:cs typeface="Inter"/>
                <a:sym typeface="Inter"/>
              </a:rPr>
              <a:t> iyi </a:t>
            </a:r>
            <a:r>
              <a:rPr lang="en" dirty="0" err="1">
                <a:solidFill>
                  <a:schemeClr val="dk1"/>
                </a:solidFill>
                <a:latin typeface="Inter"/>
                <a:ea typeface="Inter"/>
                <a:cs typeface="Inter"/>
                <a:sym typeface="Inter"/>
              </a:rPr>
              <a:t>bilir</a:t>
            </a:r>
            <a:r>
              <a:rPr lang="en" dirty="0">
                <a:solidFill>
                  <a:schemeClr val="dk1"/>
                </a:solidFill>
                <a:latin typeface="Inter"/>
                <a:ea typeface="Inter"/>
                <a:cs typeface="Inter"/>
                <a:sym typeface="Inter"/>
              </a:rPr>
              <a:t>”</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Temel </a:t>
            </a:r>
            <a:r>
              <a:rPr lang="en" b="1" dirty="0" err="1">
                <a:solidFill>
                  <a:schemeClr val="dk1"/>
                </a:solidFill>
                <a:latin typeface="Inter"/>
                <a:ea typeface="Inter"/>
                <a:cs typeface="Inter"/>
                <a:sym typeface="Inter"/>
              </a:rPr>
              <a:t>Öğretme</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Noktaları</a:t>
            </a:r>
            <a:r>
              <a:rPr lang="en" b="1" dirty="0">
                <a:solidFill>
                  <a:schemeClr val="dk1"/>
                </a:solidFill>
                <a:latin typeface="Inter"/>
                <a:ea typeface="Inter"/>
                <a:cs typeface="Inter"/>
                <a:sym typeface="Inter"/>
              </a:rPr>
              <a:t>:</a:t>
            </a:r>
            <a:endParaRPr dirty="0">
              <a:solidFill>
                <a:schemeClr val="dk1"/>
              </a:solidFill>
            </a:endParaRPr>
          </a:p>
          <a:p>
            <a:pPr marL="457200" lvl="0" indent="-298450" algn="l" rtl="0">
              <a:lnSpc>
                <a:spcPct val="115000"/>
              </a:lnSpc>
              <a:spcBef>
                <a:spcPts val="1200"/>
              </a:spcBef>
              <a:spcAft>
                <a:spcPts val="0"/>
              </a:spcAft>
              <a:buClr>
                <a:schemeClr val="dk1"/>
              </a:buClr>
              <a:buSzPts val="1100"/>
              <a:buFont typeface="Inter"/>
              <a:buChar char="●"/>
            </a:pPr>
            <a:r>
              <a:rPr lang="en" dirty="0" err="1">
                <a:solidFill>
                  <a:schemeClr val="dk1"/>
                </a:solidFill>
                <a:latin typeface="Inter"/>
                <a:ea typeface="Inter"/>
                <a:cs typeface="Inter"/>
                <a:sym typeface="Inter"/>
              </a:rPr>
              <a:t>Ürün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görsellerini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görsel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arama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yöntemiyle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araştırın</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Yorumlar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müşteri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fotoğraflarının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gerçek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olup</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olmadığını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kontrol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edin</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İşletme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bilgilerini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işletmenin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coğrafi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konumunu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doğrulayın</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Alıcıyı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koruyan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güvenli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satın</a:t>
            </a:r>
            <a:r>
              <a:rPr lang="en" dirty="0">
                <a:solidFill>
                  <a:schemeClr val="dk1"/>
                </a:solidFill>
                <a:latin typeface="Inter"/>
                <a:ea typeface="Inter"/>
                <a:cs typeface="Inter"/>
                <a:sym typeface="Inter"/>
              </a:rPr>
              <a:t> alma </a:t>
            </a:r>
            <a:r>
              <a:rPr lang="en" dirty="0" err="1">
                <a:solidFill>
                  <a:schemeClr val="dk1"/>
                </a:solidFill>
                <a:latin typeface="Inter"/>
                <a:ea typeface="Inter"/>
                <a:cs typeface="Inter"/>
                <a:sym typeface="Inter"/>
              </a:rPr>
              <a:t>yöntemlerini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kullanın</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3. </a:t>
            </a:r>
            <a:r>
              <a:rPr lang="en" b="1" dirty="0" err="1">
                <a:solidFill>
                  <a:schemeClr val="dk1"/>
                </a:solidFill>
                <a:latin typeface="Inter"/>
                <a:ea typeface="Inter"/>
                <a:cs typeface="Inter"/>
                <a:sym typeface="Inter"/>
              </a:rPr>
              <a:t>Senaryo</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Sağlıkla</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İlgili</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Bilgiler</a:t>
            </a:r>
            <a:r>
              <a:rPr lang="en" dirty="0">
                <a:solidFill>
                  <a:schemeClr val="dk1"/>
                </a:solidFill>
                <a:latin typeface="Inter"/>
                <a:ea typeface="Inter"/>
                <a:cs typeface="Inter"/>
                <a:sym typeface="Inter"/>
              </a:rPr>
              <a:t> (2 </a:t>
            </a:r>
            <a:r>
              <a:rPr lang="en" dirty="0" err="1">
                <a:solidFill>
                  <a:schemeClr val="dk1"/>
                </a:solidFill>
                <a:latin typeface="Inter"/>
                <a:ea typeface="Inter"/>
                <a:cs typeface="Inter"/>
                <a:sym typeface="Inter"/>
              </a:rPr>
              <a:t>dakika</a:t>
            </a:r>
            <a:r>
              <a:rPr lang="en"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Hazırlık</a:t>
            </a:r>
            <a:r>
              <a:rPr lang="en" b="1" dirty="0">
                <a:solidFill>
                  <a:schemeClr val="dk1"/>
                </a:solidFill>
                <a:latin typeface="Inter"/>
                <a:ea typeface="Inter"/>
                <a:cs typeface="Inter"/>
                <a:sym typeface="Inter"/>
              </a:rPr>
              <a:t>:</a:t>
            </a:r>
            <a:endParaRPr dirty="0">
              <a:solidFill>
                <a:schemeClr val="dk1"/>
              </a:solidFill>
            </a:endParaRPr>
          </a:p>
          <a:p>
            <a:pPr marL="0" marR="38100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a:t>
            </a:r>
            <a:r>
              <a:rPr lang="en" dirty="0" err="1">
                <a:solidFill>
                  <a:schemeClr val="dk1"/>
                </a:solidFill>
                <a:latin typeface="Inter"/>
                <a:ea typeface="Inter"/>
                <a:cs typeface="Inter"/>
                <a:sym typeface="Inter"/>
              </a:rPr>
              <a:t>Arkadaşınız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evde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yapılabilecek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gayet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basit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ucuz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kürün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ailenizden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birinin</a:t>
            </a:r>
            <a:r>
              <a:rPr lang="en" dirty="0">
                <a:solidFill>
                  <a:schemeClr val="dk1"/>
                </a:solidFill>
                <a:latin typeface="Inter"/>
                <a:ea typeface="Inter"/>
                <a:cs typeface="Inter"/>
                <a:sym typeface="Inter"/>
              </a:rPr>
              <a:t> de </a:t>
            </a:r>
            <a:r>
              <a:rPr lang="en" dirty="0" err="1">
                <a:solidFill>
                  <a:schemeClr val="dk1"/>
                </a:solidFill>
                <a:latin typeface="Inter"/>
                <a:ea typeface="Inter"/>
                <a:cs typeface="Inter"/>
                <a:sym typeface="Inter"/>
              </a:rPr>
              <a:t>mustarip</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olduğu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çok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ciddi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hastalığı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tedavi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edebileceğini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söyleyen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mesaj</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gönderdi</a:t>
            </a:r>
            <a:r>
              <a:rPr lang="en" dirty="0">
                <a:solidFill>
                  <a:schemeClr val="dk1"/>
                </a:solidFill>
                <a:latin typeface="Inter"/>
                <a:ea typeface="Inter"/>
                <a:cs typeface="Inter"/>
                <a:sym typeface="Inter"/>
              </a:rPr>
              <a:t>. Makale </a:t>
            </a:r>
            <a:r>
              <a:rPr lang="en" dirty="0" err="1">
                <a:solidFill>
                  <a:schemeClr val="dk1"/>
                </a:solidFill>
                <a:latin typeface="Inter"/>
                <a:ea typeface="Inter"/>
                <a:cs typeface="Inter"/>
                <a:sym typeface="Inter"/>
              </a:rPr>
              <a:t>gayet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profesyonel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görünüyor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bilimsel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çalışmalara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atıfta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bulunuyor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işe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yaradığını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söyleyen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kişilerin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yorumlarına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veriyor</a:t>
            </a:r>
            <a:r>
              <a:rPr lang="en" dirty="0">
                <a:solidFill>
                  <a:schemeClr val="dk1"/>
                </a:solidFill>
                <a:latin typeface="Inter"/>
                <a:ea typeface="Inter"/>
                <a:cs typeface="Inter"/>
                <a:sym typeface="Inter"/>
              </a:rPr>
              <a:t>.”</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Temel </a:t>
            </a:r>
            <a:r>
              <a:rPr lang="en" b="1" dirty="0" err="1">
                <a:solidFill>
                  <a:schemeClr val="dk1"/>
                </a:solidFill>
                <a:latin typeface="Inter"/>
                <a:ea typeface="Inter"/>
                <a:cs typeface="Inter"/>
                <a:sym typeface="Inter"/>
              </a:rPr>
              <a:t>Öğretme</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Noktaları</a:t>
            </a:r>
            <a:r>
              <a:rPr lang="en" b="1" dirty="0">
                <a:solidFill>
                  <a:schemeClr val="dk1"/>
                </a:solidFill>
                <a:latin typeface="Inter"/>
                <a:ea typeface="Inter"/>
                <a:cs typeface="Inter"/>
                <a:sym typeface="Inter"/>
              </a:rPr>
              <a:t>:</a:t>
            </a:r>
            <a:endParaRPr dirty="0">
              <a:solidFill>
                <a:schemeClr val="dk1"/>
              </a:solidFill>
            </a:endParaRPr>
          </a:p>
          <a:p>
            <a:pPr marL="457200" lvl="0" indent="-298450" algn="l" rtl="0">
              <a:lnSpc>
                <a:spcPct val="115000"/>
              </a:lnSpc>
              <a:spcBef>
                <a:spcPts val="1200"/>
              </a:spcBef>
              <a:spcAft>
                <a:spcPts val="0"/>
              </a:spcAft>
              <a:buClr>
                <a:schemeClr val="dk1"/>
              </a:buClr>
              <a:buSzPts val="1100"/>
              <a:buFont typeface="Inter"/>
              <a:buChar char="●"/>
            </a:pPr>
            <a:r>
              <a:rPr lang="en" dirty="0" err="1">
                <a:solidFill>
                  <a:schemeClr val="dk1"/>
                </a:solidFill>
                <a:latin typeface="Inter"/>
                <a:ea typeface="Inter"/>
                <a:cs typeface="Inter"/>
                <a:sym typeface="Inter"/>
              </a:rPr>
              <a:t>Sağlıkla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ilgili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yanlış</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bilgiler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çok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ciddi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sonuçlar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doğurabilir</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İçeriğin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profesyonelmiş</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gibi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görünmesi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tıbbi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açıdan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doğru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olduğunu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göstermez</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Tıbbi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tavsiyeler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daima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sağlık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çalışanlarına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danışın</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a:solidFill>
                  <a:schemeClr val="dk1"/>
                </a:solidFill>
                <a:latin typeface="Inter"/>
                <a:ea typeface="Inter"/>
                <a:cs typeface="Inter"/>
                <a:sym typeface="Inter"/>
              </a:rPr>
              <a:t>KAYNAK </a:t>
            </a:r>
            <a:r>
              <a:rPr lang="en" dirty="0" err="1">
                <a:solidFill>
                  <a:schemeClr val="dk1"/>
                </a:solidFill>
                <a:latin typeface="Inter"/>
                <a:ea typeface="Inter"/>
                <a:cs typeface="Inter"/>
                <a:sym typeface="Inter"/>
              </a:rPr>
              <a:t>yöntemini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ancak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önceliğiniz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uzman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görüşüne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danışmak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olsun</a:t>
            </a:r>
            <a:endParaRPr sz="1200" b="1" dirty="0">
              <a:solidFill>
                <a:schemeClr val="dk1"/>
              </a:solidFill>
              <a:latin typeface="Inter"/>
              <a:ea typeface="Inter"/>
              <a:cs typeface="Inter"/>
              <a:sym typeface="Inte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3"/>
        <p:cNvGrpSpPr/>
        <p:nvPr/>
      </p:nvGrpSpPr>
      <p:grpSpPr>
        <a:xfrm>
          <a:off x="0" y="0"/>
          <a:ext cx="0" cy="0"/>
          <a:chOff x="0" y="0"/>
          <a:chExt cx="0" cy="0"/>
        </a:xfrm>
      </p:grpSpPr>
      <p:sp>
        <p:nvSpPr>
          <p:cNvPr id="1844" name="Google Shape;1844;g3d0916e44a2_0_14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5" name="Google Shape;1845;g3d0916e44a2_0_14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b="1" dirty="0">
                <a:solidFill>
                  <a:schemeClr val="dk1"/>
                </a:solidFill>
                <a:latin typeface="Inter"/>
                <a:ea typeface="Inter"/>
                <a:cs typeface="Inter"/>
                <a:sym typeface="Inter"/>
              </a:rPr>
              <a:t>KONUŞMACI NOTLARI:</a:t>
            </a:r>
            <a:endParaRPr dirty="0">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 b="1" dirty="0" err="1">
                <a:solidFill>
                  <a:schemeClr val="dk1"/>
                </a:solidFill>
                <a:latin typeface="Inter"/>
                <a:ea typeface="Inter"/>
                <a:cs typeface="Inter"/>
                <a:sym typeface="Inter"/>
              </a:rPr>
              <a:t>Gizlilik</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Koruması</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Pratik </a:t>
            </a:r>
            <a:r>
              <a:rPr lang="en" b="1" dirty="0" err="1">
                <a:solidFill>
                  <a:schemeClr val="dk1"/>
                </a:solidFill>
                <a:latin typeface="Inter"/>
                <a:ea typeface="Inter"/>
                <a:cs typeface="Inter"/>
                <a:sym typeface="Inter"/>
              </a:rPr>
              <a:t>Gizlilik</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Eğitimi</a:t>
            </a:r>
            <a:r>
              <a:rPr lang="en" b="1" dirty="0">
                <a:solidFill>
                  <a:schemeClr val="dk1"/>
                </a:solidFill>
                <a:latin typeface="Inter"/>
                <a:ea typeface="Inter"/>
                <a:cs typeface="Inter"/>
                <a:sym typeface="Inter"/>
              </a:rPr>
              <a:t> </a:t>
            </a:r>
            <a:r>
              <a:rPr lang="en" dirty="0">
                <a:solidFill>
                  <a:schemeClr val="dk1"/>
                </a:solidFill>
                <a:latin typeface="Inter"/>
                <a:ea typeface="Inter"/>
                <a:cs typeface="Inter"/>
                <a:sym typeface="Inter"/>
              </a:rPr>
              <a:t>(4 </a:t>
            </a:r>
            <a:r>
              <a:rPr lang="en" dirty="0" err="1">
                <a:solidFill>
                  <a:schemeClr val="dk1"/>
                </a:solidFill>
                <a:latin typeface="Inter"/>
                <a:ea typeface="Inter"/>
                <a:cs typeface="Inter"/>
                <a:sym typeface="Inter"/>
              </a:rPr>
              <a:t>dakika</a:t>
            </a:r>
            <a:r>
              <a:rPr lang="en" dirty="0">
                <a:solidFill>
                  <a:schemeClr val="dk1"/>
                </a:solidFill>
                <a:latin typeface="Inter"/>
                <a:ea typeface="Inter"/>
                <a:cs typeface="Inter"/>
                <a:sym typeface="Inter"/>
              </a:rPr>
              <a:t>):</a:t>
            </a:r>
            <a:endParaRPr dirty="0">
              <a:solidFill>
                <a:schemeClr val="dk1"/>
              </a:solidFill>
            </a:endParaRPr>
          </a:p>
          <a:p>
            <a:pPr marL="0" marR="38100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a:t>
            </a:r>
            <a:r>
              <a:rPr lang="en" dirty="0" err="1">
                <a:solidFill>
                  <a:schemeClr val="dk1"/>
                </a:solidFill>
                <a:latin typeface="Inter"/>
                <a:ea typeface="Inter"/>
                <a:cs typeface="Inter"/>
                <a:sym typeface="Inter"/>
              </a:rPr>
              <a:t>Gizlilik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koruması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paranoyaklık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değildir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kişisel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bilgilerinizi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akıllıca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yöntemlerle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korumakla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ilgilidir</a:t>
            </a:r>
            <a:r>
              <a:rPr lang="en" dirty="0">
                <a:solidFill>
                  <a:schemeClr val="dk1"/>
                </a:solidFill>
                <a:latin typeface="Inter"/>
                <a:ea typeface="Inter"/>
                <a:cs typeface="Inter"/>
                <a:sym typeface="Inter"/>
              </a:rPr>
              <a:t>.</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Yapay</a:t>
            </a:r>
            <a:r>
              <a:rPr lang="en" b="1" dirty="0">
                <a:solidFill>
                  <a:schemeClr val="dk1"/>
                </a:solidFill>
                <a:latin typeface="Inter"/>
                <a:ea typeface="Inter"/>
                <a:cs typeface="Inter"/>
                <a:sym typeface="Inter"/>
              </a:rPr>
              <a:t> Zeka </a:t>
            </a:r>
            <a:r>
              <a:rPr lang="en" b="1" dirty="0" err="1">
                <a:solidFill>
                  <a:schemeClr val="dk1"/>
                </a:solidFill>
                <a:latin typeface="Inter"/>
                <a:ea typeface="Inter"/>
                <a:cs typeface="Inter"/>
                <a:sym typeface="Inter"/>
              </a:rPr>
              <a:t>Araçlarını</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Kullanırken</a:t>
            </a:r>
            <a:r>
              <a:rPr lang="en" dirty="0">
                <a:solidFill>
                  <a:schemeClr val="dk1"/>
                </a:solidFill>
                <a:latin typeface="Inter"/>
                <a:ea typeface="Inter"/>
                <a:cs typeface="Inter"/>
                <a:sym typeface="Inter"/>
              </a:rPr>
              <a:t> (2 </a:t>
            </a:r>
            <a:r>
              <a:rPr lang="en" dirty="0" err="1">
                <a:solidFill>
                  <a:schemeClr val="dk1"/>
                </a:solidFill>
                <a:latin typeface="Inter"/>
                <a:ea typeface="Inter"/>
                <a:cs typeface="Inter"/>
                <a:sym typeface="Inter"/>
              </a:rPr>
              <a:t>dakika</a:t>
            </a:r>
            <a:r>
              <a:rPr lang="en"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Bunları</a:t>
            </a:r>
            <a:r>
              <a:rPr lang="en" b="1" dirty="0">
                <a:solidFill>
                  <a:schemeClr val="dk1"/>
                </a:solidFill>
                <a:latin typeface="Inter"/>
                <a:ea typeface="Inter"/>
                <a:cs typeface="Inter"/>
                <a:sym typeface="Inter"/>
              </a:rPr>
              <a:t> PAYLAŞMAYIN:</a:t>
            </a:r>
            <a:endParaRPr dirty="0">
              <a:solidFill>
                <a:schemeClr val="dk1"/>
              </a:solidFill>
            </a:endParaRPr>
          </a:p>
          <a:p>
            <a:pPr marL="457200" lvl="0" indent="-298450" algn="l" rtl="0">
              <a:lnSpc>
                <a:spcPct val="115000"/>
              </a:lnSpc>
              <a:spcBef>
                <a:spcPts val="1200"/>
              </a:spcBef>
              <a:spcAft>
                <a:spcPts val="0"/>
              </a:spcAft>
              <a:buClr>
                <a:schemeClr val="dk1"/>
              </a:buClr>
              <a:buSzPts val="1100"/>
              <a:buFont typeface="Inter"/>
              <a:buChar char="●"/>
            </a:pPr>
            <a:r>
              <a:rPr lang="en" dirty="0">
                <a:solidFill>
                  <a:schemeClr val="dk1"/>
                </a:solidFill>
                <a:latin typeface="Inter"/>
                <a:ea typeface="Inter"/>
                <a:cs typeface="Inter"/>
                <a:sym typeface="Inter"/>
              </a:rPr>
              <a:t>TC </a:t>
            </a:r>
            <a:r>
              <a:rPr lang="en" dirty="0" err="1">
                <a:solidFill>
                  <a:schemeClr val="dk1"/>
                </a:solidFill>
                <a:latin typeface="Inter"/>
                <a:ea typeface="Inter"/>
                <a:cs typeface="Inter"/>
                <a:sym typeface="Inter"/>
              </a:rPr>
              <a:t>Kimlik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Numarası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diğer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resmi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kimlik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bilgileri</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Hesap</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detayları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banka</a:t>
            </a:r>
            <a:r>
              <a:rPr lang="en" dirty="0">
                <a:solidFill>
                  <a:schemeClr val="dk1"/>
                </a:solidFill>
                <a:latin typeface="Inter"/>
                <a:ea typeface="Inter"/>
                <a:cs typeface="Inter"/>
                <a:sym typeface="Inter"/>
              </a:rPr>
              <a:t>/kart </a:t>
            </a:r>
            <a:r>
              <a:rPr lang="en" dirty="0" err="1">
                <a:solidFill>
                  <a:schemeClr val="dk1"/>
                </a:solidFill>
                <a:latin typeface="Inter"/>
                <a:ea typeface="Inter"/>
                <a:cs typeface="Inter"/>
                <a:sym typeface="Inter"/>
              </a:rPr>
              <a:t>şifreleri</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a:solidFill>
                  <a:schemeClr val="dk1"/>
                </a:solidFill>
                <a:latin typeface="Inter"/>
                <a:ea typeface="Inter"/>
                <a:cs typeface="Inter"/>
                <a:sym typeface="Inter"/>
              </a:rPr>
              <a:t>Resmi </a:t>
            </a:r>
            <a:r>
              <a:rPr lang="en" dirty="0" err="1">
                <a:solidFill>
                  <a:schemeClr val="dk1"/>
                </a:solidFill>
                <a:latin typeface="Inter"/>
                <a:ea typeface="Inter"/>
                <a:cs typeface="Inter"/>
                <a:sym typeface="Inter"/>
              </a:rPr>
              <a:t>belgelerin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fotoğrafları</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Evinizin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açık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adresi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günlük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rutinleriniz</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Bunları</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Paylaşabilirsiniz</a:t>
            </a:r>
            <a:r>
              <a:rPr lang="en" b="1" dirty="0">
                <a:solidFill>
                  <a:schemeClr val="dk1"/>
                </a:solidFill>
                <a:latin typeface="Inter"/>
                <a:ea typeface="Inter"/>
                <a:cs typeface="Inter"/>
                <a:sym typeface="Inter"/>
              </a:rPr>
              <a:t>:</a:t>
            </a:r>
            <a:endParaRPr dirty="0">
              <a:solidFill>
                <a:schemeClr val="dk1"/>
              </a:solidFill>
            </a:endParaRPr>
          </a:p>
          <a:p>
            <a:pPr marL="457200" lvl="0" indent="-298450" algn="l" rtl="0">
              <a:lnSpc>
                <a:spcPct val="115000"/>
              </a:lnSpc>
              <a:spcBef>
                <a:spcPts val="1200"/>
              </a:spcBef>
              <a:spcAft>
                <a:spcPts val="0"/>
              </a:spcAft>
              <a:buClr>
                <a:schemeClr val="dk1"/>
              </a:buClr>
              <a:buSzPts val="1100"/>
              <a:buFont typeface="Inter"/>
              <a:buChar char="●"/>
            </a:pPr>
            <a:r>
              <a:rPr lang="en" dirty="0">
                <a:solidFill>
                  <a:schemeClr val="dk1"/>
                </a:solidFill>
                <a:latin typeface="Inter"/>
                <a:ea typeface="Inter"/>
                <a:cs typeface="Inter"/>
                <a:sym typeface="Inter"/>
              </a:rPr>
              <a:t>Genel </a:t>
            </a:r>
            <a:r>
              <a:rPr lang="en" dirty="0" err="1">
                <a:solidFill>
                  <a:schemeClr val="dk1"/>
                </a:solidFill>
                <a:latin typeface="Inter"/>
                <a:ea typeface="Inter"/>
                <a:cs typeface="Inter"/>
                <a:sym typeface="Inter"/>
              </a:rPr>
              <a:t>konumunuz</a:t>
            </a:r>
            <a:r>
              <a:rPr lang="en" dirty="0">
                <a:solidFill>
                  <a:schemeClr val="dk1"/>
                </a:solidFill>
                <a:latin typeface="Inter"/>
                <a:ea typeface="Inter"/>
                <a:cs typeface="Inter"/>
                <a:sym typeface="Inter"/>
              </a:rPr>
              <a:t> (İstanbul, Ankara, İzmir vb. </a:t>
            </a:r>
            <a:r>
              <a:rPr lang="en" dirty="0" err="1">
                <a:solidFill>
                  <a:schemeClr val="dk1"/>
                </a:solidFill>
                <a:latin typeface="Inter"/>
                <a:ea typeface="Inter"/>
                <a:cs typeface="Inter"/>
                <a:sym typeface="Inter"/>
              </a:rPr>
              <a:t>bulunduğunuz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şehri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belirtebilirsiniz</a:t>
            </a:r>
            <a:r>
              <a:rPr lang="en" dirty="0">
                <a:solidFill>
                  <a:schemeClr val="dk1"/>
                </a:solidFill>
                <a:latin typeface="Inter"/>
                <a:ea typeface="Inter"/>
                <a:cs typeface="Inter"/>
                <a:sym typeface="Inter"/>
              </a:rPr>
              <a:t> ama </a:t>
            </a:r>
            <a:r>
              <a:rPr lang="en" dirty="0" err="1">
                <a:solidFill>
                  <a:schemeClr val="dk1"/>
                </a:solidFill>
                <a:latin typeface="Inter"/>
                <a:ea typeface="Inter"/>
                <a:cs typeface="Inter"/>
                <a:sym typeface="Inter"/>
              </a:rPr>
              <a:t>açık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adresinizi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vermeyin</a:t>
            </a:r>
            <a:r>
              <a:rPr lang="en" dirty="0">
                <a:solidFill>
                  <a:schemeClr val="dk1"/>
                </a:solidFill>
                <a:latin typeface="Inter"/>
                <a:ea typeface="Inter"/>
                <a:cs typeface="Inter"/>
                <a:sym typeface="Inter"/>
              </a:rPr>
              <a:t>)</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a:solidFill>
                  <a:schemeClr val="dk1"/>
                </a:solidFill>
                <a:latin typeface="Inter"/>
                <a:ea typeface="Inter"/>
                <a:cs typeface="Inter"/>
                <a:sym typeface="Inter"/>
              </a:rPr>
              <a:t>Genel </a:t>
            </a:r>
            <a:r>
              <a:rPr lang="en" dirty="0" err="1">
                <a:solidFill>
                  <a:schemeClr val="dk1"/>
                </a:solidFill>
                <a:latin typeface="Inter"/>
                <a:ea typeface="Inter"/>
                <a:cs typeface="Inter"/>
                <a:sym typeface="Inter"/>
              </a:rPr>
              <a:t>ilgi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alanlarınız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tercihleriniz</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a:solidFill>
                  <a:schemeClr val="dk1"/>
                </a:solidFill>
                <a:latin typeface="Inter"/>
                <a:ea typeface="Inter"/>
                <a:cs typeface="Inter"/>
                <a:sym typeface="Inter"/>
              </a:rPr>
              <a:t>Hassas </a:t>
            </a:r>
            <a:r>
              <a:rPr lang="en" dirty="0" err="1">
                <a:solidFill>
                  <a:schemeClr val="dk1"/>
                </a:solidFill>
                <a:latin typeface="Inter"/>
                <a:ea typeface="Inter"/>
                <a:cs typeface="Inter"/>
                <a:sym typeface="Inter"/>
              </a:rPr>
              <a:t>olmayan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fotoğraflar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yaratıcı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içerikler</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Eğitim</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işle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ilgili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sorular</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Dikkat</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Etmeniz</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Gereken</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Tehlike</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İşaretleri</a:t>
            </a:r>
            <a:r>
              <a:rPr lang="en" b="1" dirty="0">
                <a:solidFill>
                  <a:schemeClr val="dk1"/>
                </a:solidFill>
                <a:latin typeface="Inter"/>
                <a:ea typeface="Inter"/>
                <a:cs typeface="Inter"/>
                <a:sym typeface="Inter"/>
              </a:rPr>
              <a:t> </a:t>
            </a:r>
            <a:r>
              <a:rPr lang="en" dirty="0">
                <a:solidFill>
                  <a:schemeClr val="dk1"/>
                </a:solidFill>
                <a:latin typeface="Inter"/>
                <a:ea typeface="Inter"/>
                <a:cs typeface="Inter"/>
                <a:sym typeface="Inter"/>
              </a:rPr>
              <a:t>(2 </a:t>
            </a:r>
            <a:r>
              <a:rPr lang="en" dirty="0" err="1">
                <a:solidFill>
                  <a:schemeClr val="dk1"/>
                </a:solidFill>
                <a:latin typeface="Inter"/>
                <a:ea typeface="Inter"/>
                <a:cs typeface="Inter"/>
                <a:sym typeface="Inter"/>
              </a:rPr>
              <a:t>dakika</a:t>
            </a:r>
            <a:r>
              <a:rPr lang="en" dirty="0">
                <a:solidFill>
                  <a:schemeClr val="dk1"/>
                </a:solidFill>
                <a:latin typeface="Inter"/>
                <a:ea typeface="Inter"/>
                <a:cs typeface="Inter"/>
                <a:sym typeface="Inter"/>
              </a:rPr>
              <a:t>):</a:t>
            </a:r>
            <a:endParaRPr dirty="0">
              <a:solidFill>
                <a:schemeClr val="dk1"/>
              </a:solidFill>
            </a:endParaRPr>
          </a:p>
          <a:p>
            <a:pPr marL="0" marR="38100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a:t>
            </a:r>
            <a:r>
              <a:rPr lang="en" dirty="0" err="1">
                <a:solidFill>
                  <a:schemeClr val="dk1"/>
                </a:solidFill>
                <a:latin typeface="Inter"/>
                <a:ea typeface="Inter"/>
                <a:cs typeface="Inter"/>
                <a:sym typeface="Inter"/>
              </a:rPr>
              <a:t>İçgüdülerinize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güvenin</a:t>
            </a:r>
            <a:r>
              <a:rPr lang="en" dirty="0">
                <a:solidFill>
                  <a:schemeClr val="dk1"/>
                </a:solidFill>
                <a:latin typeface="Inter"/>
                <a:ea typeface="Inter"/>
                <a:cs typeface="Inter"/>
                <a:sym typeface="Inter"/>
              </a:rPr>
              <a:t>. Bir </a:t>
            </a:r>
            <a:r>
              <a:rPr lang="en" dirty="0" err="1">
                <a:solidFill>
                  <a:schemeClr val="dk1"/>
                </a:solidFill>
                <a:latin typeface="Inter"/>
                <a:ea typeface="Inter"/>
                <a:cs typeface="Inter"/>
                <a:sym typeface="Inter"/>
              </a:rPr>
              <a:t>şeyler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ters</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geldiyse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hisleriniz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muhtemelen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haklıdır</a:t>
            </a:r>
            <a:r>
              <a:rPr lang="en" dirty="0">
                <a:solidFill>
                  <a:schemeClr val="dk1"/>
                </a:solidFill>
                <a:latin typeface="Inter"/>
                <a:ea typeface="Inter"/>
                <a:cs typeface="Inter"/>
                <a:sym typeface="Inter"/>
              </a:rPr>
              <a:t>.”</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Tehlike</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İşaretleri</a:t>
            </a:r>
            <a:r>
              <a:rPr lang="en" b="1" dirty="0">
                <a:solidFill>
                  <a:schemeClr val="dk1"/>
                </a:solidFill>
                <a:latin typeface="Inter"/>
                <a:ea typeface="Inter"/>
                <a:cs typeface="Inter"/>
                <a:sym typeface="Inter"/>
              </a:rPr>
              <a:t>:</a:t>
            </a:r>
            <a:endParaRPr dirty="0">
              <a:solidFill>
                <a:schemeClr val="dk1"/>
              </a:solidFill>
            </a:endParaRPr>
          </a:p>
          <a:p>
            <a:pPr marL="457200" lvl="0" indent="-298450" algn="l" rtl="0">
              <a:lnSpc>
                <a:spcPct val="115000"/>
              </a:lnSpc>
              <a:spcBef>
                <a:spcPts val="1200"/>
              </a:spcBef>
              <a:spcAft>
                <a:spcPts val="0"/>
              </a:spcAft>
              <a:buClr>
                <a:schemeClr val="dk1"/>
              </a:buClr>
              <a:buSzPts val="1100"/>
              <a:buFont typeface="Inter"/>
              <a:buChar char="●"/>
            </a:pPr>
            <a:r>
              <a:rPr lang="en" dirty="0" err="1">
                <a:solidFill>
                  <a:schemeClr val="dk1"/>
                </a:solidFill>
                <a:latin typeface="Inter"/>
                <a:ea typeface="Inter"/>
                <a:cs typeface="Inter"/>
                <a:sym typeface="Inter"/>
              </a:rPr>
              <a:t>Çalışması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gerekli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olmayan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bilgilere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erişim</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isteyen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uygulamalar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hesap</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makinesinin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telefonunuzda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kayıtlı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kişilerin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iletişim</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bilgilerine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neden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ihtiyacı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olsun</a:t>
            </a:r>
            <a:r>
              <a:rPr lang="en" dirty="0">
                <a:solidFill>
                  <a:schemeClr val="dk1"/>
                </a:solidFill>
                <a:latin typeface="Inter"/>
                <a:ea typeface="Inter"/>
                <a:cs typeface="Inter"/>
                <a:sym typeface="Inter"/>
              </a:rPr>
              <a:t> ki?</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a:solidFill>
                  <a:schemeClr val="dk1"/>
                </a:solidFill>
                <a:latin typeface="Inter"/>
                <a:ea typeface="Inter"/>
                <a:cs typeface="Inter"/>
                <a:sym typeface="Inter"/>
              </a:rPr>
              <a:t>Bir an </a:t>
            </a:r>
            <a:r>
              <a:rPr lang="en" dirty="0" err="1">
                <a:solidFill>
                  <a:schemeClr val="dk1"/>
                </a:solidFill>
                <a:latin typeface="Inter"/>
                <a:ea typeface="Inter"/>
                <a:cs typeface="Inter"/>
                <a:sym typeface="Inter"/>
              </a:rPr>
              <a:t>önce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şeyler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indirmeniz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kaydolmanız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baskı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uygulanması</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Gerçek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olamayacak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kadar</a:t>
            </a:r>
            <a:r>
              <a:rPr lang="en" dirty="0">
                <a:solidFill>
                  <a:schemeClr val="dk1"/>
                </a:solidFill>
                <a:latin typeface="Inter"/>
                <a:ea typeface="Inter"/>
                <a:cs typeface="Inter"/>
                <a:sym typeface="Inter"/>
              </a:rPr>
              <a:t> iyi </a:t>
            </a:r>
            <a:r>
              <a:rPr lang="en" dirty="0" err="1">
                <a:solidFill>
                  <a:schemeClr val="dk1"/>
                </a:solidFill>
                <a:latin typeface="Inter"/>
                <a:ea typeface="Inter"/>
                <a:cs typeface="Inter"/>
                <a:sym typeface="Inter"/>
              </a:rPr>
              <a:t>fırsatlar</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a:solidFill>
                  <a:schemeClr val="dk1"/>
                </a:solidFill>
                <a:latin typeface="Inter"/>
                <a:ea typeface="Inter"/>
                <a:cs typeface="Inter"/>
                <a:sym typeface="Inter"/>
              </a:rPr>
              <a:t>Resmi </a:t>
            </a:r>
            <a:r>
              <a:rPr lang="en" dirty="0" err="1">
                <a:solidFill>
                  <a:schemeClr val="dk1"/>
                </a:solidFill>
                <a:latin typeface="Inter"/>
                <a:ea typeface="Inter"/>
                <a:cs typeface="Inter"/>
                <a:sym typeface="Inter"/>
              </a:rPr>
              <a:t>olmayan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kanallar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üzerinden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hassas</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bilgilerinizin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talep</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edilmesi</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Türkiye’deki</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Bağlamı</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Hatırlatın</a:t>
            </a:r>
            <a:r>
              <a:rPr lang="en" b="1" dirty="0">
                <a:solidFill>
                  <a:schemeClr val="dk1"/>
                </a:solidFill>
                <a:latin typeface="Inter"/>
                <a:ea typeface="Inter"/>
                <a:cs typeface="Inter"/>
                <a:sym typeface="Inter"/>
              </a:rPr>
              <a:t>:</a:t>
            </a:r>
            <a:endParaRPr dirty="0">
              <a:solidFill>
                <a:schemeClr val="dk1"/>
              </a:solidFill>
            </a:endParaRPr>
          </a:p>
          <a:p>
            <a:pPr marL="0" marR="38100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a:t>
            </a:r>
            <a:r>
              <a:rPr lang="en" dirty="0" err="1">
                <a:solidFill>
                  <a:schemeClr val="dk1"/>
                </a:solidFill>
                <a:latin typeface="Inter"/>
                <a:ea typeface="Inter"/>
                <a:cs typeface="Inter"/>
                <a:sym typeface="Inter"/>
              </a:rPr>
              <a:t>Türkiye’de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henüz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yeterince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yerleşik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olmayan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uygulamalar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hizmetler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konusunda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özellikle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dikkatli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olun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Bazı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uluslararası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hizmetler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Türkiye’deki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yasaların</a:t>
            </a:r>
            <a:r>
              <a:rPr lang="en" dirty="0">
                <a:solidFill>
                  <a:schemeClr val="dk1"/>
                </a:solidFill>
                <a:latin typeface="Inter"/>
                <a:ea typeface="Inter"/>
                <a:cs typeface="Inter"/>
                <a:sym typeface="Inter"/>
              </a:rPr>
              <a:t> (KVKK – </a:t>
            </a:r>
            <a:r>
              <a:rPr lang="en" dirty="0" err="1">
                <a:solidFill>
                  <a:schemeClr val="dk1"/>
                </a:solidFill>
                <a:latin typeface="Inter"/>
                <a:ea typeface="Inter"/>
                <a:cs typeface="Inter"/>
                <a:sym typeface="Inter"/>
              </a:rPr>
              <a:t>Kişisel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Verilerin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Korunması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Kanunu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gerektirdiği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gizlilik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koruma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standartlarına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uygun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olmayabilir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Ayrıca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hizmetlerin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çoğu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şeyler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yolunda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gitmediğinde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destek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alabilmeniz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Türkçe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destek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sunmayabilir</a:t>
            </a:r>
            <a:r>
              <a:rPr lang="en" dirty="0">
                <a:solidFill>
                  <a:schemeClr val="dk1"/>
                </a:solidFill>
                <a:latin typeface="Inter"/>
                <a:ea typeface="Inter"/>
                <a:cs typeface="Inter"/>
                <a:sym typeface="Inter"/>
              </a:rPr>
              <a:t>.”</a:t>
            </a:r>
            <a:endParaRPr sz="1200" b="1" dirty="0">
              <a:solidFill>
                <a:schemeClr val="dk1"/>
              </a:solidFill>
              <a:latin typeface="Inter"/>
              <a:ea typeface="Inter"/>
              <a:cs typeface="Inter"/>
              <a:sym typeface="Inter"/>
            </a:endParaRPr>
          </a:p>
          <a:p>
            <a:pPr marL="0" lvl="0" indent="0" algn="l" rtl="0">
              <a:spcBef>
                <a:spcPts val="1200"/>
              </a:spcBef>
              <a:spcAft>
                <a:spcPts val="0"/>
              </a:spcAft>
              <a:buNone/>
            </a:pPr>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1"/>
        <p:cNvGrpSpPr/>
        <p:nvPr/>
      </p:nvGrpSpPr>
      <p:grpSpPr>
        <a:xfrm>
          <a:off x="0" y="0"/>
          <a:ext cx="0" cy="0"/>
          <a:chOff x="0" y="0"/>
          <a:chExt cx="0" cy="0"/>
        </a:xfrm>
      </p:grpSpPr>
      <p:sp>
        <p:nvSpPr>
          <p:cNvPr id="1902" name="Google Shape;1902;g3d0916e44a2_0_15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3" name="Google Shape;1903;g3d0916e44a2_0_15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b="1" dirty="0">
                <a:solidFill>
                  <a:schemeClr val="dk1"/>
                </a:solidFill>
                <a:latin typeface="Inter"/>
                <a:ea typeface="Inter"/>
                <a:cs typeface="Inter"/>
                <a:sym typeface="Inter"/>
              </a:rPr>
              <a:t>KONUŞMACI NOTLARI:</a:t>
            </a:r>
            <a:endParaRPr dirty="0">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 b="1" dirty="0" err="1">
                <a:solidFill>
                  <a:schemeClr val="dk1"/>
                </a:solidFill>
                <a:latin typeface="Inter"/>
                <a:ea typeface="Inter"/>
                <a:cs typeface="Inter"/>
                <a:sym typeface="Inter"/>
              </a:rPr>
              <a:t>Ailenizi</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Koruyun</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Toplumsal</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Sorumluluk</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Yaklaşımı</a:t>
            </a:r>
            <a:r>
              <a:rPr lang="en" b="1" dirty="0">
                <a:solidFill>
                  <a:schemeClr val="dk1"/>
                </a:solidFill>
                <a:latin typeface="Inter"/>
                <a:ea typeface="Inter"/>
                <a:cs typeface="Inter"/>
                <a:sym typeface="Inter"/>
              </a:rPr>
              <a:t> </a:t>
            </a:r>
            <a:r>
              <a:rPr lang="en" dirty="0">
                <a:solidFill>
                  <a:schemeClr val="dk1"/>
                </a:solidFill>
                <a:latin typeface="Inter"/>
                <a:ea typeface="Inter"/>
                <a:cs typeface="Inter"/>
                <a:sym typeface="Inter"/>
              </a:rPr>
              <a:t>(2 </a:t>
            </a:r>
            <a:r>
              <a:rPr lang="en" dirty="0" err="1">
                <a:solidFill>
                  <a:schemeClr val="dk1"/>
                </a:solidFill>
                <a:latin typeface="Inter"/>
                <a:ea typeface="Inter"/>
                <a:cs typeface="Inter"/>
                <a:sym typeface="Inter"/>
              </a:rPr>
              <a:t>dakika</a:t>
            </a:r>
            <a:r>
              <a:rPr lang="en" dirty="0">
                <a:solidFill>
                  <a:schemeClr val="dk1"/>
                </a:solidFill>
                <a:latin typeface="Inter"/>
                <a:ea typeface="Inter"/>
                <a:cs typeface="Inter"/>
                <a:sym typeface="Inter"/>
              </a:rPr>
              <a:t>):</a:t>
            </a:r>
            <a:endParaRPr dirty="0">
              <a:solidFill>
                <a:schemeClr val="dk1"/>
              </a:solidFill>
            </a:endParaRPr>
          </a:p>
          <a:p>
            <a:pPr marL="0" marR="38100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okuryazarlığına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sahip</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olmanız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yalnızca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sizi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değil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tüm</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çevrenizi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korur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Aileniz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çevrenizdekiler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güvenilir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dijital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bilgi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kaynağı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olursunuz</a:t>
            </a:r>
            <a:r>
              <a:rPr lang="en" dirty="0">
                <a:solidFill>
                  <a:schemeClr val="dk1"/>
                </a:solidFill>
                <a:latin typeface="Inter"/>
                <a:ea typeface="Inter"/>
                <a:cs typeface="Inter"/>
                <a:sym typeface="Inter"/>
              </a:rPr>
              <a:t>.”</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Başkalarına</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Öğretme</a:t>
            </a:r>
            <a:r>
              <a:rPr lang="en" dirty="0">
                <a:solidFill>
                  <a:schemeClr val="dk1"/>
                </a:solidFill>
                <a:latin typeface="Inter"/>
                <a:ea typeface="Inter"/>
                <a:cs typeface="Inter"/>
                <a:sym typeface="Inter"/>
              </a:rPr>
              <a:t> (1 </a:t>
            </a:r>
            <a:r>
              <a:rPr lang="en" dirty="0" err="1">
                <a:solidFill>
                  <a:schemeClr val="dk1"/>
                </a:solidFill>
                <a:latin typeface="Inter"/>
                <a:ea typeface="Inter"/>
                <a:cs typeface="Inter"/>
                <a:sym typeface="Inter"/>
              </a:rPr>
              <a:t>dakika</a:t>
            </a:r>
            <a:r>
              <a:rPr lang="en" dirty="0">
                <a:solidFill>
                  <a:schemeClr val="dk1"/>
                </a:solidFill>
                <a:latin typeface="Inter"/>
                <a:ea typeface="Inter"/>
                <a:cs typeface="Inter"/>
                <a:sym typeface="Inter"/>
              </a:rPr>
              <a:t>):</a:t>
            </a:r>
            <a:endParaRPr dirty="0">
              <a:solidFill>
                <a:schemeClr val="dk1"/>
              </a:solidFill>
            </a:endParaRPr>
          </a:p>
          <a:p>
            <a:pPr marL="457200" lvl="0" indent="-298450" algn="l" rtl="0">
              <a:lnSpc>
                <a:spcPct val="115000"/>
              </a:lnSpc>
              <a:spcBef>
                <a:spcPts val="1200"/>
              </a:spcBef>
              <a:spcAft>
                <a:spcPts val="0"/>
              </a:spcAft>
              <a:buClr>
                <a:schemeClr val="dk1"/>
              </a:buClr>
              <a:buSzPts val="1100"/>
              <a:buFont typeface="Inter"/>
              <a:buChar char="●"/>
            </a:pPr>
            <a:r>
              <a:rPr lang="en" dirty="0">
                <a:solidFill>
                  <a:schemeClr val="dk1"/>
                </a:solidFill>
                <a:latin typeface="Inter"/>
                <a:ea typeface="Inter"/>
                <a:cs typeface="Inter"/>
                <a:sym typeface="Inter"/>
              </a:rPr>
              <a:t>KAYNAK </a:t>
            </a:r>
            <a:r>
              <a:rPr lang="en" dirty="0" err="1">
                <a:solidFill>
                  <a:schemeClr val="dk1"/>
                </a:solidFill>
                <a:latin typeface="Inter"/>
                <a:ea typeface="Inter"/>
                <a:cs typeface="Inter"/>
                <a:sym typeface="Inter"/>
              </a:rPr>
              <a:t>yöntemini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ailenizle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paylaşın</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Yaş</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almış</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akrabalarınıza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içeriğin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şüpheli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olup</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olmadığını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anlayabilmeleri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yardım</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edin</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İnternette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karşılaşabilecekleri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içerikleriyle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ilgili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çocukları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eğitin</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Sabırlı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olun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becerileri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öğrenmeden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önce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nasıl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hissettiğinizi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hatırlayın</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Zararlı</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İçeriklerle</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Karşılaştığınızda</a:t>
            </a:r>
            <a:r>
              <a:rPr lang="en" b="1" dirty="0">
                <a:solidFill>
                  <a:schemeClr val="dk1"/>
                </a:solidFill>
                <a:latin typeface="Inter"/>
                <a:ea typeface="Inter"/>
                <a:cs typeface="Inter"/>
                <a:sym typeface="Inter"/>
              </a:rPr>
              <a:t> </a:t>
            </a:r>
            <a:r>
              <a:rPr lang="en" dirty="0">
                <a:solidFill>
                  <a:schemeClr val="dk1"/>
                </a:solidFill>
                <a:latin typeface="Inter"/>
                <a:ea typeface="Inter"/>
                <a:cs typeface="Inter"/>
                <a:sym typeface="Inter"/>
              </a:rPr>
              <a:t>(1 </a:t>
            </a:r>
            <a:r>
              <a:rPr lang="en" dirty="0" err="1">
                <a:solidFill>
                  <a:schemeClr val="dk1"/>
                </a:solidFill>
                <a:latin typeface="Inter"/>
                <a:ea typeface="Inter"/>
                <a:cs typeface="Inter"/>
                <a:sym typeface="Inter"/>
              </a:rPr>
              <a:t>dakika</a:t>
            </a:r>
            <a:r>
              <a:rPr lang="en" dirty="0">
                <a:solidFill>
                  <a:schemeClr val="dk1"/>
                </a:solidFill>
                <a:latin typeface="Inter"/>
                <a:ea typeface="Inter"/>
                <a:cs typeface="Inter"/>
                <a:sym typeface="Inter"/>
              </a:rPr>
              <a:t>): </a:t>
            </a:r>
            <a:r>
              <a:rPr lang="en" b="1" dirty="0">
                <a:solidFill>
                  <a:schemeClr val="dk1"/>
                </a:solidFill>
                <a:latin typeface="Inter"/>
                <a:ea typeface="Inter"/>
                <a:cs typeface="Inter"/>
                <a:sym typeface="Inter"/>
              </a:rPr>
              <a:t>Eylem </a:t>
            </a:r>
            <a:r>
              <a:rPr lang="en" b="1" dirty="0" err="1">
                <a:solidFill>
                  <a:schemeClr val="dk1"/>
                </a:solidFill>
                <a:latin typeface="Inter"/>
                <a:ea typeface="Inter"/>
                <a:cs typeface="Inter"/>
                <a:sym typeface="Inter"/>
              </a:rPr>
              <a:t>Adımları</a:t>
            </a:r>
            <a:r>
              <a:rPr lang="en" b="1" dirty="0">
                <a:solidFill>
                  <a:schemeClr val="dk1"/>
                </a:solidFill>
                <a:latin typeface="Inter"/>
                <a:ea typeface="Inter"/>
                <a:cs typeface="Inter"/>
                <a:sym typeface="Inter"/>
              </a:rPr>
              <a:t>:</a:t>
            </a:r>
            <a:endParaRPr dirty="0">
              <a:solidFill>
                <a:schemeClr val="dk1"/>
              </a:solidFill>
            </a:endParaRPr>
          </a:p>
          <a:p>
            <a:pPr marL="457200" lvl="0" indent="-298450" algn="l" rtl="0">
              <a:lnSpc>
                <a:spcPct val="115000"/>
              </a:lnSpc>
              <a:spcBef>
                <a:spcPts val="1200"/>
              </a:spcBef>
              <a:spcAft>
                <a:spcPts val="0"/>
              </a:spcAft>
              <a:buClr>
                <a:schemeClr val="dk1"/>
              </a:buClr>
              <a:buSzPts val="1100"/>
              <a:buFont typeface="Inter"/>
              <a:buAutoNum type="arabicPeriod"/>
            </a:pPr>
            <a:r>
              <a:rPr lang="en" dirty="0" err="1">
                <a:solidFill>
                  <a:schemeClr val="dk1"/>
                </a:solidFill>
                <a:latin typeface="Inter"/>
                <a:ea typeface="Inter"/>
                <a:cs typeface="Inter"/>
                <a:sym typeface="Inter"/>
              </a:rPr>
              <a:t>Paylaşmayın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başkalarını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uyarmak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bile </a:t>
            </a:r>
            <a:r>
              <a:rPr lang="en" dirty="0" err="1">
                <a:solidFill>
                  <a:schemeClr val="dk1"/>
                </a:solidFill>
                <a:latin typeface="Inter"/>
                <a:ea typeface="Inter"/>
                <a:cs typeface="Inter"/>
                <a:sym typeface="Inter"/>
              </a:rPr>
              <a:t>olsa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paylaşmayın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daha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fazla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yayılmasına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sebep</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olabilir</a:t>
            </a:r>
            <a:r>
              <a:rPr lang="en" dirty="0">
                <a:solidFill>
                  <a:schemeClr val="dk1"/>
                </a:solidFill>
                <a:latin typeface="Inter"/>
                <a:ea typeface="Inter"/>
                <a:cs typeface="Inter"/>
                <a:sym typeface="Inter"/>
              </a:rPr>
              <a:t>)</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AutoNum type="arabicPeriod"/>
            </a:pPr>
            <a:r>
              <a:rPr lang="en" dirty="0">
                <a:solidFill>
                  <a:schemeClr val="dk1"/>
                </a:solidFill>
                <a:latin typeface="Inter"/>
                <a:ea typeface="Inter"/>
                <a:cs typeface="Inter"/>
                <a:sym typeface="Inter"/>
              </a:rPr>
              <a:t>Resmi </a:t>
            </a:r>
            <a:r>
              <a:rPr lang="en" dirty="0" err="1">
                <a:solidFill>
                  <a:schemeClr val="dk1"/>
                </a:solidFill>
                <a:latin typeface="Inter"/>
                <a:ea typeface="Inter"/>
                <a:cs typeface="Inter"/>
                <a:sym typeface="Inter"/>
              </a:rPr>
              <a:t>şikayet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araçlarını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kullanarak</a:t>
            </a:r>
            <a:r>
              <a:rPr lang="en" dirty="0">
                <a:solidFill>
                  <a:schemeClr val="dk1"/>
                </a:solidFill>
                <a:latin typeface="Inter"/>
                <a:ea typeface="Inter"/>
                <a:cs typeface="Inter"/>
                <a:sym typeface="Inter"/>
              </a:rPr>
              <a:t> platform </a:t>
            </a:r>
            <a:r>
              <a:rPr lang="en" dirty="0" err="1">
                <a:solidFill>
                  <a:schemeClr val="dk1"/>
                </a:solidFill>
                <a:latin typeface="Inter"/>
                <a:ea typeface="Inter"/>
                <a:cs typeface="Inter"/>
                <a:sym typeface="Inter"/>
              </a:rPr>
              <a:t>üzerinde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şikayet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oluşturun</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AutoNum type="arabicPeriod"/>
            </a:pPr>
            <a:r>
              <a:rPr lang="en" dirty="0" err="1">
                <a:solidFill>
                  <a:schemeClr val="dk1"/>
                </a:solidFill>
                <a:latin typeface="Inter"/>
                <a:ea typeface="Inter"/>
                <a:cs typeface="Inter"/>
                <a:sym typeface="Inter"/>
              </a:rPr>
              <a:t>Etkilenen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kişileri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doğrudan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özel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mesaj</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göndererek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bilgilendirin</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AutoNum type="arabicPeriod"/>
            </a:pPr>
            <a:r>
              <a:rPr lang="en" dirty="0" err="1">
                <a:solidFill>
                  <a:schemeClr val="dk1"/>
                </a:solidFill>
                <a:latin typeface="Inter"/>
                <a:ea typeface="Inter"/>
                <a:cs typeface="Inter"/>
                <a:sym typeface="Inter"/>
              </a:rPr>
              <a:t>Ciddi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tehditler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dolandırıcılıkları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yetkili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makamlara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bildirin</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Toplumu</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Dirençli</a:t>
            </a:r>
            <a:r>
              <a:rPr lang="en" b="1" dirty="0">
                <a:solidFill>
                  <a:schemeClr val="dk1"/>
                </a:solidFill>
                <a:latin typeface="Inter"/>
                <a:ea typeface="Inter"/>
                <a:cs typeface="Inter"/>
                <a:sym typeface="Inter"/>
              </a:rPr>
              <a:t> Hale </a:t>
            </a:r>
            <a:r>
              <a:rPr lang="en" b="1" dirty="0" err="1">
                <a:solidFill>
                  <a:schemeClr val="dk1"/>
                </a:solidFill>
                <a:latin typeface="Inter"/>
                <a:ea typeface="Inter"/>
                <a:cs typeface="Inter"/>
                <a:sym typeface="Inter"/>
              </a:rPr>
              <a:t>Getirmek</a:t>
            </a:r>
            <a:r>
              <a:rPr lang="en" b="1" dirty="0">
                <a:solidFill>
                  <a:schemeClr val="dk1"/>
                </a:solidFill>
                <a:latin typeface="Inter"/>
                <a:ea typeface="Inter"/>
                <a:cs typeface="Inter"/>
                <a:sym typeface="Inter"/>
              </a:rPr>
              <a:t>:</a:t>
            </a:r>
            <a:endParaRPr dirty="0">
              <a:solidFill>
                <a:schemeClr val="dk1"/>
              </a:solidFill>
            </a:endParaRPr>
          </a:p>
          <a:p>
            <a:pPr marL="0" marR="38100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a:t>
            </a:r>
            <a:r>
              <a:rPr lang="en" dirty="0" err="1">
                <a:solidFill>
                  <a:schemeClr val="dk1"/>
                </a:solidFill>
                <a:latin typeface="Inter"/>
                <a:ea typeface="Inter"/>
                <a:cs typeface="Inter"/>
                <a:sym typeface="Inter"/>
              </a:rPr>
              <a:t>Paylaşmadan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önce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doğruluk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kontrolü</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yaptığınızda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başkalarının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bilgiyi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doğrulamasına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yardımcı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olduğunuzda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zararlı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içerikleri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bildirdiğinizde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yalnızca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kendinizi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korumuş</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olmazsınız</a:t>
            </a:r>
            <a:r>
              <a:rPr lang="en" dirty="0">
                <a:solidFill>
                  <a:schemeClr val="dk1"/>
                </a:solidFill>
                <a:latin typeface="Inter"/>
                <a:ea typeface="Inter"/>
                <a:cs typeface="Inter"/>
                <a:sym typeface="Inter"/>
              </a:rPr>
              <a:t>. Herkes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daha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güvenli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bilinçli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dijital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topluluğun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oluşmasına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katkı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sunmuş</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olursunuz</a:t>
            </a:r>
            <a:r>
              <a:rPr lang="en" dirty="0">
                <a:solidFill>
                  <a:schemeClr val="dk1"/>
                </a:solidFill>
                <a:latin typeface="Inter"/>
                <a:ea typeface="Inter"/>
                <a:cs typeface="Inter"/>
                <a:sym typeface="Inter"/>
              </a:rPr>
              <a:t>.”</a:t>
            </a:r>
            <a:endParaRPr sz="1200" b="1" dirty="0">
              <a:solidFill>
                <a:schemeClr val="dk1"/>
              </a:solidFill>
              <a:latin typeface="Inter"/>
              <a:ea typeface="Inter"/>
              <a:cs typeface="Inter"/>
              <a:sym typeface="Inter"/>
            </a:endParaRPr>
          </a:p>
          <a:p>
            <a:pPr marL="0" lvl="0" indent="0" algn="l" rtl="0">
              <a:spcBef>
                <a:spcPts val="1200"/>
              </a:spcBef>
              <a:spcAft>
                <a:spcPts val="0"/>
              </a:spcAft>
              <a:buNone/>
            </a:pPr>
            <a:endParaRP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8"/>
        <p:cNvGrpSpPr/>
        <p:nvPr/>
      </p:nvGrpSpPr>
      <p:grpSpPr>
        <a:xfrm>
          <a:off x="0" y="0"/>
          <a:ext cx="0" cy="0"/>
          <a:chOff x="0" y="0"/>
          <a:chExt cx="0" cy="0"/>
        </a:xfrm>
      </p:grpSpPr>
      <p:sp>
        <p:nvSpPr>
          <p:cNvPr id="1949" name="Google Shape;1949;g3d0916e44a2_0_16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0" name="Google Shape;1950;g3d0916e44a2_0_16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latin typeface="Inter"/>
                <a:ea typeface="Inter"/>
                <a:cs typeface="Inter"/>
                <a:sym typeface="Inter"/>
              </a:rPr>
              <a:t>KONUŞMACI NOTLARI:</a:t>
            </a:r>
            <a:endParaRPr sz="1200" b="1" dirty="0">
              <a:solidFill>
                <a:schemeClr val="dk1"/>
              </a:solidFill>
              <a:latin typeface="Inter"/>
              <a:ea typeface="Inter"/>
              <a:cs typeface="Inter"/>
              <a:sym typeface="Inter"/>
            </a:endParaRPr>
          </a:p>
          <a:p>
            <a:pPr marL="0" lvl="0" indent="0" algn="l" rtl="0">
              <a:lnSpc>
                <a:spcPct val="115000"/>
              </a:lnSpc>
              <a:spcBef>
                <a:spcPts val="1200"/>
              </a:spcBef>
              <a:spcAft>
                <a:spcPts val="1200"/>
              </a:spcAft>
              <a:buClr>
                <a:schemeClr val="dk1"/>
              </a:buClr>
              <a:buSzPts val="1100"/>
              <a:buFont typeface="Arial"/>
              <a:buNone/>
            </a:pPr>
            <a:r>
              <a:rPr lang="en" sz="1200" b="1" dirty="0" err="1">
                <a:solidFill>
                  <a:schemeClr val="dk1"/>
                </a:solidFill>
                <a:latin typeface="Inter"/>
                <a:ea typeface="Inter"/>
                <a:cs typeface="Inter"/>
                <a:sym typeface="Inter"/>
              </a:rPr>
              <a:t>Öğrenme</a:t>
            </a:r>
            <a:r>
              <a:rPr lang="en" sz="1200" b="1" dirty="0">
                <a:solidFill>
                  <a:schemeClr val="dk1"/>
                </a:solidFill>
                <a:latin typeface="Inter"/>
                <a:ea typeface="Inter"/>
                <a:cs typeface="Inter"/>
                <a:sym typeface="Inter"/>
              </a:rPr>
              <a:t> </a:t>
            </a:r>
            <a:r>
              <a:rPr lang="en" sz="1200" b="1" dirty="0" err="1">
                <a:solidFill>
                  <a:schemeClr val="dk1"/>
                </a:solidFill>
                <a:latin typeface="Inter"/>
                <a:ea typeface="Inter"/>
                <a:cs typeface="Inter"/>
                <a:sym typeface="Inter"/>
              </a:rPr>
              <a:t>Hedefi</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Katılımcılar</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yapay</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zekayla</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ilgili</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fırsatları</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yakalamaya</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yetkin</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olduklarını</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hissederler</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ve</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kendilerini</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yalnızca</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yapay</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zeka</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teknolojisinin</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tüketicisi</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olarak</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değil</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birer</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üretici</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olarak</a:t>
            </a:r>
            <a:r>
              <a:rPr lang="en" sz="1200" dirty="0">
                <a:solidFill>
                  <a:schemeClr val="dk1"/>
                </a:solidFill>
                <a:latin typeface="Inter"/>
                <a:ea typeface="Inter"/>
                <a:cs typeface="Inter"/>
                <a:sym typeface="Inter"/>
              </a:rPr>
              <a:t> </a:t>
            </a:r>
            <a:r>
              <a:rPr lang="en" sz="1200" dirty="0" err="1">
                <a:solidFill>
                  <a:schemeClr val="dk1"/>
                </a:solidFill>
                <a:latin typeface="Inter"/>
                <a:ea typeface="Inter"/>
                <a:cs typeface="Inter"/>
                <a:sym typeface="Inter"/>
              </a:rPr>
              <a:t>görürler</a:t>
            </a:r>
            <a:r>
              <a:rPr lang="en" sz="1200" dirty="0">
                <a:solidFill>
                  <a:schemeClr val="dk1"/>
                </a:solidFill>
                <a:latin typeface="Inter"/>
                <a:ea typeface="Inter"/>
                <a:cs typeface="Inter"/>
                <a:sym typeface="Inter"/>
              </a:rPr>
              <a:t>. </a:t>
            </a:r>
            <a:endParaRPr sz="1200" b="1" dirty="0">
              <a:solidFill>
                <a:schemeClr val="dk1"/>
              </a:solidFill>
              <a:latin typeface="Inter"/>
              <a:ea typeface="Inter"/>
              <a:cs typeface="Inter"/>
              <a:sym typeface="Inte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4"/>
        <p:cNvGrpSpPr/>
        <p:nvPr/>
      </p:nvGrpSpPr>
      <p:grpSpPr>
        <a:xfrm>
          <a:off x="0" y="0"/>
          <a:ext cx="0" cy="0"/>
          <a:chOff x="0" y="0"/>
          <a:chExt cx="0" cy="0"/>
        </a:xfrm>
      </p:grpSpPr>
      <p:sp>
        <p:nvSpPr>
          <p:cNvPr id="1955" name="Google Shape;1955;g3d0916e44a2_0_16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6" name="Google Shape;1956;g3d0916e44a2_0_16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KONUŞMACI NOTLARI:</a:t>
            </a:r>
            <a:endParaRPr b="1"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Deneyim</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Tespiti</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ve</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İlişkilendirme</a:t>
            </a:r>
            <a:r>
              <a:rPr lang="en" b="1" dirty="0">
                <a:solidFill>
                  <a:schemeClr val="dk1"/>
                </a:solidFill>
                <a:latin typeface="Inter"/>
                <a:ea typeface="Inter"/>
                <a:cs typeface="Inter"/>
                <a:sym typeface="Inter"/>
              </a:rPr>
              <a:t> (2 </a:t>
            </a:r>
            <a:r>
              <a:rPr lang="en" b="1" dirty="0" err="1">
                <a:solidFill>
                  <a:schemeClr val="dk1"/>
                </a:solidFill>
                <a:latin typeface="Inter"/>
                <a:ea typeface="Inter"/>
                <a:cs typeface="Inter"/>
                <a:sym typeface="Inter"/>
              </a:rPr>
              <a:t>dakika</a:t>
            </a:r>
            <a:r>
              <a:rPr lang="en" b="1" dirty="0">
                <a:solidFill>
                  <a:schemeClr val="dk1"/>
                </a:solidFill>
                <a:latin typeface="Inter"/>
                <a:ea typeface="Inter"/>
                <a:cs typeface="Inter"/>
                <a:sym typeface="Inter"/>
              </a:rPr>
              <a:t>):</a:t>
            </a:r>
            <a:endParaRPr b="1"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yalnızca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Silikon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Vadisi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Pekin’de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gelişmiyor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Türkiye’de</a:t>
            </a:r>
            <a:r>
              <a:rPr lang="en" dirty="0">
                <a:solidFill>
                  <a:schemeClr val="dk1"/>
                </a:solidFill>
                <a:latin typeface="Inter"/>
                <a:ea typeface="Inter"/>
                <a:cs typeface="Inter"/>
                <a:sym typeface="Inter"/>
              </a:rPr>
              <a:t> de </a:t>
            </a:r>
            <a:r>
              <a:rPr lang="en" dirty="0" err="1">
                <a:solidFill>
                  <a:schemeClr val="dk1"/>
                </a:solidFill>
                <a:latin typeface="Inter"/>
                <a:ea typeface="Inter"/>
                <a:cs typeface="Inter"/>
                <a:sym typeface="Inter"/>
              </a:rPr>
              <a:t>gerçek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iş</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fırsatları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yaratıyor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Üstelik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durmadan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büyüyen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alanda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yerini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almak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teknoloji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uzmanı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olmana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gerek</a:t>
            </a:r>
            <a:r>
              <a:rPr lang="en" dirty="0">
                <a:solidFill>
                  <a:schemeClr val="dk1"/>
                </a:solidFill>
                <a:latin typeface="Inter"/>
                <a:ea typeface="Inter"/>
                <a:cs typeface="Inter"/>
                <a:sym typeface="Inter"/>
              </a:rPr>
              <a:t> yok.”</a:t>
            </a:r>
            <a:endParaRPr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Kariyer</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Yollarına</a:t>
            </a:r>
            <a:r>
              <a:rPr lang="en" b="1" dirty="0">
                <a:solidFill>
                  <a:schemeClr val="dk1"/>
                </a:solidFill>
                <a:latin typeface="Inter"/>
                <a:ea typeface="Inter"/>
                <a:cs typeface="Inter"/>
                <a:sym typeface="Inter"/>
              </a:rPr>
              <a:t> Genel </a:t>
            </a:r>
            <a:r>
              <a:rPr lang="en" b="1" dirty="0" err="1">
                <a:solidFill>
                  <a:schemeClr val="dk1"/>
                </a:solidFill>
                <a:latin typeface="Inter"/>
                <a:ea typeface="Inter"/>
                <a:cs typeface="Inter"/>
                <a:sym typeface="Inter"/>
              </a:rPr>
              <a:t>Bakış</a:t>
            </a:r>
            <a:r>
              <a:rPr lang="en" b="1" dirty="0">
                <a:solidFill>
                  <a:schemeClr val="dk1"/>
                </a:solidFill>
                <a:latin typeface="Inter"/>
                <a:ea typeface="Inter"/>
                <a:cs typeface="Inter"/>
                <a:sym typeface="Inter"/>
              </a:rPr>
              <a:t> (5 </a:t>
            </a:r>
            <a:r>
              <a:rPr lang="en" b="1" dirty="0" err="1">
                <a:solidFill>
                  <a:schemeClr val="dk1"/>
                </a:solidFill>
                <a:latin typeface="Inter"/>
                <a:ea typeface="Inter"/>
                <a:cs typeface="Inter"/>
                <a:sym typeface="Inter"/>
              </a:rPr>
              <a:t>dakika</a:t>
            </a:r>
            <a:r>
              <a:rPr lang="en" b="1" dirty="0">
                <a:solidFill>
                  <a:schemeClr val="dk1"/>
                </a:solidFill>
                <a:latin typeface="Inter"/>
                <a:ea typeface="Inter"/>
                <a:cs typeface="Inter"/>
                <a:sym typeface="Inter"/>
              </a:rPr>
              <a:t>):</a:t>
            </a:r>
            <a:endParaRPr b="1"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Yapay</a:t>
            </a:r>
            <a:r>
              <a:rPr lang="en" b="1" dirty="0">
                <a:solidFill>
                  <a:schemeClr val="dk1"/>
                </a:solidFill>
                <a:latin typeface="Inter"/>
                <a:ea typeface="Inter"/>
                <a:cs typeface="Inter"/>
                <a:sym typeface="Inter"/>
              </a:rPr>
              <a:t> Zeka (AI) </a:t>
            </a:r>
            <a:r>
              <a:rPr lang="en" b="1" dirty="0" err="1">
                <a:solidFill>
                  <a:schemeClr val="dk1"/>
                </a:solidFill>
                <a:latin typeface="Inter"/>
                <a:ea typeface="Inter"/>
                <a:cs typeface="Inter"/>
                <a:sym typeface="Inter"/>
              </a:rPr>
              <a:t>Araştırmacıları</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ve</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Uzmanları</a:t>
            </a:r>
            <a:r>
              <a:rPr lang="en" b="1" dirty="0">
                <a:solidFill>
                  <a:schemeClr val="dk1"/>
                </a:solidFill>
                <a:latin typeface="Inter"/>
                <a:ea typeface="Inter"/>
                <a:cs typeface="Inter"/>
                <a:sym typeface="Inter"/>
              </a:rPr>
              <a:t> (1 </a:t>
            </a:r>
            <a:r>
              <a:rPr lang="en" b="1" dirty="0" err="1">
                <a:solidFill>
                  <a:schemeClr val="dk1"/>
                </a:solidFill>
                <a:latin typeface="Inter"/>
                <a:ea typeface="Inter"/>
                <a:cs typeface="Inter"/>
                <a:sym typeface="Inter"/>
              </a:rPr>
              <a:t>dakika</a:t>
            </a:r>
            <a:r>
              <a:rPr lang="en" b="1" dirty="0">
                <a:solidFill>
                  <a:schemeClr val="dk1"/>
                </a:solidFill>
                <a:latin typeface="Inter"/>
                <a:ea typeface="Inter"/>
                <a:cs typeface="Inter"/>
                <a:sym typeface="Inter"/>
              </a:rPr>
              <a: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Çalışmalarına</a:t>
            </a:r>
            <a:r>
              <a:rPr lang="en" dirty="0">
                <a:solidFill>
                  <a:schemeClr val="dk1"/>
                </a:solidFill>
                <a:latin typeface="Inter"/>
                <a:ea typeface="Inter"/>
                <a:cs typeface="Inter"/>
                <a:sym typeface="Inter"/>
              </a:rPr>
              <a:t> Cambridge </a:t>
            </a:r>
            <a:r>
              <a:rPr lang="en" dirty="0" err="1">
                <a:solidFill>
                  <a:schemeClr val="dk1"/>
                </a:solidFill>
                <a:latin typeface="Inter"/>
                <a:ea typeface="Inter"/>
                <a:cs typeface="Inter"/>
                <a:sym typeface="Inter"/>
              </a:rPr>
              <a:t>Üniversitesi’nde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devam</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eden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Profesör</a:t>
            </a:r>
            <a:r>
              <a:rPr lang="en" dirty="0">
                <a:solidFill>
                  <a:schemeClr val="dk1"/>
                </a:solidFill>
                <a:latin typeface="Inter"/>
                <a:ea typeface="Inter"/>
                <a:cs typeface="Inter"/>
                <a:sym typeface="Inter"/>
              </a:rPr>
              <a:t> Hatice </a:t>
            </a:r>
            <a:r>
              <a:rPr lang="en" dirty="0" err="1">
                <a:solidFill>
                  <a:schemeClr val="dk1"/>
                </a:solidFill>
                <a:latin typeface="Inter"/>
                <a:ea typeface="Inter"/>
                <a:cs typeface="Inter"/>
                <a:sym typeface="Inter"/>
              </a:rPr>
              <a:t>Güneş</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gibi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uzmanlar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zekanın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daha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adil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kapsayıcı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olmasına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dair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küresel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tartışmalara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yön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veriyor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Türkiye’nin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dört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yanındaki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araştırmacılar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dilimizin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kültürümüzün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nüanslarını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anlayan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Türkiye’deki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bağlamlara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özgü</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problemleri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çözebilen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geliştirmek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çalışıyorlar</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Veri </a:t>
            </a:r>
            <a:r>
              <a:rPr lang="en" b="1" dirty="0" err="1">
                <a:solidFill>
                  <a:schemeClr val="dk1"/>
                </a:solidFill>
                <a:latin typeface="Inter"/>
                <a:ea typeface="Inter"/>
                <a:cs typeface="Inter"/>
                <a:sym typeface="Inter"/>
              </a:rPr>
              <a:t>Bilimcileri</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ve</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Analistleri</a:t>
            </a:r>
            <a:r>
              <a:rPr lang="en" b="1" dirty="0">
                <a:solidFill>
                  <a:schemeClr val="dk1"/>
                </a:solidFill>
                <a:latin typeface="Inter"/>
                <a:ea typeface="Inter"/>
                <a:cs typeface="Inter"/>
                <a:sym typeface="Inter"/>
              </a:rPr>
              <a:t> (1 </a:t>
            </a:r>
            <a:r>
              <a:rPr lang="en" b="1" dirty="0" err="1">
                <a:solidFill>
                  <a:schemeClr val="dk1"/>
                </a:solidFill>
                <a:latin typeface="Inter"/>
                <a:ea typeface="Inter"/>
                <a:cs typeface="Inter"/>
                <a:sym typeface="Inter"/>
              </a:rPr>
              <a:t>dakika</a:t>
            </a:r>
            <a:r>
              <a:rPr lang="en" b="1" dirty="0">
                <a:solidFill>
                  <a:schemeClr val="dk1"/>
                </a:solidFill>
                <a:latin typeface="Inter"/>
                <a:ea typeface="Inter"/>
                <a:cs typeface="Inter"/>
                <a:sym typeface="Inter"/>
              </a:rPr>
              <a: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Türkiye’de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çok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banka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şirket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dolandırıcılık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tespiti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müşteri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ihtiyaçlarının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tahmini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hizmetlerin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iyileştirilmesi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zekayı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kullanabilen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uzmanlarını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işe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alıyor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Bunlar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sonradan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öğrenilebilen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beceriler</a:t>
            </a:r>
            <a:r>
              <a:rPr lang="en" dirty="0">
                <a:solidFill>
                  <a:schemeClr val="dk1"/>
                </a:solidFill>
                <a:latin typeface="Inter"/>
                <a:ea typeface="Inter"/>
                <a:cs typeface="Inter"/>
                <a:sym typeface="Inter"/>
              </a:rPr>
              <a:t>. Pek </a:t>
            </a:r>
            <a:r>
              <a:rPr lang="en" dirty="0" err="1">
                <a:solidFill>
                  <a:schemeClr val="dk1"/>
                </a:solidFill>
                <a:latin typeface="Inter"/>
                <a:ea typeface="Inter"/>
                <a:cs typeface="Inter"/>
                <a:sym typeface="Inter"/>
              </a:rPr>
              <a:t>çok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bilimci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alana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muhasebe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istatistik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iş</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analizi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gibi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alanlardan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geçiş</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yapıyor</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Yapay</a:t>
            </a:r>
            <a:r>
              <a:rPr lang="en" b="1" dirty="0">
                <a:solidFill>
                  <a:schemeClr val="dk1"/>
                </a:solidFill>
                <a:latin typeface="Inter"/>
                <a:ea typeface="Inter"/>
                <a:cs typeface="Inter"/>
                <a:sym typeface="Inter"/>
              </a:rPr>
              <a:t> Zeka (AI) </a:t>
            </a:r>
            <a:r>
              <a:rPr lang="en" b="1" dirty="0" err="1">
                <a:solidFill>
                  <a:schemeClr val="dk1"/>
                </a:solidFill>
                <a:latin typeface="Inter"/>
                <a:ea typeface="Inter"/>
                <a:cs typeface="Inter"/>
                <a:sym typeface="Inter"/>
              </a:rPr>
              <a:t>İş</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Uygulamaları</a:t>
            </a:r>
            <a:r>
              <a:rPr lang="en" b="1" dirty="0">
                <a:solidFill>
                  <a:schemeClr val="dk1"/>
                </a:solidFill>
                <a:latin typeface="Inter"/>
                <a:ea typeface="Inter"/>
                <a:cs typeface="Inter"/>
                <a:sym typeface="Inter"/>
              </a:rPr>
              <a:t> (1 </a:t>
            </a:r>
            <a:r>
              <a:rPr lang="en" b="1" dirty="0" err="1">
                <a:solidFill>
                  <a:schemeClr val="dk1"/>
                </a:solidFill>
                <a:latin typeface="Inter"/>
                <a:ea typeface="Inter"/>
                <a:cs typeface="Inter"/>
                <a:sym typeface="Inter"/>
              </a:rPr>
              <a:t>dakika</a:t>
            </a:r>
            <a:r>
              <a:rPr lang="en" b="1" dirty="0">
                <a:solidFill>
                  <a:schemeClr val="dk1"/>
                </a:solidFill>
                <a:latin typeface="Inter"/>
                <a:ea typeface="Inter"/>
                <a:cs typeface="Inter"/>
                <a:sym typeface="Inter"/>
              </a:rPr>
              <a: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Türkiye’deki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işletmelerin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araçlarına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geçişlerinde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yardımcı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olacak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profesyonellere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artan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talep</a:t>
            </a:r>
            <a:r>
              <a:rPr lang="en" dirty="0">
                <a:solidFill>
                  <a:schemeClr val="dk1"/>
                </a:solidFill>
                <a:latin typeface="Inter"/>
                <a:ea typeface="Inter"/>
                <a:cs typeface="Inter"/>
                <a:sym typeface="Inter"/>
              </a:rPr>
              <a:t> var: </a:t>
            </a:r>
            <a:r>
              <a:rPr lang="en" dirty="0" err="1">
                <a:solidFill>
                  <a:schemeClr val="dk1"/>
                </a:solidFill>
                <a:latin typeface="Inter"/>
                <a:ea typeface="Inter"/>
                <a:cs typeface="Inter"/>
                <a:sym typeface="Inter"/>
              </a:rPr>
              <a:t>Bankalara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sohbet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botları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konusunda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destek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veren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danışmanlar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perakende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markalarına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envanter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optimizasyonunda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destek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veren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uzmanlar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araçları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konusunda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personel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eğitimi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veren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profesyoneller</a:t>
            </a:r>
            <a:r>
              <a:rPr lang="en" dirty="0">
                <a:solidFill>
                  <a:schemeClr val="dk1"/>
                </a:solidFill>
                <a:latin typeface="Inter"/>
                <a:ea typeface="Inter"/>
                <a:cs typeface="Inter"/>
                <a:sym typeface="Inter"/>
              </a:rPr>
              <a:t>, vb. Kendi </a:t>
            </a:r>
            <a:r>
              <a:rPr lang="en" dirty="0" err="1">
                <a:solidFill>
                  <a:schemeClr val="dk1"/>
                </a:solidFill>
                <a:latin typeface="Inter"/>
                <a:ea typeface="Inter"/>
                <a:cs typeface="Inter"/>
                <a:sym typeface="Inter"/>
              </a:rPr>
              <a:t>alanınızdaki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iş</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deneyiminiz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alanda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çok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değerli</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Yapay</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Zekayla</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Zenginleştirilen</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Yaratıcı</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İşler</a:t>
            </a:r>
            <a:r>
              <a:rPr lang="en" b="1" dirty="0">
                <a:solidFill>
                  <a:schemeClr val="dk1"/>
                </a:solidFill>
                <a:latin typeface="Inter"/>
                <a:ea typeface="Inter"/>
                <a:cs typeface="Inter"/>
                <a:sym typeface="Inter"/>
              </a:rPr>
              <a:t> (1 </a:t>
            </a:r>
            <a:r>
              <a:rPr lang="en" b="1" dirty="0" err="1">
                <a:solidFill>
                  <a:schemeClr val="dk1"/>
                </a:solidFill>
                <a:latin typeface="Inter"/>
                <a:ea typeface="Inter"/>
                <a:cs typeface="Inter"/>
                <a:sym typeface="Inter"/>
              </a:rPr>
              <a:t>dakika</a:t>
            </a:r>
            <a:r>
              <a:rPr lang="en" b="1" dirty="0">
                <a:solidFill>
                  <a:schemeClr val="dk1"/>
                </a:solidFill>
                <a:latin typeface="Inter"/>
                <a:ea typeface="Inter"/>
                <a:cs typeface="Inter"/>
                <a:sym typeface="Inter"/>
              </a:rPr>
              <a: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Türkiye’deki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sanatçılar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dijital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üreticiler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zekayı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kullanarak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yerel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medya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içeriğini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iyileştiriyor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reklamcılık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gibi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alanlarda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destek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sunuyor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araçlarını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anlayan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grafik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tasarımcılar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yazarlar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pazarlamacılar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rekabet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avantajına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sahip</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Siz</a:t>
            </a:r>
            <a:r>
              <a:rPr lang="en" dirty="0">
                <a:solidFill>
                  <a:schemeClr val="dk1"/>
                </a:solidFill>
                <a:latin typeface="Inter"/>
                <a:ea typeface="Inter"/>
                <a:cs typeface="Inter"/>
                <a:sym typeface="Inter"/>
              </a:rPr>
              <a:t> de </a:t>
            </a:r>
            <a:r>
              <a:rPr lang="en" dirty="0" err="1">
                <a:solidFill>
                  <a:schemeClr val="dk1"/>
                </a:solidFill>
                <a:latin typeface="Inter"/>
                <a:ea typeface="Inter"/>
                <a:cs typeface="Inter"/>
                <a:sym typeface="Inter"/>
              </a:rPr>
              <a:t>bundan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kalmayın</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Yapay</a:t>
            </a:r>
            <a:r>
              <a:rPr lang="en" b="1" dirty="0">
                <a:solidFill>
                  <a:schemeClr val="dk1"/>
                </a:solidFill>
                <a:latin typeface="Inter"/>
                <a:ea typeface="Inter"/>
                <a:cs typeface="Inter"/>
                <a:sym typeface="Inter"/>
              </a:rPr>
              <a:t> Zeka (AI) </a:t>
            </a:r>
            <a:r>
              <a:rPr lang="en" b="1" dirty="0" err="1">
                <a:solidFill>
                  <a:schemeClr val="dk1"/>
                </a:solidFill>
                <a:latin typeface="Inter"/>
                <a:ea typeface="Inter"/>
                <a:cs typeface="Inter"/>
                <a:sym typeface="Inter"/>
              </a:rPr>
              <a:t>Öğretmenleri</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ve</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Eğitimcileri</a:t>
            </a:r>
            <a:r>
              <a:rPr lang="en" b="1" dirty="0">
                <a:solidFill>
                  <a:schemeClr val="dk1"/>
                </a:solidFill>
                <a:latin typeface="Inter"/>
                <a:ea typeface="Inter"/>
                <a:cs typeface="Inter"/>
                <a:sym typeface="Inter"/>
              </a:rPr>
              <a:t> (1 </a:t>
            </a:r>
            <a:r>
              <a:rPr lang="en" b="1" dirty="0" err="1">
                <a:solidFill>
                  <a:schemeClr val="dk1"/>
                </a:solidFill>
                <a:latin typeface="Inter"/>
                <a:ea typeface="Inter"/>
                <a:cs typeface="Inter"/>
                <a:sym typeface="Inter"/>
              </a:rPr>
              <a:t>dakika</a:t>
            </a:r>
            <a:r>
              <a:rPr lang="en" b="1" dirty="0">
                <a:solidFill>
                  <a:schemeClr val="dk1"/>
                </a:solidFill>
                <a:latin typeface="Inter"/>
                <a:ea typeface="Inter"/>
                <a:cs typeface="Inter"/>
                <a:sym typeface="Inter"/>
              </a:rPr>
              <a:t>): </a:t>
            </a:r>
            <a:r>
              <a:rPr lang="en" dirty="0">
                <a:solidFill>
                  <a:schemeClr val="dk1"/>
                </a:solidFill>
                <a:latin typeface="Inter"/>
                <a:ea typeface="Inter"/>
                <a:cs typeface="Inter"/>
                <a:sym typeface="Inter"/>
              </a:rPr>
              <a:t>“</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Türkiye’nin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dört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yanında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gelişmeye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devam</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ederken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insanları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alanda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eğitecek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eğitimcilere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yalnızca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üniversitelerde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değil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şirketlerde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topluluk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merkezlerinde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çevrim</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platformlarda</a:t>
            </a:r>
            <a:r>
              <a:rPr lang="en" dirty="0">
                <a:solidFill>
                  <a:schemeClr val="dk1"/>
                </a:solidFill>
                <a:latin typeface="Inter"/>
                <a:ea typeface="Inter"/>
                <a:cs typeface="Inter"/>
                <a:sym typeface="Inter"/>
              </a:rPr>
              <a:t> da </a:t>
            </a:r>
            <a:r>
              <a:rPr lang="en" dirty="0" err="1">
                <a:solidFill>
                  <a:schemeClr val="dk1"/>
                </a:solidFill>
                <a:latin typeface="Inter"/>
                <a:ea typeface="Inter"/>
                <a:cs typeface="Inter"/>
                <a:sym typeface="Inter"/>
              </a:rPr>
              <a:t>büyük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talep</a:t>
            </a:r>
            <a:r>
              <a:rPr lang="en" dirty="0">
                <a:solidFill>
                  <a:schemeClr val="dk1"/>
                </a:solidFill>
                <a:latin typeface="Inter"/>
                <a:ea typeface="Inter"/>
                <a:cs typeface="Inter"/>
                <a:sym typeface="Inter"/>
              </a:rPr>
              <a:t> var. </a:t>
            </a:r>
            <a:r>
              <a:rPr lang="en" dirty="0" err="1">
                <a:solidFill>
                  <a:schemeClr val="dk1"/>
                </a:solidFill>
                <a:latin typeface="Inter"/>
                <a:ea typeface="Inter"/>
                <a:cs typeface="Inter"/>
                <a:sym typeface="Inter"/>
              </a:rPr>
              <a:t>Eğitim</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deneyiminiz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varsa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başkalarının</a:t>
            </a:r>
            <a:r>
              <a:rPr lang="en" dirty="0">
                <a:solidFill>
                  <a:schemeClr val="dk1"/>
                </a:solidFill>
                <a:latin typeface="Inter"/>
                <a:ea typeface="Inter"/>
                <a:cs typeface="Inter"/>
                <a:sym typeface="Inter"/>
              </a:rPr>
              <a:t> yeni </a:t>
            </a:r>
            <a:r>
              <a:rPr lang="en" dirty="0" err="1">
                <a:solidFill>
                  <a:schemeClr val="dk1"/>
                </a:solidFill>
                <a:latin typeface="Inter"/>
                <a:ea typeface="Inter"/>
                <a:cs typeface="Inter"/>
                <a:sym typeface="Inter"/>
              </a:rPr>
              <a:t>şeyler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öğrenmesine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yardım</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etmeyi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seviyorsanız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eğitimcilik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açılan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kapınız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olabilir</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Yapay</a:t>
            </a:r>
            <a:r>
              <a:rPr lang="en" b="1" dirty="0">
                <a:solidFill>
                  <a:schemeClr val="dk1"/>
                </a:solidFill>
                <a:latin typeface="Inter"/>
                <a:ea typeface="Inter"/>
                <a:cs typeface="Inter"/>
                <a:sym typeface="Inter"/>
              </a:rPr>
              <a:t> Zeka (AI) </a:t>
            </a:r>
            <a:r>
              <a:rPr lang="en" b="1" dirty="0" err="1">
                <a:solidFill>
                  <a:schemeClr val="dk1"/>
                </a:solidFill>
                <a:latin typeface="Inter"/>
                <a:ea typeface="Inter"/>
                <a:cs typeface="Inter"/>
                <a:sym typeface="Inter"/>
              </a:rPr>
              <a:t>Girişimcileri</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ve</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Yenilikçileri</a:t>
            </a:r>
            <a:r>
              <a:rPr lang="en" b="1" dirty="0">
                <a:solidFill>
                  <a:schemeClr val="dk1"/>
                </a:solidFill>
                <a:latin typeface="Inter"/>
                <a:ea typeface="Inter"/>
                <a:cs typeface="Inter"/>
                <a:sym typeface="Inter"/>
              </a:rPr>
              <a:t> (1 </a:t>
            </a:r>
            <a:r>
              <a:rPr lang="en" b="1" dirty="0" err="1">
                <a:solidFill>
                  <a:schemeClr val="dk1"/>
                </a:solidFill>
                <a:latin typeface="Inter"/>
                <a:ea typeface="Inter"/>
                <a:cs typeface="Inter"/>
                <a:sym typeface="Inter"/>
              </a:rPr>
              <a:t>dakika</a:t>
            </a:r>
            <a:r>
              <a:rPr lang="en" b="1" dirty="0">
                <a:solidFill>
                  <a:schemeClr val="dk1"/>
                </a:solidFill>
                <a:latin typeface="Inter"/>
                <a:ea typeface="Inter"/>
                <a:cs typeface="Inter"/>
                <a:sym typeface="Inter"/>
              </a:rPr>
              <a: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Türkiye’nin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dört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yanında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insanlar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destekli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işler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kuruyorlar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Küçük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işletmelere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muhasebe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desteği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sunan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uygulamalar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serbest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çalışan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kişilerin</a:t>
            </a:r>
            <a:r>
              <a:rPr lang="en" dirty="0">
                <a:solidFill>
                  <a:schemeClr val="dk1"/>
                </a:solidFill>
                <a:latin typeface="Inter"/>
                <a:ea typeface="Inter"/>
                <a:cs typeface="Inter"/>
                <a:sym typeface="Inter"/>
              </a:rPr>
              <a:t> yeni </a:t>
            </a:r>
            <a:r>
              <a:rPr lang="en" dirty="0" err="1">
                <a:solidFill>
                  <a:schemeClr val="dk1"/>
                </a:solidFill>
                <a:latin typeface="Inter"/>
                <a:ea typeface="Inter"/>
                <a:cs typeface="Inter"/>
                <a:sym typeface="Inter"/>
              </a:rPr>
              <a:t>fırsatlar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bulmasını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sağlayan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platformlar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hizmetlerin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yetersiz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kaldığı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bölgelerde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sağlık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hizmetlerini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iyileştiren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çözümler</a:t>
            </a:r>
            <a:r>
              <a:rPr lang="en" dirty="0">
                <a:solidFill>
                  <a:schemeClr val="dk1"/>
                </a:solidFill>
                <a:latin typeface="Inter"/>
                <a:ea typeface="Inter"/>
                <a:cs typeface="Inter"/>
                <a:sym typeface="Inter"/>
              </a:rPr>
              <a:t>, vb. </a:t>
            </a:r>
            <a:r>
              <a:rPr lang="en" dirty="0" err="1">
                <a:solidFill>
                  <a:schemeClr val="dk1"/>
                </a:solidFill>
                <a:latin typeface="Inter"/>
                <a:ea typeface="Inter"/>
                <a:cs typeface="Inter"/>
                <a:sym typeface="Inter"/>
              </a:rPr>
              <a:t>Türkiye’nin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sorunlarına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Türkiye’den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çözümler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üretiyorlar</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Becerilerin</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Uyarlanması</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Egzersizi</a:t>
            </a:r>
            <a:r>
              <a:rPr lang="en" b="1" dirty="0">
                <a:solidFill>
                  <a:schemeClr val="dk1"/>
                </a:solidFill>
                <a:latin typeface="Inter"/>
                <a:ea typeface="Inter"/>
                <a:cs typeface="Inter"/>
                <a:sym typeface="Inter"/>
              </a:rPr>
              <a:t> (2 </a:t>
            </a:r>
            <a:r>
              <a:rPr lang="en" b="1" dirty="0" err="1">
                <a:solidFill>
                  <a:schemeClr val="dk1"/>
                </a:solidFill>
                <a:latin typeface="Inter"/>
                <a:ea typeface="Inter"/>
                <a:cs typeface="Inter"/>
                <a:sym typeface="Inter"/>
              </a:rPr>
              <a:t>dakika</a:t>
            </a:r>
            <a:r>
              <a:rPr lang="en" b="1" dirty="0">
                <a:solidFill>
                  <a:schemeClr val="dk1"/>
                </a:solidFill>
                <a:latin typeface="Inter"/>
                <a:ea typeface="Inter"/>
                <a:cs typeface="Inter"/>
                <a:sym typeface="Inter"/>
              </a:rPr>
              <a:t>):</a:t>
            </a:r>
            <a:endParaRPr b="1"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a:t>
            </a:r>
            <a:r>
              <a:rPr lang="en" dirty="0" err="1">
                <a:solidFill>
                  <a:schemeClr val="dk1"/>
                </a:solidFill>
                <a:latin typeface="Inter"/>
                <a:ea typeface="Inter"/>
                <a:cs typeface="Inter"/>
                <a:sym typeface="Inter"/>
              </a:rPr>
              <a:t>Mevcut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becerilerinizi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düşünelim</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Çalıştığınız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alan</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Font typeface="Inter"/>
              <a:buChar char="●"/>
            </a:pPr>
            <a:r>
              <a:rPr lang="en" b="1" dirty="0" err="1">
                <a:solidFill>
                  <a:schemeClr val="dk1"/>
                </a:solidFill>
                <a:latin typeface="Inter"/>
                <a:ea typeface="Inter"/>
                <a:cs typeface="Inter"/>
                <a:sym typeface="Inter"/>
              </a:rPr>
              <a:t>Müşteri</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hizmetleriyse</a:t>
            </a:r>
            <a:r>
              <a:rPr lang="en" dirty="0">
                <a:solidFill>
                  <a:schemeClr val="dk1"/>
                </a:solidFill>
                <a:latin typeface="Inter"/>
                <a:ea typeface="Inter"/>
                <a:cs typeface="Inter"/>
                <a:sym typeface="Inter"/>
              </a:rPr>
              <a:t> → </a:t>
            </a:r>
            <a:r>
              <a:rPr lang="en" dirty="0" err="1">
                <a:solidFill>
                  <a:schemeClr val="dk1"/>
                </a:solidFill>
                <a:latin typeface="Inter"/>
                <a:ea typeface="Inter"/>
                <a:cs typeface="Inter"/>
                <a:sym typeface="Inter"/>
              </a:rPr>
              <a:t>Kullanıcı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ihtiyaçlarını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anlıyorsunuz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sohbet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botlarını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eğitmek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değerli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beceri</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b="1" dirty="0" err="1">
                <a:solidFill>
                  <a:schemeClr val="dk1"/>
                </a:solidFill>
                <a:latin typeface="Inter"/>
                <a:ea typeface="Inter"/>
                <a:cs typeface="Inter"/>
                <a:sym typeface="Inter"/>
              </a:rPr>
              <a:t>Satış</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veya</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pazarlama</a:t>
            </a:r>
            <a:r>
              <a:rPr lang="en" b="1" dirty="0">
                <a:solidFill>
                  <a:schemeClr val="dk1"/>
                </a:solidFill>
                <a:latin typeface="Inter"/>
                <a:ea typeface="Inter"/>
                <a:cs typeface="Inter"/>
                <a:sym typeface="Inter"/>
              </a:rPr>
              <a:t> </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İkna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edici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iletişim</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kurmayı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biliyorsunuz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içerik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araçları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değerli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beceri</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b="1" dirty="0" err="1">
                <a:solidFill>
                  <a:schemeClr val="dk1"/>
                </a:solidFill>
                <a:latin typeface="Inter"/>
                <a:ea typeface="Inter"/>
                <a:cs typeface="Inter"/>
                <a:sym typeface="Inter"/>
              </a:rPr>
              <a:t>Yönetim</a:t>
            </a:r>
            <a:r>
              <a:rPr lang="en" b="1" dirty="0">
                <a:solidFill>
                  <a:schemeClr val="dk1"/>
                </a:solidFill>
                <a:latin typeface="Inter"/>
                <a:ea typeface="Inter"/>
                <a:cs typeface="Inter"/>
                <a:sym typeface="Inter"/>
              </a:rPr>
              <a:t> </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Bilgiyi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yönetmeyi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biliyorsunuz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hazırlık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işleri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değerli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beceri</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sz="700" dirty="0">
                <a:solidFill>
                  <a:schemeClr val="dk1"/>
                </a:solidFill>
              </a:rPr>
              <a:t> </a:t>
            </a:r>
            <a:r>
              <a:rPr lang="en" b="1" dirty="0" err="1">
                <a:solidFill>
                  <a:schemeClr val="dk1"/>
                </a:solidFill>
                <a:latin typeface="Inter"/>
                <a:ea typeface="Inter"/>
                <a:cs typeface="Inter"/>
                <a:sym typeface="Inter"/>
              </a:rPr>
              <a:t>Öğretme</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veya</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eğitim</a:t>
            </a:r>
            <a:r>
              <a:rPr lang="en" b="1" dirty="0">
                <a:solidFill>
                  <a:schemeClr val="dk1"/>
                </a:solidFill>
                <a:latin typeface="Inter"/>
                <a:ea typeface="Inter"/>
                <a:cs typeface="Inter"/>
                <a:sym typeface="Inter"/>
              </a:rPr>
              <a:t> </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Karmaşık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fikirleri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sadeleştirerek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anlatabiliyorsunuz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eğitimindeki</a:t>
            </a:r>
            <a:r>
              <a:rPr lang="en" dirty="0">
                <a:solidFill>
                  <a:schemeClr val="dk1"/>
                </a:solidFill>
                <a:latin typeface="Inter"/>
                <a:ea typeface="Inter"/>
                <a:cs typeface="Inter"/>
                <a:sym typeface="Inter"/>
              </a:rPr>
              <a:t> roller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değerli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beceri</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İnteraktif</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Tartışma</a:t>
            </a:r>
            <a:r>
              <a:rPr lang="en" b="1" dirty="0">
                <a:solidFill>
                  <a:schemeClr val="dk1"/>
                </a:solidFill>
                <a:latin typeface="Inter"/>
                <a:ea typeface="Inter"/>
                <a:cs typeface="Inter"/>
                <a:sym typeface="Inter"/>
              </a:rPr>
              <a: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Mevcut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işinizdeki</a:t>
            </a:r>
            <a:r>
              <a:rPr lang="en" dirty="0">
                <a:solidFill>
                  <a:schemeClr val="dk1"/>
                </a:solidFill>
                <a:latin typeface="Inter"/>
                <a:ea typeface="Inter"/>
                <a:cs typeface="Inter"/>
                <a:sym typeface="Inter"/>
              </a:rPr>
              <a:t> hangi </a:t>
            </a:r>
            <a:r>
              <a:rPr lang="en" dirty="0" err="1">
                <a:solidFill>
                  <a:schemeClr val="dk1"/>
                </a:solidFill>
                <a:latin typeface="Inter"/>
                <a:ea typeface="Inter"/>
                <a:cs typeface="Inter"/>
                <a:sym typeface="Inter"/>
              </a:rPr>
              <a:t>becerilerinizi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zekayla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ilişkili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kariyerlere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taşıyabilirsiniz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Birkaç</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kişiyi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dinleyelim</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Pratik </a:t>
            </a:r>
            <a:r>
              <a:rPr lang="en" b="1" dirty="0" err="1">
                <a:solidFill>
                  <a:schemeClr val="dk1"/>
                </a:solidFill>
                <a:latin typeface="Inter"/>
                <a:ea typeface="Inter"/>
                <a:cs typeface="Inter"/>
                <a:sym typeface="Inter"/>
              </a:rPr>
              <a:t>Kariyer</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Yolları</a:t>
            </a:r>
            <a:r>
              <a:rPr lang="en" b="1" dirty="0">
                <a:solidFill>
                  <a:schemeClr val="dk1"/>
                </a:solidFill>
                <a:latin typeface="Inter"/>
                <a:ea typeface="Inter"/>
                <a:cs typeface="Inter"/>
                <a:sym typeface="Inter"/>
              </a:rPr>
              <a:t> (2 </a:t>
            </a:r>
            <a:r>
              <a:rPr lang="en" b="1" dirty="0" err="1">
                <a:solidFill>
                  <a:schemeClr val="dk1"/>
                </a:solidFill>
                <a:latin typeface="Inter"/>
                <a:ea typeface="Inter"/>
                <a:cs typeface="Inter"/>
                <a:sym typeface="Inter"/>
              </a:rPr>
              <a:t>dakika</a:t>
            </a:r>
            <a:r>
              <a:rPr lang="en" b="1" dirty="0">
                <a:solidFill>
                  <a:schemeClr val="dk1"/>
                </a:solidFill>
                <a:latin typeface="Inter"/>
                <a:ea typeface="Inter"/>
                <a:cs typeface="Inter"/>
                <a:sym typeface="Inter"/>
              </a:rPr>
              <a:t>):</a:t>
            </a:r>
            <a:endParaRPr b="1"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Yeniden</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Başlamanıza</a:t>
            </a:r>
            <a:r>
              <a:rPr lang="en" b="1" dirty="0">
                <a:solidFill>
                  <a:schemeClr val="dk1"/>
                </a:solidFill>
                <a:latin typeface="Inter"/>
                <a:ea typeface="Inter"/>
                <a:cs typeface="Inter"/>
                <a:sym typeface="Inter"/>
              </a:rPr>
              <a:t> Gerek Yok: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alanındaki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çok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kariyer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programcı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olmanıza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gerek</a:t>
            </a:r>
            <a:r>
              <a:rPr lang="en" dirty="0">
                <a:solidFill>
                  <a:schemeClr val="dk1"/>
                </a:solidFill>
                <a:latin typeface="Inter"/>
                <a:ea typeface="Inter"/>
                <a:cs typeface="Inter"/>
                <a:sym typeface="Inter"/>
              </a:rPr>
              <a:t> yok. </a:t>
            </a:r>
            <a:r>
              <a:rPr lang="en" dirty="0" err="1">
                <a:solidFill>
                  <a:schemeClr val="dk1"/>
                </a:solidFill>
                <a:latin typeface="Inter"/>
                <a:ea typeface="Inter"/>
                <a:cs typeface="Inter"/>
                <a:sym typeface="Inter"/>
              </a:rPr>
              <a:t>Şunları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yapabilirsiniz</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Font typeface="Inter"/>
              <a:buChar char="●"/>
            </a:pPr>
            <a:r>
              <a:rPr lang="en" dirty="0" err="1">
                <a:solidFill>
                  <a:schemeClr val="dk1"/>
                </a:solidFill>
                <a:latin typeface="Inter"/>
                <a:ea typeface="Inter"/>
                <a:cs typeface="Inter"/>
                <a:sym typeface="Inter"/>
              </a:rPr>
              <a:t>Mevcut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rolünüze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becerilerini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ekleyebilirsiniz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daha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etkin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şekilde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çalışabilmek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araçlarını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kullanabilirsiniz</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Kademeli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geçiş</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yapabilirsiniz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sektörünüzdeki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uygulamalarını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öğrenebilirsiniz</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eğitimi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desteği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konusunda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uzmanlaşabilirsiniz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şirketinizdeki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kişilerin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zekayı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benimsemelerine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yardımcı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olabilirsiniz</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Danışmanlık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verebilir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freelance </a:t>
            </a:r>
            <a:r>
              <a:rPr lang="en" dirty="0" err="1">
                <a:solidFill>
                  <a:schemeClr val="dk1"/>
                </a:solidFill>
                <a:latin typeface="Inter"/>
                <a:ea typeface="Inter"/>
                <a:cs typeface="Inter"/>
                <a:sym typeface="Inter"/>
              </a:rPr>
              <a:t>çalışabilirsiniz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küçük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işletmelere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araçlarıyla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ilgili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destek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verebilirsiniz</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Başlangıç</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için</a:t>
            </a:r>
            <a:r>
              <a:rPr lang="en" b="1" dirty="0">
                <a:solidFill>
                  <a:schemeClr val="dk1"/>
                </a:solidFill>
                <a:latin typeface="Inter"/>
                <a:ea typeface="Inter"/>
                <a:cs typeface="Inter"/>
                <a:sym typeface="Inter"/>
              </a:rPr>
              <a:t>:</a:t>
            </a:r>
            <a:endParaRPr b="1" dirty="0">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Font typeface="Inter"/>
              <a:buChar char="●"/>
            </a:pP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zekanın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temellerini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öğreten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ücretsiz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çevrim</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kurslar</a:t>
            </a:r>
            <a:endParaRPr dirty="0">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Yıllar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sürmeyen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aylar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alabileceğiniz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profesyonel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sertifikalar</a:t>
            </a:r>
            <a:endParaRPr dirty="0">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Char char="●"/>
            </a:pPr>
            <a:r>
              <a:rPr lang="en" sz="700" dirty="0">
                <a:solidFill>
                  <a:schemeClr val="dk1"/>
                </a:solidFill>
                <a:latin typeface="Times New Roman"/>
                <a:ea typeface="Times New Roman"/>
                <a:cs typeface="Times New Roman"/>
                <a:sym typeface="Times New Roman"/>
              </a:rPr>
              <a:t> </a:t>
            </a:r>
            <a:r>
              <a:rPr lang="en" dirty="0">
                <a:solidFill>
                  <a:schemeClr val="dk1"/>
                </a:solidFill>
                <a:latin typeface="Inter"/>
                <a:ea typeface="Inter"/>
                <a:cs typeface="Inter"/>
                <a:sym typeface="Inter"/>
              </a:rPr>
              <a:t>Pek </a:t>
            </a:r>
            <a:r>
              <a:rPr lang="en" dirty="0" err="1">
                <a:solidFill>
                  <a:schemeClr val="dk1"/>
                </a:solidFill>
                <a:latin typeface="Inter"/>
                <a:ea typeface="Inter"/>
                <a:cs typeface="Inter"/>
                <a:sym typeface="Inter"/>
              </a:rPr>
              <a:t>çok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rol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yaşam</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deneyiminiz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yerele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özgü</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bilgileriniz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çok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değerli</a:t>
            </a:r>
            <a:endParaRPr dirty="0">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Char char="●"/>
            </a:pPr>
            <a:r>
              <a:rPr lang="en" dirty="0" err="1">
                <a:solidFill>
                  <a:schemeClr val="dk1"/>
                </a:solidFill>
                <a:latin typeface="Inter"/>
                <a:ea typeface="Inter"/>
                <a:cs typeface="Inter"/>
                <a:sym typeface="Inter"/>
              </a:rPr>
              <a:t>Mevcut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işinizle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ilgili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araçlarını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öğrenerek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başlayın</a:t>
            </a:r>
            <a:endParaRPr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Güçlendirici</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Mesaj</a:t>
            </a:r>
            <a:r>
              <a:rPr lang="en" b="1" dirty="0">
                <a:solidFill>
                  <a:schemeClr val="dk1"/>
                </a:solidFill>
                <a:latin typeface="Inter"/>
                <a:ea typeface="Inter"/>
                <a:cs typeface="Inter"/>
                <a:sym typeface="Inter"/>
              </a:rPr>
              <a:t> (1 </a:t>
            </a:r>
            <a:r>
              <a:rPr lang="en" b="1" dirty="0" err="1">
                <a:solidFill>
                  <a:schemeClr val="dk1"/>
                </a:solidFill>
                <a:latin typeface="Inter"/>
                <a:ea typeface="Inter"/>
                <a:cs typeface="Inter"/>
                <a:sym typeface="Inter"/>
              </a:rPr>
              <a:t>dakika</a:t>
            </a:r>
            <a:r>
              <a:rPr lang="en" b="1" dirty="0">
                <a:solidFill>
                  <a:schemeClr val="dk1"/>
                </a:solidFill>
                <a:latin typeface="Inter"/>
                <a:ea typeface="Inter"/>
                <a:cs typeface="Inter"/>
                <a:sym typeface="Inter"/>
              </a:rPr>
              <a:t>):</a:t>
            </a:r>
            <a:endParaRPr b="1"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alanında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Türkiye’ye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özgü</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bağlamı</a:t>
            </a:r>
            <a:r>
              <a:rPr lang="en" dirty="0">
                <a:solidFill>
                  <a:schemeClr val="dk1"/>
                </a:solidFill>
                <a:latin typeface="Inter"/>
                <a:ea typeface="Inter"/>
                <a:cs typeface="Inter"/>
                <a:sym typeface="Inter"/>
              </a:rPr>
              <a:t>, Türkiye </a:t>
            </a:r>
            <a:r>
              <a:rPr lang="en" dirty="0" err="1">
                <a:solidFill>
                  <a:schemeClr val="dk1"/>
                </a:solidFill>
                <a:latin typeface="Inter"/>
                <a:ea typeface="Inter"/>
                <a:cs typeface="Inter"/>
                <a:sym typeface="Inter"/>
              </a:rPr>
              <a:t>pazarını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ülkeye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özgü</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zorlukları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kültürümüzü</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anlayan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insanlara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ihtiyaç</a:t>
            </a:r>
            <a:r>
              <a:rPr lang="en" dirty="0">
                <a:solidFill>
                  <a:schemeClr val="dk1"/>
                </a:solidFill>
                <a:latin typeface="Inter"/>
                <a:ea typeface="Inter"/>
                <a:cs typeface="Inter"/>
                <a:sym typeface="Inter"/>
              </a:rPr>
              <a:t> var. </a:t>
            </a:r>
            <a:r>
              <a:rPr lang="en" dirty="0" err="1">
                <a:solidFill>
                  <a:schemeClr val="dk1"/>
                </a:solidFill>
                <a:latin typeface="Inter"/>
                <a:ea typeface="Inter"/>
                <a:cs typeface="Inter"/>
                <a:sym typeface="Inter"/>
              </a:rPr>
              <a:t>Türkiye’de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işlerin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nasıl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yürüdüğüne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dair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bilgi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sahibi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olmanız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çok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değerli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Hiçbir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şey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kaçırmadınız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Türkiye’nin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sektörünün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ihtiyacı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olan</a:t>
            </a:r>
            <a:r>
              <a:rPr lang="en" dirty="0">
                <a:solidFill>
                  <a:schemeClr val="dk1"/>
                </a:solidFill>
                <a:latin typeface="Inter"/>
                <a:ea typeface="Inter"/>
                <a:cs typeface="Inter"/>
                <a:sym typeface="Inter"/>
              </a:rPr>
              <a:t> her </a:t>
            </a:r>
            <a:r>
              <a:rPr lang="en" dirty="0" err="1">
                <a:solidFill>
                  <a:schemeClr val="dk1"/>
                </a:solidFill>
                <a:latin typeface="Inter"/>
                <a:ea typeface="Inter"/>
                <a:cs typeface="Inter"/>
                <a:sym typeface="Inter"/>
              </a:rPr>
              <a:t>şey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sizde</a:t>
            </a:r>
            <a:r>
              <a:rPr lang="en" dirty="0">
                <a:solidFill>
                  <a:schemeClr val="dk1"/>
                </a:solidFill>
                <a:latin typeface="Inter"/>
                <a:ea typeface="Inter"/>
                <a:cs typeface="Inter"/>
                <a:sym typeface="Inter"/>
              </a:rPr>
              <a:t> var.”</a:t>
            </a:r>
            <a:endParaRPr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Durum </a:t>
            </a:r>
            <a:r>
              <a:rPr lang="en" b="1" dirty="0" err="1">
                <a:solidFill>
                  <a:schemeClr val="dk1"/>
                </a:solidFill>
                <a:latin typeface="Inter"/>
                <a:ea typeface="Inter"/>
                <a:cs typeface="Inter"/>
                <a:sym typeface="Inter"/>
              </a:rPr>
              <a:t>Yoklama</a:t>
            </a:r>
            <a:r>
              <a:rPr lang="en" b="1" dirty="0">
                <a:solidFill>
                  <a:schemeClr val="dk1"/>
                </a:solidFill>
                <a:latin typeface="Inter"/>
                <a:ea typeface="Inter"/>
                <a:cs typeface="Inter"/>
                <a:sym typeface="Inter"/>
              </a:rPr>
              <a:t>:</a:t>
            </a:r>
            <a:r>
              <a:rPr lang="en" dirty="0">
                <a:solidFill>
                  <a:schemeClr val="dk1"/>
                </a:solidFill>
                <a:latin typeface="Inter"/>
                <a:ea typeface="Inter"/>
                <a:cs typeface="Inter"/>
                <a:sym typeface="Inter"/>
              </a:rPr>
              <a:t> “Bir </a:t>
            </a:r>
            <a:r>
              <a:rPr lang="en" dirty="0" err="1">
                <a:solidFill>
                  <a:schemeClr val="dk1"/>
                </a:solidFill>
                <a:latin typeface="Inter"/>
                <a:ea typeface="Inter"/>
                <a:cs typeface="Inter"/>
                <a:sym typeface="Inter"/>
              </a:rPr>
              <a:t>günde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başarıya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ulaşmanın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kolay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yoldan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zengin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olmanın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yollarından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bahsetmiyoruz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zekanın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yarattığı</a:t>
            </a:r>
            <a:r>
              <a:rPr lang="en" dirty="0">
                <a:solidFill>
                  <a:schemeClr val="dk1"/>
                </a:solidFill>
                <a:latin typeface="Inter"/>
                <a:ea typeface="Inter"/>
                <a:cs typeface="Inter"/>
                <a:sym typeface="Inter"/>
              </a:rPr>
              <a:t> yeni </a:t>
            </a:r>
            <a:r>
              <a:rPr lang="en" dirty="0" err="1">
                <a:solidFill>
                  <a:schemeClr val="dk1"/>
                </a:solidFill>
                <a:latin typeface="Inter"/>
                <a:ea typeface="Inter"/>
                <a:cs typeface="Inter"/>
                <a:sym typeface="Inter"/>
              </a:rPr>
              <a:t>fırsatlardan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mevcut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becerilerinizin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bilgilerinizin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fırsatlara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erişmenize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nasıl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yardımcı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olabileceğinden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bahsediyoruz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Bulunduğunuz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yerden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başlayın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elinizdekileri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değerlendirin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ihtiyacınız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olan</a:t>
            </a:r>
            <a:r>
              <a:rPr lang="en" dirty="0">
                <a:solidFill>
                  <a:schemeClr val="dk1"/>
                </a:solidFill>
                <a:latin typeface="Inter"/>
                <a:ea typeface="Inter"/>
                <a:cs typeface="Inter"/>
                <a:sym typeface="Inter"/>
              </a:rPr>
              <a:t> yeni </a:t>
            </a:r>
            <a:r>
              <a:rPr lang="en" dirty="0" err="1">
                <a:solidFill>
                  <a:schemeClr val="dk1"/>
                </a:solidFill>
                <a:latin typeface="Inter"/>
                <a:ea typeface="Inter"/>
                <a:cs typeface="Inter"/>
                <a:sym typeface="Inter"/>
              </a:rPr>
              <a:t>şeyleri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öğrenin</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0" lvl="0" indent="0" algn="l" rtl="0">
              <a:spcBef>
                <a:spcPts val="1200"/>
              </a:spcBef>
              <a:spcAft>
                <a:spcPts val="0"/>
              </a:spcAft>
              <a:buNone/>
            </a:pPr>
            <a:endParaRPr sz="1200" b="1" dirty="0">
              <a:solidFill>
                <a:schemeClr val="dk1"/>
              </a:solidFill>
              <a:latin typeface="Inter"/>
              <a:ea typeface="Inter"/>
              <a:cs typeface="Inter"/>
              <a:sym typeface="Inte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4"/>
        <p:cNvGrpSpPr/>
        <p:nvPr/>
      </p:nvGrpSpPr>
      <p:grpSpPr>
        <a:xfrm>
          <a:off x="0" y="0"/>
          <a:ext cx="0" cy="0"/>
          <a:chOff x="0" y="0"/>
          <a:chExt cx="0" cy="0"/>
        </a:xfrm>
      </p:grpSpPr>
      <p:sp>
        <p:nvSpPr>
          <p:cNvPr id="1985" name="Google Shape;1985;g3d0916e44a2_0_16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6" name="Google Shape;1986;g3d0916e44a2_0_16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KONUŞMACI NOTLARI:</a:t>
            </a:r>
            <a:endParaRPr b="1"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Deneyim</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Tespiti</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ve</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İlişkilendirme</a:t>
            </a:r>
            <a:r>
              <a:rPr lang="en" b="1" dirty="0">
                <a:solidFill>
                  <a:schemeClr val="dk1"/>
                </a:solidFill>
                <a:latin typeface="Inter"/>
                <a:ea typeface="Inter"/>
                <a:cs typeface="Inter"/>
                <a:sym typeface="Inter"/>
              </a:rPr>
              <a:t> (1 </a:t>
            </a:r>
            <a:r>
              <a:rPr lang="en" b="1" dirty="0" err="1">
                <a:solidFill>
                  <a:schemeClr val="dk1"/>
                </a:solidFill>
                <a:latin typeface="Inter"/>
                <a:ea typeface="Inter"/>
                <a:cs typeface="Inter"/>
                <a:sym typeface="Inter"/>
              </a:rPr>
              <a:t>dakika</a:t>
            </a:r>
            <a:r>
              <a:rPr lang="en" b="1" dirty="0">
                <a:solidFill>
                  <a:schemeClr val="dk1"/>
                </a:solidFill>
                <a:latin typeface="Inter"/>
                <a:ea typeface="Inter"/>
                <a:cs typeface="Inter"/>
                <a:sym typeface="Inter"/>
              </a:rPr>
              <a:t>):</a:t>
            </a:r>
            <a:endParaRPr b="1"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destekli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iş</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yerinde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başarılı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olmak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bilgisayar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programcısı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olmanıza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gerek</a:t>
            </a:r>
            <a:r>
              <a:rPr lang="en" dirty="0">
                <a:solidFill>
                  <a:schemeClr val="dk1"/>
                </a:solidFill>
                <a:latin typeface="Inter"/>
                <a:ea typeface="Inter"/>
                <a:cs typeface="Inter"/>
                <a:sym typeface="Inter"/>
              </a:rPr>
              <a:t> yok. En </a:t>
            </a:r>
            <a:r>
              <a:rPr lang="en" dirty="0" err="1">
                <a:solidFill>
                  <a:schemeClr val="dk1"/>
                </a:solidFill>
                <a:latin typeface="Inter"/>
                <a:ea typeface="Inter"/>
                <a:cs typeface="Inter"/>
                <a:sym typeface="Inter"/>
              </a:rPr>
              <a:t>değerli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beceriler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şu</a:t>
            </a:r>
            <a:r>
              <a:rPr lang="en" dirty="0">
                <a:solidFill>
                  <a:schemeClr val="dk1"/>
                </a:solidFill>
                <a:latin typeface="Inter"/>
                <a:ea typeface="Inter"/>
                <a:cs typeface="Inter"/>
                <a:sym typeface="Inter"/>
              </a:rPr>
              <a:t> an </a:t>
            </a:r>
            <a:r>
              <a:rPr lang="en" dirty="0" err="1">
                <a:solidFill>
                  <a:schemeClr val="dk1"/>
                </a:solidFill>
                <a:latin typeface="Inter"/>
                <a:ea typeface="Inter"/>
                <a:cs typeface="Inter"/>
                <a:sym typeface="Inter"/>
              </a:rPr>
              <a:t>muhtemelen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sahip</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olduğunuz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beceriler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yalnızca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bunları</a:t>
            </a:r>
            <a:r>
              <a:rPr lang="en" dirty="0">
                <a:solidFill>
                  <a:schemeClr val="dk1"/>
                </a:solidFill>
                <a:latin typeface="Inter"/>
                <a:ea typeface="Inter"/>
                <a:cs typeface="Inter"/>
                <a:sym typeface="Inter"/>
              </a:rPr>
              <a:t> yeni </a:t>
            </a:r>
            <a:r>
              <a:rPr lang="en" dirty="0" err="1">
                <a:solidFill>
                  <a:schemeClr val="dk1"/>
                </a:solidFill>
                <a:latin typeface="Inter"/>
                <a:ea typeface="Inter"/>
                <a:cs typeface="Inter"/>
                <a:sym typeface="Inter"/>
              </a:rPr>
              <a:t>şekillerde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uygulayabilmeye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ihtiyacınız</a:t>
            </a:r>
            <a:r>
              <a:rPr lang="en" dirty="0">
                <a:solidFill>
                  <a:schemeClr val="dk1"/>
                </a:solidFill>
                <a:latin typeface="Inter"/>
                <a:ea typeface="Inter"/>
                <a:cs typeface="Inter"/>
                <a:sym typeface="Inter"/>
              </a:rPr>
              <a:t> var.”</a:t>
            </a:r>
            <a:endParaRPr sz="1200" dirty="0">
              <a:solidFill>
                <a:schemeClr val="dk1"/>
              </a:solidFill>
              <a:latin typeface="Inter"/>
              <a:ea typeface="Inter"/>
              <a:cs typeface="Inter"/>
              <a:sym typeface="Inter"/>
            </a:endParaRPr>
          </a:p>
          <a:p>
            <a:pPr marL="0" lvl="0" indent="0" algn="l" rtl="0">
              <a:spcBef>
                <a:spcPts val="1200"/>
              </a:spcBef>
              <a:spcAft>
                <a:spcPts val="0"/>
              </a:spcAft>
              <a:buNone/>
            </a:pPr>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9"/>
        <p:cNvGrpSpPr/>
        <p:nvPr/>
      </p:nvGrpSpPr>
      <p:grpSpPr>
        <a:xfrm>
          <a:off x="0" y="0"/>
          <a:ext cx="0" cy="0"/>
          <a:chOff x="0" y="0"/>
          <a:chExt cx="0" cy="0"/>
        </a:xfrm>
      </p:grpSpPr>
      <p:sp>
        <p:nvSpPr>
          <p:cNvPr id="1990" name="Google Shape;1990;g3d0916e44a2_0_16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1" name="Google Shape;1991;g3d0916e44a2_0_16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KONUŞMACI NOTLARI:</a:t>
            </a:r>
            <a:endParaRPr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Temel </a:t>
            </a:r>
            <a:r>
              <a:rPr lang="en" b="1" dirty="0" err="1">
                <a:solidFill>
                  <a:schemeClr val="dk1"/>
                </a:solidFill>
                <a:latin typeface="Inter"/>
                <a:ea typeface="Inter"/>
                <a:cs typeface="Inter"/>
                <a:sym typeface="Inter"/>
              </a:rPr>
              <a:t>Becerilere</a:t>
            </a:r>
            <a:r>
              <a:rPr lang="en" b="1" dirty="0">
                <a:solidFill>
                  <a:schemeClr val="dk1"/>
                </a:solidFill>
                <a:latin typeface="Inter"/>
                <a:ea typeface="Inter"/>
                <a:cs typeface="Inter"/>
                <a:sym typeface="Inter"/>
              </a:rPr>
              <a:t> Genel </a:t>
            </a:r>
            <a:r>
              <a:rPr lang="en" b="1" dirty="0" err="1">
                <a:solidFill>
                  <a:schemeClr val="dk1"/>
                </a:solidFill>
                <a:latin typeface="Inter"/>
                <a:ea typeface="Inter"/>
                <a:cs typeface="Inter"/>
                <a:sym typeface="Inter"/>
              </a:rPr>
              <a:t>Bakış</a:t>
            </a:r>
            <a:r>
              <a:rPr lang="en" b="1" dirty="0">
                <a:solidFill>
                  <a:schemeClr val="dk1"/>
                </a:solidFill>
                <a:latin typeface="Inter"/>
                <a:ea typeface="Inter"/>
                <a:cs typeface="Inter"/>
                <a:sym typeface="Inter"/>
              </a:rPr>
              <a:t> (7 </a:t>
            </a:r>
            <a:r>
              <a:rPr lang="en" b="1" dirty="0" err="1">
                <a:solidFill>
                  <a:schemeClr val="dk1"/>
                </a:solidFill>
                <a:latin typeface="Inter"/>
                <a:ea typeface="Inter"/>
                <a:cs typeface="Inter"/>
                <a:sym typeface="Inter"/>
              </a:rPr>
              <a:t>dakika</a:t>
            </a:r>
            <a:r>
              <a:rPr lang="en" b="1" dirty="0">
                <a:solidFill>
                  <a:schemeClr val="dk1"/>
                </a:solidFill>
                <a:latin typeface="Inter"/>
                <a:ea typeface="Inter"/>
                <a:cs typeface="Inter"/>
                <a:sym typeface="Inter"/>
              </a:rPr>
              <a:t>):</a:t>
            </a:r>
            <a:endParaRPr b="1"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Eleştirel</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Düşünme</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ve</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Muhakeme</a:t>
            </a:r>
            <a:r>
              <a:rPr lang="en" b="1" dirty="0">
                <a:solidFill>
                  <a:schemeClr val="dk1"/>
                </a:solidFill>
                <a:latin typeface="Inter"/>
                <a:ea typeface="Inter"/>
                <a:cs typeface="Inter"/>
                <a:sym typeface="Inter"/>
              </a:rPr>
              <a:t> (2 </a:t>
            </a:r>
            <a:r>
              <a:rPr lang="en" b="1" dirty="0" err="1">
                <a:solidFill>
                  <a:schemeClr val="dk1"/>
                </a:solidFill>
                <a:latin typeface="Inter"/>
                <a:ea typeface="Inter"/>
                <a:cs typeface="Inter"/>
                <a:sym typeface="Inter"/>
              </a:rPr>
              <a:t>dakika</a:t>
            </a:r>
            <a:r>
              <a:rPr lang="en" b="1" dirty="0">
                <a:solidFill>
                  <a:schemeClr val="dk1"/>
                </a:solidFill>
                <a:latin typeface="Inter"/>
                <a:ea typeface="Inter"/>
                <a:cs typeface="Inter"/>
                <a:sym typeface="Inter"/>
              </a:rPr>
              <a:t>):</a:t>
            </a:r>
            <a:endParaRPr b="1"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bilgiyi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çok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hızlı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şekilde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işleyebilir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ancak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bilgi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deneyime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kültürel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bağlama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etik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muhakemeye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sahip</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değildir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Bilgiyi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eleştirel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şekilde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değerlendirme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beceriniz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artık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çok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daha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değerli</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Pratik </a:t>
            </a:r>
            <a:r>
              <a:rPr lang="en" b="1" dirty="0" err="1">
                <a:solidFill>
                  <a:schemeClr val="dk1"/>
                </a:solidFill>
                <a:latin typeface="Inter"/>
                <a:ea typeface="Inter"/>
                <a:cs typeface="Inter"/>
                <a:sym typeface="Inter"/>
              </a:rPr>
              <a:t>Uygulamalar</a:t>
            </a:r>
            <a:r>
              <a:rPr lang="en" b="1" dirty="0">
                <a:solidFill>
                  <a:schemeClr val="dk1"/>
                </a:solidFill>
                <a:latin typeface="Inter"/>
                <a:ea typeface="Inter"/>
                <a:cs typeface="Inter"/>
                <a:sym typeface="Inter"/>
              </a:rPr>
              <a:t>:</a:t>
            </a:r>
            <a:endParaRPr b="1" dirty="0">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Font typeface="Inter"/>
              <a:buChar char="●"/>
            </a:pP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zekayla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üretilen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içeriği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profesyonel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bağlamda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kullanmadan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önce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değerlendirmek</a:t>
            </a:r>
            <a:endParaRPr dirty="0">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zekanın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önerilerindeki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varsayımları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sorgulamak</a:t>
            </a:r>
            <a:endParaRPr dirty="0">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zekanın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önerilerinin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sizin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özel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bağlamınıza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uymadığında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bunu</a:t>
            </a:r>
            <a:r>
              <a:rPr lang="en" dirty="0">
                <a:solidFill>
                  <a:schemeClr val="dk1"/>
                </a:solidFill>
                <a:latin typeface="Inter"/>
                <a:ea typeface="Inter"/>
                <a:cs typeface="Inter"/>
                <a:sym typeface="Inter"/>
              </a:rPr>
              <a:t> fark </a:t>
            </a:r>
            <a:r>
              <a:rPr lang="en" dirty="0" err="1">
                <a:solidFill>
                  <a:schemeClr val="dk1"/>
                </a:solidFill>
                <a:latin typeface="Inter"/>
                <a:ea typeface="Inter"/>
                <a:cs typeface="Inter"/>
                <a:sym typeface="Inter"/>
              </a:rPr>
              <a:t>edebilmek</a:t>
            </a:r>
            <a:endParaRPr dirty="0">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çıktılarındaki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yanlılığı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hataları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saptayabilmek</a:t>
            </a:r>
            <a:endParaRPr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Türkiye </a:t>
            </a:r>
            <a:r>
              <a:rPr lang="en" b="1" dirty="0" err="1">
                <a:solidFill>
                  <a:schemeClr val="dk1"/>
                </a:solidFill>
                <a:latin typeface="Inter"/>
                <a:ea typeface="Inter"/>
                <a:cs typeface="Inter"/>
                <a:sym typeface="Inter"/>
              </a:rPr>
              <a:t>Bağlamından</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Örnekler</a:t>
            </a:r>
            <a:r>
              <a:rPr lang="en" b="1" dirty="0">
                <a:solidFill>
                  <a:schemeClr val="dk1"/>
                </a:solidFill>
                <a:latin typeface="Inter"/>
                <a:ea typeface="Inter"/>
                <a:cs typeface="Inter"/>
                <a:sym typeface="Inter"/>
              </a:rPr>
              <a: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Türkiye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pazar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analizi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sunduğunda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iş</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stratejisi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önerdiğinde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yereldeki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ekonomik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gerçekliklere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enformel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sektör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dinamiklerine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kültürel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faktörlere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dair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bilgileriniz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sayesinde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zekanın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çıktılarından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hangilerini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olduğu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gibi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kullanabileceğinizi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hangilerini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uyarlamanız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gerektiğini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anlayabilirsiniz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Türkiye </a:t>
            </a:r>
            <a:r>
              <a:rPr lang="en" dirty="0" err="1">
                <a:solidFill>
                  <a:schemeClr val="dk1"/>
                </a:solidFill>
                <a:latin typeface="Inter"/>
                <a:ea typeface="Inter"/>
                <a:cs typeface="Inter"/>
                <a:sym typeface="Inter"/>
              </a:rPr>
              <a:t>pazarındaki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işlerin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yalnızca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temelli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değil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aynı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zamanda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karşılıklı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güvene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dayalı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ilişkilerle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ilerlediğini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anlayamaz</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Etkili</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İletişim</a:t>
            </a:r>
            <a:r>
              <a:rPr lang="en" b="1" dirty="0">
                <a:solidFill>
                  <a:schemeClr val="dk1"/>
                </a:solidFill>
                <a:latin typeface="Inter"/>
                <a:ea typeface="Inter"/>
                <a:cs typeface="Inter"/>
                <a:sym typeface="Inter"/>
              </a:rPr>
              <a:t> (1,5 </a:t>
            </a:r>
            <a:r>
              <a:rPr lang="en" b="1" dirty="0" err="1">
                <a:solidFill>
                  <a:schemeClr val="dk1"/>
                </a:solidFill>
                <a:latin typeface="Inter"/>
                <a:ea typeface="Inter"/>
                <a:cs typeface="Inter"/>
                <a:sym typeface="Inter"/>
              </a:rPr>
              <a:t>dakika</a:t>
            </a:r>
            <a:r>
              <a:rPr lang="en" b="1" dirty="0">
                <a:solidFill>
                  <a:schemeClr val="dk1"/>
                </a:solidFill>
                <a:latin typeface="Inter"/>
                <a:ea typeface="Inter"/>
                <a:cs typeface="Inter"/>
                <a:sym typeface="Inter"/>
              </a:rPr>
              <a:t>):</a:t>
            </a:r>
            <a:endParaRPr b="1"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mesaj</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taslağı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hazırlayabilir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ancak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insana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özgü</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iletişim</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becerileri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artık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eskisinden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çok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daha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önemli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zekadan</a:t>
            </a:r>
            <a:r>
              <a:rPr lang="en" dirty="0">
                <a:solidFill>
                  <a:schemeClr val="dk1"/>
                </a:solidFill>
                <a:latin typeface="Inter"/>
                <a:ea typeface="Inter"/>
                <a:cs typeface="Inter"/>
                <a:sym typeface="Inter"/>
              </a:rPr>
              <a:t> ne </a:t>
            </a:r>
            <a:r>
              <a:rPr lang="en" dirty="0" err="1">
                <a:solidFill>
                  <a:schemeClr val="dk1"/>
                </a:solidFill>
                <a:latin typeface="Inter"/>
                <a:ea typeface="Inter"/>
                <a:cs typeface="Inter"/>
                <a:sym typeface="Inter"/>
              </a:rPr>
              <a:t>istemeniz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gerektiğini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çıktılarını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nasıl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düzenlemeniz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gerektiğini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empati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kültürel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hassasiyetleri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iletişimde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nasıl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kullanacağınızı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bilmeniz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gerekiyor</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Bu </a:t>
            </a:r>
            <a:r>
              <a:rPr lang="en" b="1" dirty="0" err="1">
                <a:solidFill>
                  <a:schemeClr val="dk1"/>
                </a:solidFill>
                <a:latin typeface="Inter"/>
                <a:ea typeface="Inter"/>
                <a:cs typeface="Inter"/>
                <a:sym typeface="Inter"/>
              </a:rPr>
              <a:t>Neden</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Önemli</a:t>
            </a:r>
            <a:r>
              <a:rPr lang="en" b="1" dirty="0">
                <a:solidFill>
                  <a:schemeClr val="dk1"/>
                </a:solidFill>
                <a:latin typeface="Inter"/>
                <a:ea typeface="Inter"/>
                <a:cs typeface="Inter"/>
                <a:sym typeface="Inter"/>
              </a:rPr>
              <a:t>:</a:t>
            </a:r>
            <a:endParaRPr b="1" dirty="0">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Font typeface="Inter"/>
              <a:buChar char="●"/>
            </a:pPr>
            <a:r>
              <a:rPr lang="en" dirty="0" err="1">
                <a:solidFill>
                  <a:schemeClr val="dk1"/>
                </a:solidFill>
                <a:latin typeface="Inter"/>
                <a:ea typeface="Inter"/>
                <a:cs typeface="Inter"/>
                <a:sym typeface="Inter"/>
              </a:rPr>
              <a:t>İşe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yarar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çıktıları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alabilmek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açık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net </a:t>
            </a:r>
            <a:r>
              <a:rPr lang="en" dirty="0" err="1">
                <a:solidFill>
                  <a:schemeClr val="dk1"/>
                </a:solidFill>
                <a:latin typeface="Inter"/>
                <a:ea typeface="Inter"/>
                <a:cs typeface="Inter"/>
                <a:sym typeface="Inter"/>
              </a:rPr>
              <a:t>komutlar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yazmak</a:t>
            </a:r>
            <a:endParaRPr dirty="0">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zekayla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üretilen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içeriği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düzenleyerek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daha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özgün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uygun</a:t>
            </a:r>
            <a:r>
              <a:rPr lang="en" dirty="0">
                <a:solidFill>
                  <a:schemeClr val="dk1"/>
                </a:solidFill>
                <a:latin typeface="Inter"/>
                <a:ea typeface="Inter"/>
                <a:cs typeface="Inter"/>
                <a:sym typeface="Inter"/>
              </a:rPr>
              <a:t> hale </a:t>
            </a:r>
            <a:r>
              <a:rPr lang="en" dirty="0" err="1">
                <a:solidFill>
                  <a:schemeClr val="dk1"/>
                </a:solidFill>
                <a:latin typeface="Inter"/>
                <a:ea typeface="Inter"/>
                <a:cs typeface="Inter"/>
                <a:sym typeface="Inter"/>
              </a:rPr>
              <a:t>getirmek</a:t>
            </a:r>
            <a:endParaRPr dirty="0">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Karmaşık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fikirleri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sadeleştirerek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aşina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olmayan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meslektaşlara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açıklamak</a:t>
            </a:r>
            <a:endParaRPr dirty="0">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Giderek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dijitalleşen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iş</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ortamlarında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insani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ilişkileri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devam</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ettirebilmek</a:t>
            </a:r>
            <a:endParaRPr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Örnek: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profesyonel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e-</a:t>
            </a:r>
            <a:r>
              <a:rPr lang="en" dirty="0" err="1">
                <a:solidFill>
                  <a:schemeClr val="dk1"/>
                </a:solidFill>
                <a:latin typeface="Inter"/>
                <a:ea typeface="Inter"/>
                <a:cs typeface="Inter"/>
                <a:sym typeface="Inter"/>
              </a:rPr>
              <a:t>posta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yazabilir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ancak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mesajın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tonunun</a:t>
            </a:r>
            <a:r>
              <a:rPr lang="en" dirty="0">
                <a:solidFill>
                  <a:schemeClr val="dk1"/>
                </a:solidFill>
                <a:latin typeface="Inter"/>
                <a:ea typeface="Inter"/>
                <a:cs typeface="Inter"/>
                <a:sym typeface="Inter"/>
              </a:rPr>
              <a:t> ne </a:t>
            </a:r>
            <a:r>
              <a:rPr lang="en" dirty="0" err="1">
                <a:solidFill>
                  <a:schemeClr val="dk1"/>
                </a:solidFill>
                <a:latin typeface="Inter"/>
                <a:ea typeface="Inter"/>
                <a:cs typeface="Inter"/>
                <a:sym typeface="Inter"/>
              </a:rPr>
              <a:t>kadar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resmi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olması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gerektiğini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çok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dilli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ortamlarda</a:t>
            </a:r>
            <a:r>
              <a:rPr lang="en" dirty="0">
                <a:solidFill>
                  <a:schemeClr val="dk1"/>
                </a:solidFill>
                <a:latin typeface="Inter"/>
                <a:ea typeface="Inter"/>
                <a:cs typeface="Inter"/>
                <a:sym typeface="Inter"/>
              </a:rPr>
              <a:t> ne zaman hangi </a:t>
            </a:r>
            <a:r>
              <a:rPr lang="en" dirty="0" err="1">
                <a:solidFill>
                  <a:schemeClr val="dk1"/>
                </a:solidFill>
                <a:latin typeface="Inter"/>
                <a:ea typeface="Inter"/>
                <a:cs typeface="Inter"/>
                <a:sym typeface="Inter"/>
              </a:rPr>
              <a:t>dilin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kullanılması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gerektiğini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ancak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bilebilirsiniz</a:t>
            </a:r>
            <a:r>
              <a:rPr lang="en" dirty="0">
                <a:solidFill>
                  <a:schemeClr val="dk1"/>
                </a:solidFill>
                <a:latin typeface="Inter"/>
                <a:ea typeface="Inter"/>
                <a:cs typeface="Inter"/>
                <a:sym typeface="Inter"/>
              </a:rPr>
              <a:t>. Ne zaman </a:t>
            </a:r>
            <a:r>
              <a:rPr lang="en" dirty="0" err="1">
                <a:solidFill>
                  <a:schemeClr val="dk1"/>
                </a:solidFill>
                <a:latin typeface="Inter"/>
                <a:ea typeface="Inter"/>
                <a:cs typeface="Inter"/>
                <a:sym typeface="Inter"/>
              </a:rPr>
              <a:t>WhatsApp’ın</a:t>
            </a:r>
            <a:r>
              <a:rPr lang="en" dirty="0">
                <a:solidFill>
                  <a:schemeClr val="dk1"/>
                </a:solidFill>
                <a:latin typeface="Inter"/>
                <a:ea typeface="Inter"/>
                <a:cs typeface="Inter"/>
                <a:sym typeface="Inter"/>
              </a:rPr>
              <a:t> ne zaman e-</a:t>
            </a:r>
            <a:r>
              <a:rPr lang="en" dirty="0" err="1">
                <a:solidFill>
                  <a:schemeClr val="dk1"/>
                </a:solidFill>
                <a:latin typeface="Inter"/>
                <a:ea typeface="Inter"/>
                <a:cs typeface="Inter"/>
                <a:sym typeface="Inter"/>
              </a:rPr>
              <a:t>postanın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kullanılması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gerektiğini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daha</a:t>
            </a:r>
            <a:r>
              <a:rPr lang="en" dirty="0">
                <a:solidFill>
                  <a:schemeClr val="dk1"/>
                </a:solidFill>
                <a:latin typeface="Inter"/>
                <a:ea typeface="Inter"/>
                <a:cs typeface="Inter"/>
                <a:sym typeface="Inter"/>
              </a:rPr>
              <a:t> iyi </a:t>
            </a:r>
            <a:r>
              <a:rPr lang="en" dirty="0" err="1">
                <a:solidFill>
                  <a:schemeClr val="dk1"/>
                </a:solidFill>
                <a:latin typeface="Inter"/>
                <a:ea typeface="Inter"/>
                <a:cs typeface="Inter"/>
                <a:sym typeface="Inter"/>
              </a:rPr>
              <a:t>ilişkiler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kurabilmek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kısa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mesaj</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yerine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sesli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aramanın</a:t>
            </a:r>
            <a:r>
              <a:rPr lang="en" dirty="0">
                <a:solidFill>
                  <a:schemeClr val="dk1"/>
                </a:solidFill>
                <a:latin typeface="Inter"/>
                <a:ea typeface="Inter"/>
                <a:cs typeface="Inter"/>
                <a:sym typeface="Inter"/>
              </a:rPr>
              <a:t> ne zaman </a:t>
            </a:r>
            <a:r>
              <a:rPr lang="en" dirty="0" err="1">
                <a:solidFill>
                  <a:schemeClr val="dk1"/>
                </a:solidFill>
                <a:latin typeface="Inter"/>
                <a:ea typeface="Inter"/>
                <a:cs typeface="Inter"/>
                <a:sym typeface="Inter"/>
              </a:rPr>
              <a:t>tercih</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edilmesi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gerektiğini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ancak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kestirebilirsiniz</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Uyum</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Sağlayabilirlik</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ve</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Sürekli</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Öğrenme</a:t>
            </a:r>
            <a:r>
              <a:rPr lang="en" b="1" dirty="0">
                <a:solidFill>
                  <a:schemeClr val="dk1"/>
                </a:solidFill>
                <a:latin typeface="Inter"/>
                <a:ea typeface="Inter"/>
                <a:cs typeface="Inter"/>
                <a:sym typeface="Inter"/>
              </a:rPr>
              <a:t> (1,5 </a:t>
            </a:r>
            <a:r>
              <a:rPr lang="en" b="1" dirty="0" err="1">
                <a:solidFill>
                  <a:schemeClr val="dk1"/>
                </a:solidFill>
                <a:latin typeface="Inter"/>
                <a:ea typeface="Inter"/>
                <a:cs typeface="Inter"/>
                <a:sym typeface="Inter"/>
              </a:rPr>
              <a:t>dakika</a:t>
            </a:r>
            <a:r>
              <a:rPr lang="en" b="1" dirty="0">
                <a:solidFill>
                  <a:schemeClr val="dk1"/>
                </a:solidFill>
                <a:latin typeface="Inter"/>
                <a:ea typeface="Inter"/>
                <a:cs typeface="Inter"/>
                <a:sym typeface="Inter"/>
              </a:rPr>
              <a:t>):</a:t>
            </a:r>
            <a:endParaRPr b="1"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araçları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çok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hızlı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değişiyor</a:t>
            </a:r>
            <a:r>
              <a:rPr lang="en" dirty="0">
                <a:solidFill>
                  <a:schemeClr val="dk1"/>
                </a:solidFill>
                <a:latin typeface="Inter"/>
                <a:ea typeface="Inter"/>
                <a:cs typeface="Inter"/>
                <a:sym typeface="Inter"/>
              </a:rPr>
              <a:t>. En </a:t>
            </a:r>
            <a:r>
              <a:rPr lang="en" dirty="0" err="1">
                <a:solidFill>
                  <a:schemeClr val="dk1"/>
                </a:solidFill>
                <a:latin typeface="Inter"/>
                <a:ea typeface="Inter"/>
                <a:cs typeface="Inter"/>
                <a:sym typeface="Inter"/>
              </a:rPr>
              <a:t>başarılı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profesyoneller</a:t>
            </a:r>
            <a:r>
              <a:rPr lang="en" dirty="0">
                <a:solidFill>
                  <a:schemeClr val="dk1"/>
                </a:solidFill>
                <a:latin typeface="Inter"/>
                <a:ea typeface="Inter"/>
                <a:cs typeface="Inter"/>
                <a:sym typeface="Inter"/>
              </a:rPr>
              <a:t> her </a:t>
            </a:r>
            <a:r>
              <a:rPr lang="en" dirty="0" err="1">
                <a:solidFill>
                  <a:schemeClr val="dk1"/>
                </a:solidFill>
                <a:latin typeface="Inter"/>
                <a:ea typeface="Inter"/>
                <a:cs typeface="Inter"/>
                <a:sym typeface="Inter"/>
              </a:rPr>
              <a:t>şeyi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bilenler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değil</a:t>
            </a:r>
            <a:r>
              <a:rPr lang="en" dirty="0">
                <a:solidFill>
                  <a:schemeClr val="dk1"/>
                </a:solidFill>
                <a:latin typeface="Inter"/>
                <a:ea typeface="Inter"/>
                <a:cs typeface="Inter"/>
                <a:sym typeface="Inter"/>
              </a:rPr>
              <a:t>, yeni </a:t>
            </a:r>
            <a:r>
              <a:rPr lang="en" dirty="0" err="1">
                <a:solidFill>
                  <a:schemeClr val="dk1"/>
                </a:solidFill>
                <a:latin typeface="Inter"/>
                <a:ea typeface="Inter"/>
                <a:cs typeface="Inter"/>
                <a:sym typeface="Inter"/>
              </a:rPr>
              <a:t>araçları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hızlı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öğrenip</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iş</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akışlarını</a:t>
            </a:r>
            <a:r>
              <a:rPr lang="en" dirty="0">
                <a:solidFill>
                  <a:schemeClr val="dk1"/>
                </a:solidFill>
                <a:latin typeface="Inter"/>
                <a:ea typeface="Inter"/>
                <a:cs typeface="Inter"/>
                <a:sym typeface="Inter"/>
              </a:rPr>
              <a:t> buna </a:t>
            </a:r>
            <a:r>
              <a:rPr lang="en" dirty="0" err="1">
                <a:solidFill>
                  <a:schemeClr val="dk1"/>
                </a:solidFill>
                <a:latin typeface="Inter"/>
                <a:ea typeface="Inter"/>
                <a:cs typeface="Inter"/>
                <a:sym typeface="Inter"/>
              </a:rPr>
              <a:t>uygun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şekilde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uyarlayabilenler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olacak</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Pratik </a:t>
            </a:r>
            <a:r>
              <a:rPr lang="en" b="1" dirty="0" err="1">
                <a:solidFill>
                  <a:schemeClr val="dk1"/>
                </a:solidFill>
                <a:latin typeface="Inter"/>
                <a:ea typeface="Inter"/>
                <a:cs typeface="Inter"/>
                <a:sym typeface="Inter"/>
              </a:rPr>
              <a:t>Yaklaşım</a:t>
            </a:r>
            <a:r>
              <a:rPr lang="en" b="1" dirty="0">
                <a:solidFill>
                  <a:schemeClr val="dk1"/>
                </a:solidFill>
                <a:latin typeface="Inter"/>
                <a:ea typeface="Inter"/>
                <a:cs typeface="Inter"/>
                <a:sym typeface="Inter"/>
              </a:rPr>
              <a:t>:</a:t>
            </a:r>
            <a:endParaRPr b="1" dirty="0">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Font typeface="Inter"/>
              <a:buChar char="●"/>
            </a:pPr>
            <a:r>
              <a:rPr lang="en" dirty="0" err="1">
                <a:solidFill>
                  <a:schemeClr val="dk1"/>
                </a:solidFill>
                <a:latin typeface="Inter"/>
                <a:ea typeface="Inter"/>
                <a:cs typeface="Inter"/>
                <a:sym typeface="Inter"/>
              </a:rPr>
              <a:t>Sektörünüzü</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ilgilendiren</a:t>
            </a:r>
            <a:r>
              <a:rPr lang="en" dirty="0">
                <a:solidFill>
                  <a:schemeClr val="dk1"/>
                </a:solidFill>
                <a:latin typeface="Inter"/>
                <a:ea typeface="Inter"/>
                <a:cs typeface="Inter"/>
                <a:sym typeface="Inter"/>
              </a:rPr>
              <a:t> yeni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araçlarına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karşı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merakınızı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koruyun</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Öğrenirken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hata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yapmaktan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korkmayın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herkes</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aynı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anda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öğreniyor</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Bildiklerinizi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meslektaşlarınızla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paylaşın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başkalarına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öğretmek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sizin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öğrenmenizi</a:t>
            </a:r>
            <a:r>
              <a:rPr lang="en" dirty="0">
                <a:solidFill>
                  <a:schemeClr val="dk1"/>
                </a:solidFill>
                <a:latin typeface="Inter"/>
                <a:ea typeface="Inter"/>
                <a:cs typeface="Inter"/>
                <a:sym typeface="Inter"/>
              </a:rPr>
              <a:t> de </a:t>
            </a:r>
            <a:r>
              <a:rPr lang="en" dirty="0" err="1">
                <a:solidFill>
                  <a:schemeClr val="dk1"/>
                </a:solidFill>
                <a:latin typeface="Inter"/>
                <a:ea typeface="Inter"/>
                <a:cs typeface="Inter"/>
                <a:sym typeface="Inter"/>
              </a:rPr>
              <a:t>pekiştirir</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dirty="0">
                <a:solidFill>
                  <a:schemeClr val="dk1"/>
                </a:solidFill>
                <a:latin typeface="Inter"/>
                <a:ea typeface="Inter"/>
                <a:cs typeface="Inter"/>
                <a:sym typeface="Inter"/>
              </a:rPr>
              <a:t>Belli </a:t>
            </a:r>
            <a:r>
              <a:rPr lang="en" dirty="0" err="1">
                <a:solidFill>
                  <a:schemeClr val="dk1"/>
                </a:solidFill>
                <a:latin typeface="Inter"/>
                <a:ea typeface="Inter"/>
                <a:cs typeface="Inter"/>
                <a:sym typeface="Inter"/>
              </a:rPr>
              <a:t>başlı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araçları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ezberlemek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yerine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ilkeleri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anlamaya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odaklanın</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Cesaretlendirme</a:t>
            </a:r>
            <a:r>
              <a:rPr lang="en" b="1" dirty="0">
                <a:solidFill>
                  <a:schemeClr val="dk1"/>
                </a:solidFill>
                <a:latin typeface="Inter"/>
                <a:ea typeface="Inter"/>
                <a:cs typeface="Inter"/>
                <a:sym typeface="Inter"/>
              </a:rPr>
              <a:t>:</a:t>
            </a:r>
            <a:r>
              <a:rPr lang="en" dirty="0">
                <a:solidFill>
                  <a:schemeClr val="dk1"/>
                </a:solidFill>
                <a:latin typeface="Inter"/>
                <a:ea typeface="Inter"/>
                <a:cs typeface="Inter"/>
                <a:sym typeface="Inter"/>
              </a:rPr>
              <a:t> “Akıllı </a:t>
            </a:r>
            <a:r>
              <a:rPr lang="en" dirty="0" err="1">
                <a:solidFill>
                  <a:schemeClr val="dk1"/>
                </a:solidFill>
                <a:latin typeface="Inter"/>
                <a:ea typeface="Inter"/>
                <a:cs typeface="Inter"/>
                <a:sym typeface="Inter"/>
              </a:rPr>
              <a:t>telefon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kullanmayı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mobil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bankacılığı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sosyal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medyayı</a:t>
            </a:r>
            <a:r>
              <a:rPr lang="en" dirty="0">
                <a:solidFill>
                  <a:schemeClr val="dk1"/>
                </a:solidFill>
                <a:latin typeface="Inter"/>
                <a:ea typeface="Inter"/>
                <a:cs typeface="Inter"/>
                <a:sym typeface="Inter"/>
              </a:rPr>
              <a:t> da </a:t>
            </a:r>
            <a:r>
              <a:rPr lang="en" dirty="0" err="1">
                <a:solidFill>
                  <a:schemeClr val="dk1"/>
                </a:solidFill>
                <a:latin typeface="Inter"/>
                <a:ea typeface="Inter"/>
                <a:cs typeface="Inter"/>
                <a:sym typeface="Inter"/>
              </a:rPr>
              <a:t>sonradan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öğrendiniz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uyum</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sağlayabilirliğinizi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çoktan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kanıtladınız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araçları</a:t>
            </a:r>
            <a:r>
              <a:rPr lang="en" dirty="0">
                <a:solidFill>
                  <a:schemeClr val="dk1"/>
                </a:solidFill>
                <a:latin typeface="Inter"/>
                <a:ea typeface="Inter"/>
                <a:cs typeface="Inter"/>
                <a:sym typeface="Inter"/>
              </a:rPr>
              <a:t> da </a:t>
            </a:r>
            <a:r>
              <a:rPr lang="en" dirty="0" err="1">
                <a:solidFill>
                  <a:schemeClr val="dk1"/>
                </a:solidFill>
                <a:latin typeface="Inter"/>
                <a:ea typeface="Inter"/>
                <a:cs typeface="Inter"/>
                <a:sym typeface="Inter"/>
              </a:rPr>
              <a:t>dijital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yolculuğunuzda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yalnızca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adım</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Kültürel</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ve</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Yerel</a:t>
            </a:r>
            <a:r>
              <a:rPr lang="en" b="1" dirty="0">
                <a:solidFill>
                  <a:schemeClr val="dk1"/>
                </a:solidFill>
                <a:latin typeface="Inter"/>
                <a:ea typeface="Inter"/>
                <a:cs typeface="Inter"/>
                <a:sym typeface="Inter"/>
              </a:rPr>
              <a:t> Bilgi (1,5 </a:t>
            </a:r>
            <a:r>
              <a:rPr lang="en" b="1" dirty="0" err="1">
                <a:solidFill>
                  <a:schemeClr val="dk1"/>
                </a:solidFill>
                <a:latin typeface="Inter"/>
                <a:ea typeface="Inter"/>
                <a:cs typeface="Inter"/>
                <a:sym typeface="Inter"/>
              </a:rPr>
              <a:t>dakika</a:t>
            </a:r>
            <a:r>
              <a:rPr lang="en" b="1" dirty="0">
                <a:solidFill>
                  <a:schemeClr val="dk1"/>
                </a:solidFill>
                <a:latin typeface="Inter"/>
                <a:ea typeface="Inter"/>
                <a:cs typeface="Inter"/>
                <a:sym typeface="Inter"/>
              </a:rPr>
              <a:t>):</a:t>
            </a:r>
            <a:endParaRPr b="1"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a:t>
            </a:r>
            <a:r>
              <a:rPr lang="en" dirty="0" err="1">
                <a:solidFill>
                  <a:schemeClr val="dk1"/>
                </a:solidFill>
                <a:latin typeface="Inter"/>
                <a:ea typeface="Inter"/>
                <a:cs typeface="Inter"/>
                <a:sym typeface="Inter"/>
              </a:rPr>
              <a:t>Türkiye’ye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özgü</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bağlamlara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dile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pazara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sosyal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dinamiklere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dair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hakimiyetiniz</a:t>
            </a:r>
            <a:r>
              <a:rPr lang="en" dirty="0">
                <a:solidFill>
                  <a:schemeClr val="dk1"/>
                </a:solidFill>
                <a:latin typeface="Inter"/>
                <a:ea typeface="Inter"/>
                <a:cs typeface="Inter"/>
                <a:sym typeface="Inter"/>
              </a:rPr>
              <a:t> son </a:t>
            </a:r>
            <a:r>
              <a:rPr lang="en" dirty="0" err="1">
                <a:solidFill>
                  <a:schemeClr val="dk1"/>
                </a:solidFill>
                <a:latin typeface="Inter"/>
                <a:ea typeface="Inter"/>
                <a:cs typeface="Inter"/>
                <a:sym typeface="Inter"/>
              </a:rPr>
              <a:t>derece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değerli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Türkiye’ye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özgü</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bağlamlarda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en</a:t>
            </a:r>
            <a:r>
              <a:rPr lang="en" dirty="0">
                <a:solidFill>
                  <a:schemeClr val="dk1"/>
                </a:solidFill>
                <a:latin typeface="Inter"/>
                <a:ea typeface="Inter"/>
                <a:cs typeface="Inter"/>
                <a:sym typeface="Inter"/>
              </a:rPr>
              <a:t> iyi </a:t>
            </a:r>
            <a:r>
              <a:rPr lang="en" dirty="0" err="1">
                <a:solidFill>
                  <a:schemeClr val="dk1"/>
                </a:solidFill>
                <a:latin typeface="Inter"/>
                <a:ea typeface="Inter"/>
                <a:cs typeface="Inter"/>
                <a:sym typeface="Inter"/>
              </a:rPr>
              <a:t>şekilde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çalışabilmek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onu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doğru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yönlendirecek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insan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uzmanlara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ihtiyaç</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duyar</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Bu </a:t>
            </a:r>
            <a:r>
              <a:rPr lang="en" b="1" dirty="0" err="1">
                <a:solidFill>
                  <a:schemeClr val="dk1"/>
                </a:solidFill>
                <a:latin typeface="Inter"/>
                <a:ea typeface="Inter"/>
                <a:cs typeface="Inter"/>
                <a:sym typeface="Inter"/>
              </a:rPr>
              <a:t>Sizin</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İçin</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Neden</a:t>
            </a:r>
            <a:r>
              <a:rPr lang="en" b="1" dirty="0">
                <a:solidFill>
                  <a:schemeClr val="dk1"/>
                </a:solidFill>
                <a:latin typeface="Inter"/>
                <a:ea typeface="Inter"/>
                <a:cs typeface="Inter"/>
                <a:sym typeface="Inter"/>
              </a:rPr>
              <a:t> Bir </a:t>
            </a:r>
            <a:r>
              <a:rPr lang="en" b="1" dirty="0" err="1">
                <a:solidFill>
                  <a:schemeClr val="dk1"/>
                </a:solidFill>
                <a:latin typeface="Inter"/>
                <a:ea typeface="Inter"/>
                <a:cs typeface="Inter"/>
                <a:sym typeface="Inter"/>
              </a:rPr>
              <a:t>Avantaj</a:t>
            </a:r>
            <a:r>
              <a:rPr lang="en" b="1" dirty="0">
                <a:solidFill>
                  <a:schemeClr val="dk1"/>
                </a:solidFill>
                <a:latin typeface="Inter"/>
                <a:ea typeface="Inter"/>
                <a:cs typeface="Inter"/>
                <a:sym typeface="Inter"/>
              </a:rPr>
              <a:t>:</a:t>
            </a:r>
            <a:endParaRPr b="1" dirty="0">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Font typeface="Inter"/>
              <a:buChar char="●"/>
            </a:pP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büyük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ölçüde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Batı’da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üretilen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verilerle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eğitildiği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Türkiye’ye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özgü</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nüansları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genellikle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kaçırır</a:t>
            </a:r>
            <a:endParaRPr dirty="0">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dirty="0">
                <a:solidFill>
                  <a:schemeClr val="dk1"/>
                </a:solidFill>
                <a:latin typeface="Inter"/>
                <a:ea typeface="Inter"/>
                <a:cs typeface="Inter"/>
                <a:sym typeface="Inter"/>
              </a:rPr>
              <a:t>Kendi </a:t>
            </a:r>
            <a:r>
              <a:rPr lang="en" dirty="0" err="1">
                <a:solidFill>
                  <a:schemeClr val="dk1"/>
                </a:solidFill>
                <a:latin typeface="Inter"/>
                <a:ea typeface="Inter"/>
                <a:cs typeface="Inter"/>
                <a:sym typeface="Inter"/>
              </a:rPr>
              <a:t>topluluğunuzda</a:t>
            </a:r>
            <a:r>
              <a:rPr lang="en" dirty="0">
                <a:solidFill>
                  <a:schemeClr val="dk1"/>
                </a:solidFill>
                <a:latin typeface="Inter"/>
                <a:ea typeface="Inter"/>
                <a:cs typeface="Inter"/>
                <a:sym typeface="Inter"/>
              </a:rPr>
              <a:t> hangi </a:t>
            </a:r>
            <a:r>
              <a:rPr lang="en" dirty="0" err="1">
                <a:solidFill>
                  <a:schemeClr val="dk1"/>
                </a:solidFill>
                <a:latin typeface="Inter"/>
                <a:ea typeface="Inter"/>
                <a:cs typeface="Inter"/>
                <a:sym typeface="Inter"/>
              </a:rPr>
              <a:t>çözümlerin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en</a:t>
            </a:r>
            <a:r>
              <a:rPr lang="en" dirty="0">
                <a:solidFill>
                  <a:schemeClr val="dk1"/>
                </a:solidFill>
                <a:latin typeface="Inter"/>
                <a:ea typeface="Inter"/>
                <a:cs typeface="Inter"/>
                <a:sym typeface="Inter"/>
              </a:rPr>
              <a:t> iyi </a:t>
            </a:r>
            <a:r>
              <a:rPr lang="en" dirty="0" err="1">
                <a:solidFill>
                  <a:schemeClr val="dk1"/>
                </a:solidFill>
                <a:latin typeface="Inter"/>
                <a:ea typeface="Inter"/>
                <a:cs typeface="Inter"/>
                <a:sym typeface="Inter"/>
              </a:rPr>
              <a:t>şekilde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işleyeceğini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daha</a:t>
            </a:r>
            <a:r>
              <a:rPr lang="en" dirty="0">
                <a:solidFill>
                  <a:schemeClr val="dk1"/>
                </a:solidFill>
                <a:latin typeface="Inter"/>
                <a:ea typeface="Inter"/>
                <a:cs typeface="Inter"/>
                <a:sym typeface="Inter"/>
              </a:rPr>
              <a:t> iyi </a:t>
            </a:r>
            <a:r>
              <a:rPr lang="en" dirty="0" err="1">
                <a:solidFill>
                  <a:schemeClr val="dk1"/>
                </a:solidFill>
                <a:latin typeface="Inter"/>
                <a:ea typeface="Inter"/>
                <a:cs typeface="Inter"/>
                <a:sym typeface="Inter"/>
              </a:rPr>
              <a:t>biliyorsunuz</a:t>
            </a:r>
            <a:endParaRPr dirty="0">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zekanın</a:t>
            </a:r>
            <a:r>
              <a:rPr lang="en" dirty="0">
                <a:solidFill>
                  <a:schemeClr val="dk1"/>
                </a:solidFill>
                <a:latin typeface="Inter"/>
                <a:ea typeface="Inter"/>
                <a:cs typeface="Inter"/>
                <a:sym typeface="Inter"/>
              </a:rPr>
              <a:t> hangi </a:t>
            </a:r>
            <a:r>
              <a:rPr lang="en" dirty="0" err="1">
                <a:solidFill>
                  <a:schemeClr val="dk1"/>
                </a:solidFill>
                <a:latin typeface="Inter"/>
                <a:ea typeface="Inter"/>
                <a:cs typeface="Inter"/>
                <a:sym typeface="Inter"/>
              </a:rPr>
              <a:t>kültürel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hassasiyetlere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saygı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göstermesi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gerektiğini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biliyorsunuz</a:t>
            </a:r>
            <a:endParaRPr dirty="0">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zekanın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önerilerinin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yerel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bağlamlarda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uygun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olup</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olmadığını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daha</a:t>
            </a:r>
            <a:r>
              <a:rPr lang="en" dirty="0">
                <a:solidFill>
                  <a:schemeClr val="dk1"/>
                </a:solidFill>
                <a:latin typeface="Inter"/>
                <a:ea typeface="Inter"/>
                <a:cs typeface="Inter"/>
                <a:sym typeface="Inter"/>
              </a:rPr>
              <a:t> iyi </a:t>
            </a:r>
            <a:r>
              <a:rPr lang="en" dirty="0" err="1">
                <a:solidFill>
                  <a:schemeClr val="dk1"/>
                </a:solidFill>
                <a:latin typeface="Inter"/>
                <a:ea typeface="Inter"/>
                <a:cs typeface="Inter"/>
                <a:sym typeface="Inter"/>
              </a:rPr>
              <a:t>saptayabilirsiniz</a:t>
            </a:r>
            <a:endParaRPr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Gerçek</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Hayattaki</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Değeri</a:t>
            </a:r>
            <a:r>
              <a:rPr lang="en" b="1" dirty="0">
                <a:solidFill>
                  <a:schemeClr val="dk1"/>
                </a:solidFill>
                <a:latin typeface="Inter"/>
                <a:ea typeface="Inter"/>
                <a:cs typeface="Inter"/>
                <a:sym typeface="Inter"/>
              </a:rPr>
              <a: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Türkiye’de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hizmetlerini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büyüten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şirketler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şunları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anlayan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insanlara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ihtiyaç</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duyuyor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Enformel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pazarlar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gerçekte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nasıl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işliyor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Farklı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topluluklarda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bölgelerde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güven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inşası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gerekli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adımlar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neler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Çok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kültürlü</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aileler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nasıl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arada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yaşıyor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Teknolojiye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erişim</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konusunda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insanların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karşılaştığı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gerçek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engeller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neler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İşte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bilgilere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sahip</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olmanız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sizi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paha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biçilmez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kılıyor</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Etik</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Farkındalık</a:t>
            </a:r>
            <a:r>
              <a:rPr lang="en" b="1" dirty="0">
                <a:solidFill>
                  <a:schemeClr val="dk1"/>
                </a:solidFill>
                <a:latin typeface="Inter"/>
                <a:ea typeface="Inter"/>
                <a:cs typeface="Inter"/>
                <a:sym typeface="Inter"/>
              </a:rPr>
              <a:t> (0,5 </a:t>
            </a:r>
            <a:r>
              <a:rPr lang="en" b="1" dirty="0" err="1">
                <a:solidFill>
                  <a:schemeClr val="dk1"/>
                </a:solidFill>
                <a:latin typeface="Inter"/>
                <a:ea typeface="Inter"/>
                <a:cs typeface="Inter"/>
                <a:sym typeface="Inter"/>
              </a:rPr>
              <a:t>dakika</a:t>
            </a:r>
            <a:r>
              <a:rPr lang="en" b="1" dirty="0">
                <a:solidFill>
                  <a:schemeClr val="dk1"/>
                </a:solidFill>
                <a:latin typeface="Inter"/>
                <a:ea typeface="Inter"/>
                <a:cs typeface="Inter"/>
                <a:sym typeface="Inter"/>
              </a:rPr>
              <a:t>):</a:t>
            </a:r>
            <a:endParaRPr b="1"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zekanın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gizlilik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adalet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şeffaflık</a:t>
            </a:r>
            <a:r>
              <a:rPr lang="en" dirty="0">
                <a:solidFill>
                  <a:schemeClr val="dk1"/>
                </a:solidFill>
                <a:latin typeface="Inter"/>
                <a:ea typeface="Inter"/>
                <a:cs typeface="Inter"/>
                <a:sym typeface="Inter"/>
              </a:rPr>
              <a:t>, vb. </a:t>
            </a:r>
            <a:r>
              <a:rPr lang="en" dirty="0" err="1">
                <a:solidFill>
                  <a:schemeClr val="dk1"/>
                </a:solidFill>
                <a:latin typeface="Inter"/>
                <a:ea typeface="Inter"/>
                <a:cs typeface="Inter"/>
                <a:sym typeface="Inter"/>
              </a:rPr>
              <a:t>konularda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etik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açıdan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doğurabileceği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sorunları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anlamak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zekayı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daha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sorumlu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şekilde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kullanmanızı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iş</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yerinizde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zekanın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sorumlu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doğru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şekilde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kullanımını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savunmanızı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sağlar</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Aklınızda</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Bulundurmanız</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Gereken</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Sorular</a:t>
            </a:r>
            <a:r>
              <a:rPr lang="en" b="1" dirty="0">
                <a:solidFill>
                  <a:schemeClr val="dk1"/>
                </a:solidFill>
                <a:latin typeface="Inter"/>
                <a:ea typeface="Inter"/>
                <a:cs typeface="Inter"/>
                <a:sym typeface="Inter"/>
              </a:rPr>
              <a:t>:</a:t>
            </a:r>
            <a:endParaRPr b="1" dirty="0">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Font typeface="Inter"/>
              <a:buChar char="●"/>
            </a:pPr>
            <a:r>
              <a:rPr lang="en" dirty="0">
                <a:solidFill>
                  <a:schemeClr val="dk1"/>
                </a:solidFill>
                <a:latin typeface="Inter"/>
                <a:ea typeface="Inter"/>
                <a:cs typeface="Inter"/>
                <a:sym typeface="Inter"/>
              </a:rPr>
              <a:t>Bu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uygulaması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insanların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gizliliğine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saygı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duyuyor</a:t>
            </a:r>
            <a:r>
              <a:rPr lang="en" dirty="0">
                <a:solidFill>
                  <a:schemeClr val="dk1"/>
                </a:solidFill>
                <a:latin typeface="Inter"/>
                <a:ea typeface="Inter"/>
                <a:cs typeface="Inter"/>
                <a:sym typeface="Inter"/>
              </a:rPr>
              <a:t> mu?</a:t>
            </a:r>
            <a:endParaRPr dirty="0">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Bazı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gruplar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dezavantaj</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doğurabilir</a:t>
            </a:r>
            <a:r>
              <a:rPr lang="en" dirty="0">
                <a:solidFill>
                  <a:schemeClr val="dk1"/>
                </a:solidFill>
                <a:latin typeface="Inter"/>
                <a:ea typeface="Inter"/>
                <a:cs typeface="Inter"/>
                <a:sym typeface="Inter"/>
              </a:rPr>
              <a:t> mi?</a:t>
            </a:r>
            <a:endParaRPr dirty="0">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Char char="●"/>
            </a:pP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kullanımı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konusunda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şeffaf</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davranıyor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muyuz</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Char char="●"/>
            </a:pP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zekanın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hata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yapması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durumunda</a:t>
            </a:r>
            <a:r>
              <a:rPr lang="en" dirty="0">
                <a:solidFill>
                  <a:schemeClr val="dk1"/>
                </a:solidFill>
                <a:latin typeface="Inter"/>
                <a:ea typeface="Inter"/>
                <a:cs typeface="Inter"/>
                <a:sym typeface="Inter"/>
              </a:rPr>
              <a:t> ne </a:t>
            </a:r>
            <a:r>
              <a:rPr lang="en" dirty="0" err="1">
                <a:solidFill>
                  <a:schemeClr val="dk1"/>
                </a:solidFill>
                <a:latin typeface="Inter"/>
                <a:ea typeface="Inter"/>
                <a:cs typeface="Inter"/>
                <a:sym typeface="Inter"/>
              </a:rPr>
              <a:t>gibi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sonuçlar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doğabilir</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İnteraktif</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Düşünme</a:t>
            </a:r>
            <a:r>
              <a:rPr lang="en" b="1" dirty="0">
                <a:solidFill>
                  <a:schemeClr val="dk1"/>
                </a:solidFill>
                <a:latin typeface="Inter"/>
                <a:ea typeface="Inter"/>
                <a:cs typeface="Inter"/>
                <a:sym typeface="Inter"/>
              </a:rPr>
              <a:t> - “</a:t>
            </a:r>
            <a:r>
              <a:rPr lang="en" b="1" dirty="0" err="1">
                <a:solidFill>
                  <a:schemeClr val="dk1"/>
                </a:solidFill>
                <a:latin typeface="Inter"/>
                <a:ea typeface="Inter"/>
                <a:cs typeface="Inter"/>
                <a:sym typeface="Inter"/>
              </a:rPr>
              <a:t>Beceri</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Envanterim</a:t>
            </a:r>
            <a:r>
              <a:rPr lang="en" b="1" dirty="0">
                <a:solidFill>
                  <a:schemeClr val="dk1"/>
                </a:solidFill>
                <a:latin typeface="Inter"/>
                <a:ea typeface="Inter"/>
                <a:cs typeface="Inter"/>
                <a:sym typeface="Inter"/>
              </a:rPr>
              <a:t>” (2 </a:t>
            </a:r>
            <a:r>
              <a:rPr lang="en" b="1" dirty="0" err="1">
                <a:solidFill>
                  <a:schemeClr val="dk1"/>
                </a:solidFill>
                <a:latin typeface="Inter"/>
                <a:ea typeface="Inter"/>
                <a:cs typeface="Inter"/>
                <a:sym typeface="Inter"/>
              </a:rPr>
              <a:t>dakika</a:t>
            </a:r>
            <a:r>
              <a:rPr lang="en" b="1" dirty="0">
                <a:solidFill>
                  <a:schemeClr val="dk1"/>
                </a:solidFill>
                <a:latin typeface="Inter"/>
                <a:ea typeface="Inter"/>
                <a:cs typeface="Inter"/>
                <a:sym typeface="Inter"/>
              </a:rPr>
              <a:t>):</a:t>
            </a:r>
            <a:endParaRPr b="1"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Bireysel</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Aktivite</a:t>
            </a:r>
            <a:r>
              <a:rPr lang="en" b="1" dirty="0">
                <a:solidFill>
                  <a:schemeClr val="dk1"/>
                </a:solidFill>
                <a:latin typeface="Inter"/>
                <a:ea typeface="Inter"/>
                <a:cs typeface="Inter"/>
                <a:sym typeface="Inter"/>
              </a:rPr>
              <a:t> (1,5 </a:t>
            </a:r>
            <a:r>
              <a:rPr lang="en" b="1" dirty="0" err="1">
                <a:solidFill>
                  <a:schemeClr val="dk1"/>
                </a:solidFill>
                <a:latin typeface="Inter"/>
                <a:ea typeface="Inter"/>
                <a:cs typeface="Inter"/>
                <a:sym typeface="Inter"/>
              </a:rPr>
              <a:t>dakika</a:t>
            </a:r>
            <a:r>
              <a:rPr lang="en" b="1" dirty="0">
                <a:solidFill>
                  <a:schemeClr val="dk1"/>
                </a:solidFill>
                <a:latin typeface="Inter"/>
                <a:ea typeface="Inter"/>
                <a:cs typeface="Inter"/>
                <a:sym typeface="Inter"/>
              </a:rPr>
              <a: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Düşünün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kağıdınız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varsa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kısaca</a:t>
            </a:r>
            <a:r>
              <a:rPr lang="en" dirty="0">
                <a:solidFill>
                  <a:schemeClr val="dk1"/>
                </a:solidFill>
                <a:latin typeface="Inter"/>
                <a:ea typeface="Inter"/>
                <a:cs typeface="Inter"/>
                <a:sym typeface="Inter"/>
              </a:rPr>
              <a:t> not </a:t>
            </a:r>
            <a:r>
              <a:rPr lang="en" dirty="0" err="1">
                <a:solidFill>
                  <a:schemeClr val="dk1"/>
                </a:solidFill>
                <a:latin typeface="Inter"/>
                <a:ea typeface="Inter"/>
                <a:cs typeface="Inter"/>
                <a:sym typeface="Inter"/>
              </a:rPr>
              <a:t>alın</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Font typeface="Inter"/>
              <a:buChar char="●"/>
            </a:pPr>
            <a:r>
              <a:rPr lang="en" dirty="0" err="1">
                <a:solidFill>
                  <a:schemeClr val="dk1"/>
                </a:solidFill>
                <a:latin typeface="Inter"/>
                <a:ea typeface="Inter"/>
                <a:cs typeface="Inter"/>
                <a:sym typeface="Inter"/>
              </a:rPr>
              <a:t>İşinizde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kişisel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yaşamınızda</a:t>
            </a:r>
            <a:r>
              <a:rPr lang="en" dirty="0">
                <a:solidFill>
                  <a:schemeClr val="dk1"/>
                </a:solidFill>
                <a:latin typeface="Inter"/>
                <a:ea typeface="Inter"/>
                <a:cs typeface="Inter"/>
                <a:sym typeface="Inter"/>
              </a:rPr>
              <a:t> hangi </a:t>
            </a:r>
            <a:r>
              <a:rPr lang="en" dirty="0" err="1">
                <a:solidFill>
                  <a:schemeClr val="dk1"/>
                </a:solidFill>
                <a:latin typeface="Inter"/>
                <a:ea typeface="Inter"/>
                <a:cs typeface="Inter"/>
                <a:sym typeface="Inter"/>
              </a:rPr>
              <a:t>eleştirel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düşünme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becerisini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düzenli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olarak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kullanıyorsunuz</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zekanın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kolaylıkla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öğrenemeyeceği</a:t>
            </a:r>
            <a:r>
              <a:rPr lang="en" dirty="0">
                <a:solidFill>
                  <a:schemeClr val="dk1"/>
                </a:solidFill>
                <a:latin typeface="Inter"/>
                <a:ea typeface="Inter"/>
                <a:cs typeface="Inter"/>
                <a:sym typeface="Inter"/>
              </a:rPr>
              <a:t> hangi </a:t>
            </a:r>
            <a:r>
              <a:rPr lang="en" dirty="0" err="1">
                <a:solidFill>
                  <a:schemeClr val="dk1"/>
                </a:solidFill>
                <a:latin typeface="Inter"/>
                <a:ea typeface="Inter"/>
                <a:cs typeface="Inter"/>
                <a:sym typeface="Inter"/>
              </a:rPr>
              <a:t>yerel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bilgilere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sahipsiniz</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dirty="0">
                <a:solidFill>
                  <a:schemeClr val="dk1"/>
                </a:solidFill>
                <a:latin typeface="Inter"/>
                <a:ea typeface="Inter"/>
                <a:cs typeface="Inter"/>
                <a:sym typeface="Inter"/>
              </a:rPr>
              <a:t>Son </a:t>
            </a:r>
            <a:r>
              <a:rPr lang="en" dirty="0" err="1">
                <a:solidFill>
                  <a:schemeClr val="dk1"/>
                </a:solidFill>
                <a:latin typeface="Inter"/>
                <a:ea typeface="Inter"/>
                <a:cs typeface="Inter"/>
                <a:sym typeface="Inter"/>
              </a:rPr>
              <a:t>beş</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yılda</a:t>
            </a:r>
            <a:r>
              <a:rPr lang="en" dirty="0">
                <a:solidFill>
                  <a:schemeClr val="dk1"/>
                </a:solidFill>
                <a:latin typeface="Inter"/>
                <a:ea typeface="Inter"/>
                <a:cs typeface="Inter"/>
                <a:sym typeface="Inter"/>
              </a:rPr>
              <a:t> hangi yeni </a:t>
            </a:r>
            <a:r>
              <a:rPr lang="en" dirty="0" err="1">
                <a:solidFill>
                  <a:schemeClr val="dk1"/>
                </a:solidFill>
                <a:latin typeface="Inter"/>
                <a:ea typeface="Inter"/>
                <a:cs typeface="Inter"/>
                <a:sym typeface="Inter"/>
              </a:rPr>
              <a:t>beceriyi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başarıyla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öğrendiniz</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 dirty="0">
                <a:solidFill>
                  <a:schemeClr val="dk1"/>
                </a:solidFill>
                <a:latin typeface="Inter"/>
                <a:ea typeface="Inter"/>
                <a:cs typeface="Inter"/>
                <a:sym typeface="Inter"/>
              </a:rPr>
              <a:t>Bu </a:t>
            </a:r>
            <a:r>
              <a:rPr lang="en" dirty="0" err="1">
                <a:solidFill>
                  <a:schemeClr val="dk1"/>
                </a:solidFill>
                <a:latin typeface="Inter"/>
                <a:ea typeface="Inter"/>
                <a:cs typeface="Inter"/>
                <a:sym typeface="Inter"/>
              </a:rPr>
              <a:t>mevcut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yetkinliklerden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hangileri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zekayı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etkin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şekilde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kullanarak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çalışmanıza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yardımcı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olabilir</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Grup</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Paylaşımları</a:t>
            </a:r>
            <a:r>
              <a:rPr lang="en" b="1" dirty="0">
                <a:solidFill>
                  <a:schemeClr val="dk1"/>
                </a:solidFill>
                <a:latin typeface="Inter"/>
                <a:ea typeface="Inter"/>
                <a:cs typeface="Inter"/>
                <a:sym typeface="Inter"/>
              </a:rPr>
              <a:t> (0,5 </a:t>
            </a:r>
            <a:r>
              <a:rPr lang="en" b="1" dirty="0" err="1">
                <a:solidFill>
                  <a:schemeClr val="dk1"/>
                </a:solidFill>
                <a:latin typeface="Inter"/>
                <a:ea typeface="Inter"/>
                <a:cs typeface="Inter"/>
                <a:sym typeface="Inter"/>
              </a:rPr>
              <a:t>dakika</a:t>
            </a:r>
            <a:r>
              <a:rPr lang="en" b="1" dirty="0">
                <a:solidFill>
                  <a:schemeClr val="dk1"/>
                </a:solidFill>
                <a:latin typeface="Inter"/>
                <a:ea typeface="Inter"/>
                <a:cs typeface="Inter"/>
                <a:sym typeface="Inter"/>
              </a:rPr>
              <a: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Tespit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ettiği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yetkinliğini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paylaşmak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isteyen</a:t>
            </a:r>
            <a:r>
              <a:rPr lang="en" dirty="0">
                <a:solidFill>
                  <a:schemeClr val="dk1"/>
                </a:solidFill>
                <a:latin typeface="Inter"/>
                <a:ea typeface="Inter"/>
                <a:cs typeface="Inter"/>
                <a:sym typeface="Inter"/>
              </a:rPr>
              <a:t> var </a:t>
            </a:r>
            <a:r>
              <a:rPr lang="en" dirty="0" err="1">
                <a:solidFill>
                  <a:schemeClr val="dk1"/>
                </a:solidFill>
                <a:latin typeface="Inter"/>
                <a:ea typeface="Inter"/>
                <a:cs typeface="Inter"/>
                <a:sym typeface="Inter"/>
              </a:rPr>
              <a:t>mı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Birkaç</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kişiyi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dinleyelim</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Güçlendirici</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Mesaj</a:t>
            </a:r>
            <a:r>
              <a:rPr lang="en" b="1" dirty="0">
                <a:solidFill>
                  <a:schemeClr val="dk1"/>
                </a:solidFill>
                <a:latin typeface="Inter"/>
                <a:ea typeface="Inter"/>
                <a:cs typeface="Inter"/>
                <a:sym typeface="Inter"/>
              </a:rPr>
              <a:t> (1 </a:t>
            </a:r>
            <a:r>
              <a:rPr lang="en" b="1" dirty="0" err="1">
                <a:solidFill>
                  <a:schemeClr val="dk1"/>
                </a:solidFill>
                <a:latin typeface="Inter"/>
                <a:ea typeface="Inter"/>
                <a:cs typeface="Inter"/>
                <a:sym typeface="Inter"/>
              </a:rPr>
              <a:t>dakika</a:t>
            </a:r>
            <a:r>
              <a:rPr lang="en" b="1" dirty="0">
                <a:solidFill>
                  <a:schemeClr val="dk1"/>
                </a:solidFill>
                <a:latin typeface="Inter"/>
                <a:ea typeface="Inter"/>
                <a:cs typeface="Inter"/>
                <a:sym typeface="Inter"/>
              </a:rPr>
              <a:t>):</a:t>
            </a:r>
            <a:endParaRPr b="1"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Temel </a:t>
            </a:r>
            <a:r>
              <a:rPr lang="en" b="1" dirty="0" err="1">
                <a:solidFill>
                  <a:schemeClr val="dk1"/>
                </a:solidFill>
                <a:latin typeface="Inter"/>
                <a:ea typeface="Inter"/>
                <a:cs typeface="Inter"/>
                <a:sym typeface="Inter"/>
              </a:rPr>
              <a:t>Öğreti</a:t>
            </a:r>
            <a:r>
              <a:rPr lang="en" b="1" dirty="0">
                <a:solidFill>
                  <a:schemeClr val="dk1"/>
                </a:solidFill>
                <a:latin typeface="Inter"/>
                <a:ea typeface="Inter"/>
                <a:cs typeface="Inter"/>
                <a:sym typeface="Inter"/>
              </a:rPr>
              <a: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konusunda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sizi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teknik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beceriler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değil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insani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beceriler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başarıya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ulaştıracak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Önemli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muhakemeniz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kültürel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bilginiz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iletişim</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becerileriniz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öğrenme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kapasiteniz</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Gerçekçi</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Bakış</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Açısı</a:t>
            </a:r>
            <a:r>
              <a:rPr lang="en" b="1" dirty="0">
                <a:solidFill>
                  <a:schemeClr val="dk1"/>
                </a:solidFill>
                <a:latin typeface="Inter"/>
                <a:ea typeface="Inter"/>
                <a:cs typeface="Inter"/>
                <a:sym typeface="Inter"/>
              </a:rPr>
              <a: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Sıfırdan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başlamıyorsunuz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Yaşam</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deneyiminiz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profesyonel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bilgileriniz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kültürel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hakimiyetinizden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oluşan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temel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üzerine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inşa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ediyorsunuz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çok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güçlü</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araç</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ancak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ona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nasıl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kullanılacağını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belirleyen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deneyimi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bilgiyi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bağlamı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amacı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getirecek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sizsiniz</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Sonraki</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Bölüme</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Geçiş</a:t>
            </a:r>
            <a:r>
              <a:rPr lang="en" b="1" dirty="0">
                <a:solidFill>
                  <a:schemeClr val="dk1"/>
                </a:solidFill>
                <a:latin typeface="Inter"/>
                <a:ea typeface="Inter"/>
                <a:cs typeface="Inter"/>
                <a:sym typeface="Inter"/>
              </a:rPr>
              <a:t>:</a:t>
            </a:r>
            <a:r>
              <a:rPr lang="en" dirty="0">
                <a:solidFill>
                  <a:schemeClr val="dk1"/>
                </a:solidFill>
                <a:latin typeface="Inter"/>
                <a:ea typeface="Inter"/>
                <a:cs typeface="Inter"/>
                <a:sym typeface="Inter"/>
              </a:rPr>
              <a:t> “Hangi </a:t>
            </a:r>
            <a:r>
              <a:rPr lang="en" dirty="0" err="1">
                <a:solidFill>
                  <a:schemeClr val="dk1"/>
                </a:solidFill>
                <a:latin typeface="Inter"/>
                <a:ea typeface="Inter"/>
                <a:cs typeface="Inter"/>
                <a:sym typeface="Inter"/>
              </a:rPr>
              <a:t>becerilerin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önemli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olduğunu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öğrendiğinize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göre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bugün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bulunduğunuz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noktadan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başlayarak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yetkinliklerinizi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nasıl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geliştirebileceğinize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birlikte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bakalım</a:t>
            </a:r>
            <a:r>
              <a:rPr lang="en" dirty="0">
                <a:solidFill>
                  <a:schemeClr val="dk1"/>
                </a:solidFill>
                <a:latin typeface="Inter"/>
                <a:ea typeface="Inter"/>
                <a:cs typeface="Inter"/>
                <a:sym typeface="Inter"/>
              </a:rPr>
              <a:t>.”</a:t>
            </a:r>
            <a:endParaRPr dirty="0">
              <a:solidFill>
                <a:schemeClr val="dk1"/>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endParaRPr b="1" dirty="0">
              <a:solidFill>
                <a:schemeClr val="dk1"/>
              </a:solidFill>
              <a:latin typeface="Inter"/>
              <a:ea typeface="Inter"/>
              <a:cs typeface="Inter"/>
              <a:sym typeface="Inter"/>
            </a:endParaRPr>
          </a:p>
          <a:p>
            <a:pPr marL="0" lvl="0" indent="0" algn="l" rtl="0">
              <a:spcBef>
                <a:spcPts val="1200"/>
              </a:spcBef>
              <a:spcAft>
                <a:spcPts val="0"/>
              </a:spcAft>
              <a:buNone/>
            </a:pPr>
            <a:endParaRPr sz="1200" b="1" dirty="0">
              <a:solidFill>
                <a:schemeClr val="dk1"/>
              </a:solidFill>
              <a:latin typeface="Inter"/>
              <a:ea typeface="Inter"/>
              <a:cs typeface="Inter"/>
              <a:sym typeface="Inte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g3d0916e44a2_0_3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5" name="Google Shape;985;g3d0916e44a2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b="1">
                <a:solidFill>
                  <a:schemeClr val="dk1"/>
                </a:solidFill>
                <a:latin typeface="Inter"/>
                <a:ea typeface="Inter"/>
                <a:cs typeface="Inter"/>
                <a:sym typeface="Inter"/>
              </a:rPr>
              <a:t>KONUŞMACI NOTLARI:</a:t>
            </a:r>
            <a:r>
              <a:rPr lang="en">
                <a:solidFill>
                  <a:schemeClr val="dk1"/>
                </a:solidFill>
              </a:rPr>
              <a:t> </a:t>
            </a:r>
            <a:endParaRPr>
              <a:solidFill>
                <a:schemeClr val="dk1"/>
              </a:solidFill>
            </a:endParaRPr>
          </a:p>
          <a:p>
            <a:pPr marL="0" lvl="0" indent="0" algn="l" rtl="0">
              <a:lnSpc>
                <a:spcPct val="115000"/>
              </a:lnSpc>
              <a:spcBef>
                <a:spcPts val="1200"/>
              </a:spcBef>
              <a:spcAft>
                <a:spcPts val="1200"/>
              </a:spcAft>
              <a:buClr>
                <a:schemeClr val="dk1"/>
              </a:buClr>
              <a:buSzPts val="1100"/>
              <a:buFont typeface="Arial"/>
              <a:buNone/>
            </a:pPr>
            <a:r>
              <a:rPr lang="en">
                <a:solidFill>
                  <a:schemeClr val="dk1"/>
                </a:solidFill>
                <a:latin typeface="Inter"/>
                <a:ea typeface="Inter"/>
                <a:cs typeface="Inter"/>
                <a:sym typeface="Inter"/>
              </a:rPr>
              <a:t>Yapay Zekayla Etkileşim</a:t>
            </a:r>
            <a:endParaRPr sz="1200" b="1">
              <a:solidFill>
                <a:schemeClr val="dk1"/>
              </a:solidFill>
              <a:latin typeface="Inter"/>
              <a:ea typeface="Inter"/>
              <a:cs typeface="Inter"/>
              <a:sym typeface="Inte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2"/>
        <p:cNvGrpSpPr/>
        <p:nvPr/>
      </p:nvGrpSpPr>
      <p:grpSpPr>
        <a:xfrm>
          <a:off x="0" y="0"/>
          <a:ext cx="0" cy="0"/>
          <a:chOff x="0" y="0"/>
          <a:chExt cx="0" cy="0"/>
        </a:xfrm>
      </p:grpSpPr>
      <p:sp>
        <p:nvSpPr>
          <p:cNvPr id="2013" name="Google Shape;2013;g3d0916e44a2_0_16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4" name="Google Shape;2014;g3d0916e44a2_0_16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b="1" dirty="0">
                <a:solidFill>
                  <a:schemeClr val="dk1"/>
                </a:solidFill>
                <a:latin typeface="Inter"/>
                <a:ea typeface="Inter"/>
                <a:cs typeface="Inter"/>
                <a:sym typeface="Inter"/>
              </a:rPr>
              <a:t>Bilgi </a:t>
            </a:r>
            <a:r>
              <a:rPr lang="en" b="1" dirty="0" err="1">
                <a:solidFill>
                  <a:schemeClr val="dk1"/>
                </a:solidFill>
                <a:latin typeface="Inter"/>
                <a:ea typeface="Inter"/>
                <a:cs typeface="Inter"/>
                <a:sym typeface="Inter"/>
              </a:rPr>
              <a:t>Kontrolü</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Özgüven</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Oluşturmak</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için</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Değerlendirme</a:t>
            </a:r>
            <a:r>
              <a:rPr lang="en" dirty="0">
                <a:solidFill>
                  <a:schemeClr val="dk1"/>
                </a:solidFill>
                <a:latin typeface="Inter"/>
                <a:ea typeface="Inter"/>
                <a:cs typeface="Inter"/>
                <a:sym typeface="Inter"/>
              </a:rPr>
              <a:t> (5 </a:t>
            </a:r>
            <a:r>
              <a:rPr lang="en" dirty="0" err="1">
                <a:solidFill>
                  <a:schemeClr val="dk1"/>
                </a:solidFill>
                <a:latin typeface="Inter"/>
                <a:ea typeface="Inter"/>
                <a:cs typeface="Inter"/>
                <a:sym typeface="Inter"/>
              </a:rPr>
              <a:t>dakika</a:t>
            </a:r>
            <a:r>
              <a:rPr lang="en" dirty="0">
                <a:solidFill>
                  <a:schemeClr val="dk1"/>
                </a:solidFill>
                <a:latin typeface="Inter"/>
                <a:ea typeface="Inter"/>
                <a:cs typeface="Inter"/>
                <a:sym typeface="Inter"/>
              </a:rPr>
              <a:t>):</a:t>
            </a:r>
            <a:endParaRPr dirty="0">
              <a:solidFill>
                <a:schemeClr val="dk1"/>
              </a:solidFill>
            </a:endParaRPr>
          </a:p>
          <a:p>
            <a:pPr marL="0" marR="38100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a:t>
            </a:r>
            <a:r>
              <a:rPr lang="en" dirty="0" err="1">
                <a:solidFill>
                  <a:schemeClr val="dk1"/>
                </a:solidFill>
                <a:latin typeface="Inter"/>
                <a:ea typeface="Inter"/>
                <a:cs typeface="Inter"/>
                <a:sym typeface="Inter"/>
              </a:rPr>
              <a:t>Bakalım</a:t>
            </a:r>
            <a:r>
              <a:rPr lang="en" dirty="0">
                <a:solidFill>
                  <a:schemeClr val="dk1"/>
                </a:solidFill>
                <a:latin typeface="Inter"/>
                <a:ea typeface="Inter"/>
                <a:cs typeface="Inter"/>
                <a:sym typeface="Inter"/>
              </a:rPr>
              <a:t> ne </a:t>
            </a:r>
            <a:r>
              <a:rPr lang="en" dirty="0" err="1">
                <a:solidFill>
                  <a:schemeClr val="dk1"/>
                </a:solidFill>
                <a:latin typeface="Inter"/>
                <a:ea typeface="Inter"/>
                <a:cs typeface="Inter"/>
                <a:sym typeface="Inter"/>
              </a:rPr>
              <a:t>kadar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öğrenmişsiniz</a:t>
            </a:r>
            <a:r>
              <a:rPr lang="en" dirty="0">
                <a:solidFill>
                  <a:schemeClr val="dk1"/>
                </a:solidFill>
                <a:latin typeface="Inter"/>
                <a:ea typeface="Inter"/>
                <a:cs typeface="Inter"/>
                <a:sym typeface="Inter"/>
              </a:rPr>
              <a:t>. Bu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sınav</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değil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öğrendiklerinizi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pekiştirmenin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yolu</a:t>
            </a:r>
            <a:r>
              <a:rPr lang="en" dirty="0">
                <a:solidFill>
                  <a:schemeClr val="dk1"/>
                </a:solidFill>
                <a:latin typeface="Inter"/>
                <a:ea typeface="Inter"/>
                <a:cs typeface="Inter"/>
                <a:sym typeface="Inter"/>
              </a:rPr>
              <a:t>.”</a:t>
            </a:r>
            <a:endParaRPr dirty="0">
              <a:solidFill>
                <a:schemeClr val="dk1"/>
              </a:solidFill>
            </a:endParaRPr>
          </a:p>
          <a:p>
            <a:pPr marL="0" lvl="0" indent="0" algn="l" rtl="0">
              <a:lnSpc>
                <a:spcPct val="115000"/>
              </a:lnSpc>
              <a:spcBef>
                <a:spcPts val="1200"/>
              </a:spcBef>
              <a:spcAft>
                <a:spcPts val="1200"/>
              </a:spcAft>
              <a:buClr>
                <a:schemeClr val="dk1"/>
              </a:buClr>
              <a:buSzPts val="1100"/>
              <a:buFont typeface="Arial"/>
              <a:buNone/>
            </a:pPr>
            <a:r>
              <a:rPr lang="en" b="1" dirty="0">
                <a:solidFill>
                  <a:schemeClr val="dk1"/>
                </a:solidFill>
                <a:latin typeface="Inter"/>
                <a:ea typeface="Inter"/>
                <a:cs typeface="Inter"/>
                <a:sym typeface="Inter"/>
              </a:rPr>
              <a:t>Doğru/</a:t>
            </a:r>
            <a:r>
              <a:rPr lang="en" b="1" dirty="0" err="1">
                <a:solidFill>
                  <a:schemeClr val="dk1"/>
                </a:solidFill>
                <a:latin typeface="Inter"/>
                <a:ea typeface="Inter"/>
                <a:cs typeface="Inter"/>
                <a:sym typeface="Inter"/>
              </a:rPr>
              <a:t>Yanlış</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Değerlendirmesi</a:t>
            </a:r>
            <a:r>
              <a:rPr lang="en" dirty="0">
                <a:solidFill>
                  <a:schemeClr val="dk1"/>
                </a:solidFill>
                <a:latin typeface="Inter"/>
                <a:ea typeface="Inter"/>
                <a:cs typeface="Inter"/>
                <a:sym typeface="Inter"/>
              </a:rPr>
              <a:t> (3 </a:t>
            </a:r>
            <a:r>
              <a:rPr lang="en" dirty="0" err="1">
                <a:solidFill>
                  <a:schemeClr val="dk1"/>
                </a:solidFill>
                <a:latin typeface="Inter"/>
                <a:ea typeface="Inter"/>
                <a:cs typeface="Inter"/>
                <a:sym typeface="Inter"/>
              </a:rPr>
              <a:t>dakika</a:t>
            </a:r>
            <a:r>
              <a:rPr lang="en"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Talimatlar</a:t>
            </a:r>
            <a:r>
              <a:rPr lang="en" b="1" dirty="0">
                <a:solidFill>
                  <a:schemeClr val="dk1"/>
                </a:solidFill>
                <a:latin typeface="Inter"/>
                <a:ea typeface="Inter"/>
                <a:cs typeface="Inter"/>
                <a:sym typeface="Inter"/>
              </a:rPr>
              <a: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Doğruysa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başparmak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yukarı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yanlışsa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parmak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aşağı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emin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değilseniz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başparmak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yana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işareti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gösterin</a:t>
            </a:r>
            <a:r>
              <a:rPr lang="en" dirty="0">
                <a:solidFill>
                  <a:schemeClr val="dk1"/>
                </a:solidFill>
                <a:latin typeface="Inter"/>
                <a:ea typeface="Inter"/>
                <a:cs typeface="Inter"/>
                <a:sym typeface="Inter"/>
              </a:rPr>
              <a:t>.”</a:t>
            </a:r>
            <a:endParaRPr sz="1200" b="1" dirty="0">
              <a:solidFill>
                <a:schemeClr val="dk1"/>
              </a:solidFill>
              <a:latin typeface="Inter"/>
              <a:ea typeface="Inter"/>
              <a:cs typeface="Inter"/>
              <a:sym typeface="Inte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3d0916e44a2_0_16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0" name="Google Shape;2020;g3d0916e44a2_0_16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KONUŞMACI NOTLARI:</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1. Soru: “</a:t>
            </a:r>
            <a:r>
              <a:rPr lang="en" b="1" dirty="0" err="1">
                <a:solidFill>
                  <a:schemeClr val="dk1"/>
                </a:solidFill>
                <a:latin typeface="Inter"/>
                <a:ea typeface="Inter"/>
                <a:cs typeface="Inter"/>
                <a:sym typeface="Inter"/>
              </a:rPr>
              <a:t>Yapay</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zekanın</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oluşturduğu</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tüm</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içerikler</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daima</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bariz</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bir</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şekilde</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sahtedir</a:t>
            </a:r>
            <a:r>
              <a:rPr lang="en" b="1" dirty="0">
                <a:solidFill>
                  <a:schemeClr val="dk1"/>
                </a:solidFill>
                <a:latin typeface="Inter"/>
                <a:ea typeface="Inter"/>
                <a:cs typeface="Inter"/>
                <a:sym typeface="Inter"/>
              </a:rPr>
              <a:t>” - YANLIŞ</a:t>
            </a:r>
            <a:endParaRPr dirty="0">
              <a:solidFill>
                <a:schemeClr val="dk1"/>
              </a:solidFill>
            </a:endParaRPr>
          </a:p>
          <a:p>
            <a:pPr marL="457200" lvl="0" indent="-298450" algn="l" rtl="0">
              <a:lnSpc>
                <a:spcPct val="115000"/>
              </a:lnSpc>
              <a:spcBef>
                <a:spcPts val="1200"/>
              </a:spcBef>
              <a:spcAft>
                <a:spcPts val="0"/>
              </a:spcAft>
              <a:buClr>
                <a:schemeClr val="dk1"/>
              </a:buClr>
              <a:buSzPts val="1100"/>
              <a:buFont typeface="Inter"/>
              <a:buChar char="●"/>
            </a:pPr>
            <a:r>
              <a:rPr lang="en" dirty="0" err="1">
                <a:solidFill>
                  <a:schemeClr val="dk1"/>
                </a:solidFill>
                <a:latin typeface="Inter"/>
                <a:ea typeface="Inter"/>
                <a:cs typeface="Inter"/>
                <a:sym typeface="Inter"/>
              </a:rPr>
              <a:t>Devamında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İşte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yüzden</a:t>
            </a:r>
            <a:r>
              <a:rPr lang="en" dirty="0">
                <a:solidFill>
                  <a:schemeClr val="dk1"/>
                </a:solidFill>
                <a:latin typeface="Inter"/>
                <a:ea typeface="Inter"/>
                <a:cs typeface="Inter"/>
                <a:sym typeface="Inter"/>
              </a:rPr>
              <a:t> KAYNAK </a:t>
            </a:r>
            <a:r>
              <a:rPr lang="en" dirty="0" err="1">
                <a:solidFill>
                  <a:schemeClr val="dk1"/>
                </a:solidFill>
                <a:latin typeface="Inter"/>
                <a:ea typeface="Inter"/>
                <a:cs typeface="Inter"/>
                <a:sym typeface="Inter"/>
              </a:rPr>
              <a:t>yöntemine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ihtiyacımız</a:t>
            </a:r>
            <a:r>
              <a:rPr lang="en" dirty="0">
                <a:solidFill>
                  <a:schemeClr val="dk1"/>
                </a:solidFill>
                <a:latin typeface="Inter"/>
                <a:ea typeface="Inter"/>
                <a:cs typeface="Inter"/>
                <a:sym typeface="Inter"/>
              </a:rPr>
              <a:t> var -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her </a:t>
            </a:r>
            <a:r>
              <a:rPr lang="en" dirty="0" err="1">
                <a:solidFill>
                  <a:schemeClr val="dk1"/>
                </a:solidFill>
                <a:latin typeface="Inter"/>
                <a:ea typeface="Inter"/>
                <a:cs typeface="Inter"/>
                <a:sym typeface="Inter"/>
              </a:rPr>
              <a:t>gün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daha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gelişiyor</a:t>
            </a:r>
            <a:r>
              <a:rPr lang="en" dirty="0">
                <a:solidFill>
                  <a:schemeClr val="dk1"/>
                </a:solidFill>
                <a:latin typeface="Inter"/>
                <a:ea typeface="Inter"/>
                <a:cs typeface="Inter"/>
                <a:sym typeface="Inter"/>
              </a:rPr>
              <a:t>”</a:t>
            </a:r>
            <a:endParaRPr sz="1200" b="1" dirty="0">
              <a:solidFill>
                <a:schemeClr val="dk1"/>
              </a:solidFill>
              <a:latin typeface="Inter"/>
              <a:ea typeface="Inter"/>
              <a:cs typeface="Inter"/>
              <a:sym typeface="Inte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6"/>
        <p:cNvGrpSpPr/>
        <p:nvPr/>
      </p:nvGrpSpPr>
      <p:grpSpPr>
        <a:xfrm>
          <a:off x="0" y="0"/>
          <a:ext cx="0" cy="0"/>
          <a:chOff x="0" y="0"/>
          <a:chExt cx="0" cy="0"/>
        </a:xfrm>
      </p:grpSpPr>
      <p:sp>
        <p:nvSpPr>
          <p:cNvPr id="2047" name="Google Shape;2047;g3d0916e44a2_0_17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8" name="Google Shape;2048;g3d0916e44a2_0_17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KONUŞMACI NOTLARI:</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2. Soru: “Bir </a:t>
            </a:r>
            <a:r>
              <a:rPr lang="en" b="1" dirty="0" err="1">
                <a:solidFill>
                  <a:schemeClr val="dk1"/>
                </a:solidFill>
                <a:latin typeface="Inter"/>
                <a:ea typeface="Inter"/>
                <a:cs typeface="Inter"/>
                <a:sym typeface="Inter"/>
              </a:rPr>
              <a:t>bilgiyi</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özellikle</a:t>
            </a:r>
            <a:r>
              <a:rPr lang="en" b="1" dirty="0">
                <a:solidFill>
                  <a:schemeClr val="dk1"/>
                </a:solidFill>
                <a:latin typeface="Inter"/>
                <a:ea typeface="Inter"/>
                <a:cs typeface="Inter"/>
                <a:sym typeface="Inter"/>
              </a:rPr>
              <a:t> de </a:t>
            </a:r>
            <a:r>
              <a:rPr lang="en" b="1" dirty="0" err="1">
                <a:solidFill>
                  <a:schemeClr val="dk1"/>
                </a:solidFill>
                <a:latin typeface="Inter"/>
                <a:ea typeface="Inter"/>
                <a:cs typeface="Inter"/>
                <a:sym typeface="Inter"/>
              </a:rPr>
              <a:t>aile</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gruplarında</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paylaşmadan</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önce</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mutlaka</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doğrulamalıyım</a:t>
            </a:r>
            <a:r>
              <a:rPr lang="en" b="1" dirty="0">
                <a:solidFill>
                  <a:schemeClr val="dk1"/>
                </a:solidFill>
                <a:latin typeface="Inter"/>
                <a:ea typeface="Inter"/>
                <a:cs typeface="Inter"/>
                <a:sym typeface="Inter"/>
              </a:rPr>
              <a:t>” - DOĞRU</a:t>
            </a:r>
            <a:endParaRPr dirty="0">
              <a:solidFill>
                <a:schemeClr val="dk1"/>
              </a:solidFill>
            </a:endParaRPr>
          </a:p>
          <a:p>
            <a:pPr marL="457200" lvl="0" indent="-298450" algn="l" rtl="0">
              <a:lnSpc>
                <a:spcPct val="115000"/>
              </a:lnSpc>
              <a:spcBef>
                <a:spcPts val="1200"/>
              </a:spcBef>
              <a:spcAft>
                <a:spcPts val="0"/>
              </a:spcAft>
              <a:buClr>
                <a:schemeClr val="dk1"/>
              </a:buClr>
              <a:buSzPts val="1100"/>
              <a:buFont typeface="Inter"/>
              <a:buChar char="●"/>
            </a:pPr>
            <a:r>
              <a:rPr lang="en" dirty="0" err="1">
                <a:solidFill>
                  <a:schemeClr val="dk1"/>
                </a:solidFill>
                <a:latin typeface="Inter"/>
                <a:ea typeface="Inter"/>
                <a:cs typeface="Inter"/>
                <a:sym typeface="Inter"/>
              </a:rPr>
              <a:t>Devamında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Çok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güvendiğimiz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aile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bireyleri</a:t>
            </a:r>
            <a:r>
              <a:rPr lang="en" dirty="0">
                <a:solidFill>
                  <a:schemeClr val="dk1"/>
                </a:solidFill>
                <a:latin typeface="Inter"/>
                <a:ea typeface="Inter"/>
                <a:cs typeface="Inter"/>
                <a:sym typeface="Inter"/>
              </a:rPr>
              <a:t> bile </a:t>
            </a:r>
            <a:r>
              <a:rPr lang="en" dirty="0" err="1">
                <a:solidFill>
                  <a:schemeClr val="dk1"/>
                </a:solidFill>
                <a:latin typeface="Inter"/>
                <a:ea typeface="Inter"/>
                <a:cs typeface="Inter"/>
                <a:sym typeface="Inter"/>
              </a:rPr>
              <a:t>paylaştıkları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bilginin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yanlış</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bilgi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olduğunu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bilmeden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paylaşıyor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olabilir</a:t>
            </a:r>
            <a:r>
              <a:rPr lang="en" dirty="0">
                <a:solidFill>
                  <a:schemeClr val="dk1"/>
                </a:solidFill>
                <a:latin typeface="Inter"/>
                <a:ea typeface="Inter"/>
                <a:cs typeface="Inter"/>
                <a:sym typeface="Inter"/>
              </a:rPr>
              <a:t>”</a:t>
            </a:r>
            <a:endParaRPr sz="1200" b="1" dirty="0">
              <a:solidFill>
                <a:schemeClr val="dk1"/>
              </a:solidFill>
              <a:latin typeface="Inter"/>
              <a:ea typeface="Inter"/>
              <a:cs typeface="Inter"/>
              <a:sym typeface="Inte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4"/>
        <p:cNvGrpSpPr/>
        <p:nvPr/>
      </p:nvGrpSpPr>
      <p:grpSpPr>
        <a:xfrm>
          <a:off x="0" y="0"/>
          <a:ext cx="0" cy="0"/>
          <a:chOff x="0" y="0"/>
          <a:chExt cx="0" cy="0"/>
        </a:xfrm>
      </p:grpSpPr>
      <p:sp>
        <p:nvSpPr>
          <p:cNvPr id="2075" name="Google Shape;2075;g3d0916e44a2_0_17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6" name="Google Shape;2076;g3d0916e44a2_0_17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KONUŞMACI NOTLARI:</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3. Soru: “</a:t>
            </a:r>
            <a:r>
              <a:rPr lang="en" b="1" dirty="0" err="1">
                <a:solidFill>
                  <a:schemeClr val="dk1"/>
                </a:solidFill>
                <a:latin typeface="Inter"/>
                <a:ea typeface="Inter"/>
                <a:cs typeface="Inter"/>
                <a:sym typeface="Inter"/>
              </a:rPr>
              <a:t>Yapay</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zeka</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profesyonel</a:t>
            </a:r>
            <a:r>
              <a:rPr lang="en" b="1" dirty="0">
                <a:solidFill>
                  <a:schemeClr val="dk1"/>
                </a:solidFill>
                <a:latin typeface="Inter"/>
                <a:ea typeface="Inter"/>
                <a:cs typeface="Inter"/>
                <a:sym typeface="Inter"/>
              </a:rPr>
              <a:t> e-</a:t>
            </a:r>
            <a:r>
              <a:rPr lang="en" b="1" dirty="0" err="1">
                <a:solidFill>
                  <a:schemeClr val="dk1"/>
                </a:solidFill>
                <a:latin typeface="Inter"/>
                <a:ea typeface="Inter"/>
                <a:cs typeface="Inter"/>
                <a:sym typeface="Inter"/>
              </a:rPr>
              <a:t>postalar</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yazmama</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yardım</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edebilir</a:t>
            </a:r>
            <a:r>
              <a:rPr lang="en" b="1" dirty="0">
                <a:solidFill>
                  <a:schemeClr val="dk1"/>
                </a:solidFill>
                <a:latin typeface="Inter"/>
                <a:ea typeface="Inter"/>
                <a:cs typeface="Inter"/>
                <a:sym typeface="Inter"/>
              </a:rPr>
              <a:t> ama </a:t>
            </a:r>
            <a:r>
              <a:rPr lang="en" b="1" dirty="0" err="1">
                <a:solidFill>
                  <a:schemeClr val="dk1"/>
                </a:solidFill>
                <a:latin typeface="Inter"/>
                <a:ea typeface="Inter"/>
                <a:cs typeface="Inter"/>
                <a:sym typeface="Inter"/>
              </a:rPr>
              <a:t>göndermeden</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önce</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yine</a:t>
            </a:r>
            <a:r>
              <a:rPr lang="en" b="1" dirty="0">
                <a:solidFill>
                  <a:schemeClr val="dk1"/>
                </a:solidFill>
                <a:latin typeface="Inter"/>
                <a:ea typeface="Inter"/>
                <a:cs typeface="Inter"/>
                <a:sym typeface="Inter"/>
              </a:rPr>
              <a:t> de </a:t>
            </a:r>
            <a:r>
              <a:rPr lang="en" b="1" dirty="0" err="1">
                <a:solidFill>
                  <a:schemeClr val="dk1"/>
                </a:solidFill>
                <a:latin typeface="Inter"/>
                <a:ea typeface="Inter"/>
                <a:cs typeface="Inter"/>
                <a:sym typeface="Inter"/>
              </a:rPr>
              <a:t>gözden</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geçirmem</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ve</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kişiselleştirmem</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gerekir</a:t>
            </a:r>
            <a:r>
              <a:rPr lang="en" b="1" dirty="0">
                <a:solidFill>
                  <a:schemeClr val="dk1"/>
                </a:solidFill>
                <a:latin typeface="Inter"/>
                <a:ea typeface="Inter"/>
                <a:cs typeface="Inter"/>
                <a:sym typeface="Inter"/>
              </a:rPr>
              <a:t>” - DOĞRU</a:t>
            </a:r>
            <a:endParaRPr dirty="0">
              <a:solidFill>
                <a:schemeClr val="dk1"/>
              </a:solidFill>
            </a:endParaRPr>
          </a:p>
          <a:p>
            <a:pPr marL="457200" lvl="0" indent="-298450" algn="l" rtl="0">
              <a:lnSpc>
                <a:spcPct val="115000"/>
              </a:lnSpc>
              <a:spcBef>
                <a:spcPts val="1200"/>
              </a:spcBef>
              <a:spcAft>
                <a:spcPts val="0"/>
              </a:spcAft>
              <a:buClr>
                <a:schemeClr val="dk1"/>
              </a:buClr>
              <a:buSzPts val="1100"/>
              <a:buFont typeface="Inter"/>
              <a:buChar char="●"/>
            </a:pPr>
            <a:r>
              <a:rPr lang="en" dirty="0" err="1">
                <a:solidFill>
                  <a:schemeClr val="dk1"/>
                </a:solidFill>
                <a:latin typeface="Inter"/>
                <a:ea typeface="Inter"/>
                <a:cs typeface="Inter"/>
                <a:sym typeface="Inter"/>
              </a:rPr>
              <a:t>Devamında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yazdıklarınıza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kazandırır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duyguları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kültürel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bağlamı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katmak</a:t>
            </a:r>
            <a:r>
              <a:rPr lang="en" dirty="0">
                <a:solidFill>
                  <a:schemeClr val="dk1"/>
                </a:solidFill>
                <a:latin typeface="Inter"/>
                <a:ea typeface="Inter"/>
                <a:cs typeface="Inter"/>
                <a:sym typeface="Inter"/>
              </a:rPr>
              <a:t> size </a:t>
            </a:r>
            <a:r>
              <a:rPr lang="en" dirty="0" err="1">
                <a:solidFill>
                  <a:schemeClr val="dk1"/>
                </a:solidFill>
                <a:latin typeface="Inter"/>
                <a:ea typeface="Inter"/>
                <a:cs typeface="Inter"/>
                <a:sym typeface="Inter"/>
              </a:rPr>
              <a:t>kalır</a:t>
            </a:r>
            <a:r>
              <a:rPr lang="en" dirty="0">
                <a:solidFill>
                  <a:schemeClr val="dk1"/>
                </a:solidFill>
                <a:latin typeface="Inter"/>
                <a:ea typeface="Inter"/>
                <a:cs typeface="Inter"/>
                <a:sym typeface="Inter"/>
              </a:rPr>
              <a:t>”</a:t>
            </a:r>
            <a:endParaRPr sz="1200" b="1" dirty="0">
              <a:solidFill>
                <a:schemeClr val="dk1"/>
              </a:solidFill>
              <a:latin typeface="Inter"/>
              <a:ea typeface="Inter"/>
              <a:cs typeface="Inter"/>
              <a:sym typeface="Inte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2"/>
        <p:cNvGrpSpPr/>
        <p:nvPr/>
      </p:nvGrpSpPr>
      <p:grpSpPr>
        <a:xfrm>
          <a:off x="0" y="0"/>
          <a:ext cx="0" cy="0"/>
          <a:chOff x="0" y="0"/>
          <a:chExt cx="0" cy="0"/>
        </a:xfrm>
      </p:grpSpPr>
      <p:sp>
        <p:nvSpPr>
          <p:cNvPr id="2103" name="Google Shape;2103;g3d0916e44a2_0_17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4" name="Google Shape;2104;g3d0916e44a2_0_17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KONUŞMACI NOTLARI:</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4. Soru: “</a:t>
            </a:r>
            <a:r>
              <a:rPr lang="en" b="1" dirty="0" err="1">
                <a:solidFill>
                  <a:schemeClr val="dk1"/>
                </a:solidFill>
                <a:latin typeface="Inter"/>
                <a:ea typeface="Inter"/>
                <a:cs typeface="Inter"/>
                <a:sym typeface="Inter"/>
              </a:rPr>
              <a:t>Ücretsiz</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yapay</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zeka</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araçlarını</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kişisel</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bilgilerimi</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paylaşarak</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kullanmak</a:t>
            </a:r>
            <a:r>
              <a:rPr lang="en" b="1" dirty="0">
                <a:solidFill>
                  <a:schemeClr val="dk1"/>
                </a:solidFill>
                <a:latin typeface="Inter"/>
                <a:ea typeface="Inter"/>
                <a:cs typeface="Inter"/>
                <a:sym typeface="Inter"/>
              </a:rPr>
              <a:t> her zaman </a:t>
            </a:r>
            <a:r>
              <a:rPr lang="en" b="1" dirty="0" err="1">
                <a:solidFill>
                  <a:schemeClr val="dk1"/>
                </a:solidFill>
                <a:latin typeface="Inter"/>
                <a:ea typeface="Inter"/>
                <a:cs typeface="Inter"/>
                <a:sym typeface="Inter"/>
              </a:rPr>
              <a:t>güvenlidir</a:t>
            </a:r>
            <a:r>
              <a:rPr lang="en" b="1" dirty="0">
                <a:solidFill>
                  <a:schemeClr val="dk1"/>
                </a:solidFill>
                <a:latin typeface="Inter"/>
                <a:ea typeface="Inter"/>
                <a:cs typeface="Inter"/>
                <a:sym typeface="Inter"/>
              </a:rPr>
              <a:t>” - YANLIŞ</a:t>
            </a:r>
            <a:endParaRPr dirty="0">
              <a:solidFill>
                <a:schemeClr val="dk1"/>
              </a:solidFill>
            </a:endParaRPr>
          </a:p>
          <a:p>
            <a:pPr marL="457200" lvl="0" indent="-298450" algn="l" rtl="0">
              <a:lnSpc>
                <a:spcPct val="115000"/>
              </a:lnSpc>
              <a:spcBef>
                <a:spcPts val="1200"/>
              </a:spcBef>
              <a:spcAft>
                <a:spcPts val="0"/>
              </a:spcAft>
              <a:buClr>
                <a:schemeClr val="dk1"/>
              </a:buClr>
              <a:buSzPts val="1100"/>
              <a:buFont typeface="Inter"/>
              <a:buChar char="●"/>
            </a:pPr>
            <a:r>
              <a:rPr lang="en" dirty="0" err="1">
                <a:solidFill>
                  <a:schemeClr val="dk1"/>
                </a:solidFill>
                <a:latin typeface="Inter"/>
                <a:ea typeface="Inter"/>
                <a:cs typeface="Inter"/>
                <a:sym typeface="Inter"/>
              </a:rPr>
              <a:t>Devamında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Gizlilik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kılavuzlarımızı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hatırlayın</a:t>
            </a:r>
            <a:r>
              <a:rPr lang="en" dirty="0">
                <a:solidFill>
                  <a:schemeClr val="dk1"/>
                </a:solidFill>
                <a:latin typeface="Inter"/>
                <a:ea typeface="Inter"/>
                <a:cs typeface="Inter"/>
                <a:sym typeface="Inter"/>
              </a:rPr>
              <a:t> - ne </a:t>
            </a:r>
            <a:r>
              <a:rPr lang="en" dirty="0" err="1">
                <a:solidFill>
                  <a:schemeClr val="dk1"/>
                </a:solidFill>
                <a:latin typeface="Inter"/>
                <a:ea typeface="Inter"/>
                <a:cs typeface="Inter"/>
                <a:sym typeface="Inter"/>
              </a:rPr>
              <a:t>paylaştığınız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konusunda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seçici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olun</a:t>
            </a:r>
            <a:r>
              <a:rPr lang="en" dirty="0">
                <a:solidFill>
                  <a:schemeClr val="dk1"/>
                </a:solidFill>
                <a:latin typeface="Inter"/>
                <a:ea typeface="Inter"/>
                <a:cs typeface="Inter"/>
                <a:sym typeface="Inter"/>
              </a:rPr>
              <a:t>”</a:t>
            </a:r>
            <a:endParaRPr sz="1200" b="1" dirty="0">
              <a:solidFill>
                <a:schemeClr val="dk1"/>
              </a:solidFill>
              <a:latin typeface="Inter"/>
              <a:ea typeface="Inter"/>
              <a:cs typeface="Inter"/>
              <a:sym typeface="Inte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0"/>
        <p:cNvGrpSpPr/>
        <p:nvPr/>
      </p:nvGrpSpPr>
      <p:grpSpPr>
        <a:xfrm>
          <a:off x="0" y="0"/>
          <a:ext cx="0" cy="0"/>
          <a:chOff x="0" y="0"/>
          <a:chExt cx="0" cy="0"/>
        </a:xfrm>
      </p:grpSpPr>
      <p:sp>
        <p:nvSpPr>
          <p:cNvPr id="2131" name="Google Shape;2131;g3d0916e44a2_0_18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2" name="Google Shape;2132;g3d0916e44a2_0_18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KONUŞMACI NOTLARI:</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5. Soru: “</a:t>
            </a:r>
            <a:r>
              <a:rPr lang="en" b="1" dirty="0" err="1">
                <a:solidFill>
                  <a:schemeClr val="dk1"/>
                </a:solidFill>
                <a:latin typeface="Inter"/>
                <a:ea typeface="Inter"/>
                <a:cs typeface="Inter"/>
                <a:sym typeface="Inter"/>
              </a:rPr>
              <a:t>Yapay</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zeka</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yalnızca</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bir</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araçtır</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ihtiyaç</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duyduğu</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aklı</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ve</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muhakemeyi</a:t>
            </a:r>
            <a:r>
              <a:rPr lang="en" b="1" dirty="0">
                <a:solidFill>
                  <a:schemeClr val="dk1"/>
                </a:solidFill>
                <a:latin typeface="Inter"/>
                <a:ea typeface="Inter"/>
                <a:cs typeface="Inter"/>
                <a:sym typeface="Inter"/>
              </a:rPr>
              <a:t> ben </a:t>
            </a:r>
            <a:r>
              <a:rPr lang="en" b="1" dirty="0" err="1">
                <a:solidFill>
                  <a:schemeClr val="dk1"/>
                </a:solidFill>
                <a:latin typeface="Inter"/>
                <a:ea typeface="Inter"/>
                <a:cs typeface="Inter"/>
                <a:sym typeface="Inter"/>
              </a:rPr>
              <a:t>sağlarım</a:t>
            </a:r>
            <a:r>
              <a:rPr lang="en" b="1" dirty="0">
                <a:solidFill>
                  <a:schemeClr val="dk1"/>
                </a:solidFill>
                <a:latin typeface="Inter"/>
                <a:ea typeface="Inter"/>
                <a:cs typeface="Inter"/>
                <a:sym typeface="Inter"/>
              </a:rPr>
              <a:t>” - DOĞRU</a:t>
            </a:r>
            <a:endParaRPr dirty="0">
              <a:solidFill>
                <a:schemeClr val="dk1"/>
              </a:solidFill>
            </a:endParaRPr>
          </a:p>
          <a:p>
            <a:pPr marL="457200" lvl="0" indent="-298450" algn="l" rtl="0">
              <a:lnSpc>
                <a:spcPct val="115000"/>
              </a:lnSpc>
              <a:spcBef>
                <a:spcPts val="1200"/>
              </a:spcBef>
              <a:spcAft>
                <a:spcPts val="0"/>
              </a:spcAft>
              <a:buClr>
                <a:schemeClr val="dk1"/>
              </a:buClr>
              <a:buSzPts val="1100"/>
              <a:buFont typeface="Inter"/>
              <a:buChar char="●"/>
            </a:pPr>
            <a:r>
              <a:rPr lang="en" dirty="0" err="1">
                <a:solidFill>
                  <a:schemeClr val="dk1"/>
                </a:solidFill>
                <a:latin typeface="Inter"/>
                <a:ea typeface="Inter"/>
                <a:cs typeface="Inter"/>
                <a:sym typeface="Inter"/>
              </a:rPr>
              <a:t>Devamında</a:t>
            </a:r>
            <a:r>
              <a:rPr lang="en" dirty="0">
                <a:solidFill>
                  <a:schemeClr val="dk1"/>
                </a:solidFill>
                <a:latin typeface="Inter"/>
                <a:ea typeface="Inter"/>
                <a:cs typeface="Inter"/>
                <a:sym typeface="Inter"/>
              </a:rPr>
              <a:t>: “Bu </a:t>
            </a:r>
            <a:r>
              <a:rPr lang="en" dirty="0" err="1">
                <a:solidFill>
                  <a:schemeClr val="dk1"/>
                </a:solidFill>
                <a:latin typeface="Inter"/>
                <a:ea typeface="Inter"/>
                <a:cs typeface="Inter"/>
                <a:sym typeface="Inter"/>
              </a:rPr>
              <a:t>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önemli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nokta</a:t>
            </a:r>
            <a:r>
              <a:rPr lang="en" dirty="0">
                <a:solidFill>
                  <a:schemeClr val="dk1"/>
                </a:solidFill>
                <a:latin typeface="Inter"/>
                <a:ea typeface="Inter"/>
                <a:cs typeface="Inter"/>
                <a:sym typeface="Inter"/>
              </a:rPr>
              <a:t> - </a:t>
            </a:r>
            <a:r>
              <a:rPr lang="en" dirty="0" err="1">
                <a:solidFill>
                  <a:schemeClr val="dk1"/>
                </a:solidFill>
                <a:latin typeface="Inter"/>
                <a:ea typeface="Inter"/>
                <a:cs typeface="Inter"/>
                <a:sym typeface="Inter"/>
              </a:rPr>
              <a:t>kontrol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daima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sizin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elinizde</a:t>
            </a:r>
            <a:r>
              <a:rPr lang="en" dirty="0">
                <a:solidFill>
                  <a:schemeClr val="dk1"/>
                </a:solidFill>
                <a:latin typeface="Inter"/>
                <a:ea typeface="Inter"/>
                <a:cs typeface="Inter"/>
                <a:sym typeface="Inter"/>
              </a:rPr>
              <a:t>”</a:t>
            </a:r>
            <a:endParaRPr sz="1200" b="1" dirty="0">
              <a:solidFill>
                <a:schemeClr val="dk1"/>
              </a:solidFill>
              <a:latin typeface="Inter"/>
              <a:ea typeface="Inter"/>
              <a:cs typeface="Inter"/>
              <a:sym typeface="Inte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8"/>
        <p:cNvGrpSpPr/>
        <p:nvPr/>
      </p:nvGrpSpPr>
      <p:grpSpPr>
        <a:xfrm>
          <a:off x="0" y="0"/>
          <a:ext cx="0" cy="0"/>
          <a:chOff x="0" y="0"/>
          <a:chExt cx="0" cy="0"/>
        </a:xfrm>
      </p:grpSpPr>
      <p:sp>
        <p:nvSpPr>
          <p:cNvPr id="2159" name="Google Shape;2159;g3d0916e44a2_0_18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0" name="Google Shape;2160;g3d0916e44a2_0_18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KONUŞMACI NOTLARI:</a:t>
            </a:r>
            <a:endParaRPr dirty="0">
              <a:solidFill>
                <a:schemeClr val="dk1"/>
              </a:solidFill>
            </a:endParaRPr>
          </a:p>
          <a:p>
            <a:pPr marL="457200" lvl="0" indent="-298450" algn="l" rtl="0">
              <a:lnSpc>
                <a:spcPct val="115000"/>
              </a:lnSpc>
              <a:spcBef>
                <a:spcPts val="1200"/>
              </a:spcBef>
              <a:spcAft>
                <a:spcPts val="0"/>
              </a:spcAft>
              <a:buClr>
                <a:schemeClr val="dk1"/>
              </a:buClr>
              <a:buSzPts val="1100"/>
              <a:buFont typeface="Inter"/>
              <a:buChar char="●"/>
            </a:pPr>
            <a:r>
              <a:rPr lang="en" dirty="0" err="1">
                <a:solidFill>
                  <a:schemeClr val="dk1"/>
                </a:solidFill>
                <a:latin typeface="Inter"/>
                <a:ea typeface="Inter"/>
                <a:cs typeface="Inter"/>
                <a:sym typeface="Inter"/>
              </a:rPr>
              <a:t>Katılımcıların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tüm</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soruları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doğru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cevaplayıp</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cevaplamadıklarını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kontrol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edin</a:t>
            </a:r>
            <a:r>
              <a:rPr lang="en" dirty="0">
                <a:solidFill>
                  <a:schemeClr val="dk1"/>
                </a:solidFill>
                <a:latin typeface="Inter"/>
                <a:ea typeface="Inter"/>
                <a:cs typeface="Inter"/>
                <a:sym typeface="Inter"/>
              </a:rPr>
              <a:t> </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a:solidFill>
                  <a:schemeClr val="dk1"/>
                </a:solidFill>
                <a:latin typeface="Inter"/>
                <a:ea typeface="Inter"/>
                <a:cs typeface="Inter"/>
                <a:sym typeface="Inter"/>
              </a:rPr>
              <a:t>Soru </a:t>
            </a:r>
            <a:r>
              <a:rPr lang="en" dirty="0" err="1">
                <a:solidFill>
                  <a:schemeClr val="dk1"/>
                </a:solidFill>
                <a:latin typeface="Inter"/>
                <a:ea typeface="Inter"/>
                <a:cs typeface="Inter"/>
                <a:sym typeface="Inter"/>
              </a:rPr>
              <a:t>sormaları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fırsat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tanıyın</a:t>
            </a:r>
            <a:endParaRPr sz="1200" dirty="0">
              <a:solidFill>
                <a:schemeClr val="dk1"/>
              </a:solidFill>
              <a:latin typeface="Inter"/>
              <a:ea typeface="Inter"/>
              <a:cs typeface="Inter"/>
              <a:sym typeface="Inte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6"/>
        <p:cNvGrpSpPr/>
        <p:nvPr/>
      </p:nvGrpSpPr>
      <p:grpSpPr>
        <a:xfrm>
          <a:off x="0" y="0"/>
          <a:ext cx="0" cy="0"/>
          <a:chOff x="0" y="0"/>
          <a:chExt cx="0" cy="0"/>
        </a:xfrm>
      </p:grpSpPr>
      <p:sp>
        <p:nvSpPr>
          <p:cNvPr id="2187" name="Google Shape;2187;g3d0916e44a2_0_18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8" name="Google Shape;2188;g3d0916e44a2_0_18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KONUŞMACI NOTLARI:</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Hızlı</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Senaryo</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Kontrolü</a:t>
            </a:r>
            <a:r>
              <a:rPr lang="en" b="1" dirty="0">
                <a:solidFill>
                  <a:schemeClr val="dk1"/>
                </a:solidFill>
                <a:latin typeface="Inter"/>
                <a:ea typeface="Inter"/>
                <a:cs typeface="Inter"/>
                <a:sym typeface="Inter"/>
              </a:rPr>
              <a:t> </a:t>
            </a:r>
            <a:r>
              <a:rPr lang="en" dirty="0">
                <a:solidFill>
                  <a:schemeClr val="dk1"/>
                </a:solidFill>
                <a:latin typeface="Inter"/>
                <a:ea typeface="Inter"/>
                <a:cs typeface="Inter"/>
                <a:sym typeface="Inter"/>
              </a:rPr>
              <a:t>(2 </a:t>
            </a:r>
            <a:r>
              <a:rPr lang="en" dirty="0" err="1">
                <a:solidFill>
                  <a:schemeClr val="dk1"/>
                </a:solidFill>
                <a:latin typeface="Inter"/>
                <a:ea typeface="Inter"/>
                <a:cs typeface="Inter"/>
                <a:sym typeface="Inter"/>
              </a:rPr>
              <a:t>dakika</a:t>
            </a:r>
            <a:r>
              <a:rPr lang="en" dirty="0">
                <a:solidFill>
                  <a:schemeClr val="dk1"/>
                </a:solidFill>
                <a:latin typeface="Inter"/>
                <a:ea typeface="Inter"/>
                <a:cs typeface="Inter"/>
                <a:sym typeface="Inter"/>
              </a:rPr>
              <a:t>):</a:t>
            </a:r>
            <a:endParaRPr dirty="0">
              <a:solidFill>
                <a:schemeClr val="dk1"/>
              </a:solidFill>
            </a:endParaRPr>
          </a:p>
          <a:p>
            <a:pPr marL="0" marR="38100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a:t>
            </a:r>
            <a:r>
              <a:rPr lang="en" dirty="0" err="1">
                <a:solidFill>
                  <a:schemeClr val="dk1"/>
                </a:solidFill>
                <a:latin typeface="Inter"/>
                <a:ea typeface="Inter"/>
                <a:cs typeface="Inter"/>
                <a:sym typeface="Inter"/>
              </a:rPr>
              <a:t>Hızlıca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senaryo</a:t>
            </a:r>
            <a:r>
              <a:rPr lang="en" dirty="0">
                <a:solidFill>
                  <a:schemeClr val="dk1"/>
                </a:solidFill>
                <a:latin typeface="Inter"/>
                <a:ea typeface="Inter"/>
                <a:cs typeface="Inter"/>
                <a:sym typeface="Inter"/>
              </a:rPr>
              <a:t>: Aile WhatsApp </a:t>
            </a:r>
            <a:r>
              <a:rPr lang="en" dirty="0" err="1">
                <a:solidFill>
                  <a:schemeClr val="dk1"/>
                </a:solidFill>
                <a:latin typeface="Inter"/>
                <a:ea typeface="Inter"/>
                <a:cs typeface="Inter"/>
                <a:sym typeface="Inter"/>
              </a:rPr>
              <a:t>grubunuzda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ücretsiz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devlet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destekleriyle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ilgili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heyecan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verici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haber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paylaşılıyor</a:t>
            </a:r>
            <a:r>
              <a:rPr lang="en" dirty="0">
                <a:solidFill>
                  <a:schemeClr val="dk1"/>
                </a:solidFill>
                <a:latin typeface="Inter"/>
                <a:ea typeface="Inter"/>
                <a:cs typeface="Inter"/>
                <a:sym typeface="Inter"/>
              </a:rPr>
              <a:t>. İlk </a:t>
            </a:r>
            <a:r>
              <a:rPr lang="en" dirty="0" err="1">
                <a:solidFill>
                  <a:schemeClr val="dk1"/>
                </a:solidFill>
                <a:latin typeface="Inter"/>
                <a:ea typeface="Inter"/>
                <a:cs typeface="Inter"/>
                <a:sym typeface="Inter"/>
              </a:rPr>
              <a:t>yaptığınız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şey</a:t>
            </a:r>
            <a:r>
              <a:rPr lang="en" dirty="0">
                <a:solidFill>
                  <a:schemeClr val="dk1"/>
                </a:solidFill>
                <a:latin typeface="Inter"/>
                <a:ea typeface="Inter"/>
                <a:cs typeface="Inter"/>
                <a:sym typeface="Inter"/>
              </a:rPr>
              <a:t> ne </a:t>
            </a:r>
            <a:r>
              <a:rPr lang="en" dirty="0" err="1">
                <a:solidFill>
                  <a:schemeClr val="dk1"/>
                </a:solidFill>
                <a:latin typeface="Inter"/>
                <a:ea typeface="Inter"/>
                <a:cs typeface="Inter"/>
                <a:sym typeface="Inter"/>
              </a:rPr>
              <a:t>olur</a:t>
            </a:r>
            <a:r>
              <a:rPr lang="en" dirty="0">
                <a:solidFill>
                  <a:schemeClr val="dk1"/>
                </a:solidFill>
                <a:latin typeface="Inter"/>
                <a:ea typeface="Inter"/>
                <a:cs typeface="Inter"/>
                <a:sym typeface="Inter"/>
              </a:rPr>
              <a:t>?"</a:t>
            </a:r>
            <a:endParaRPr dirty="0">
              <a:solidFill>
                <a:schemeClr val="dk1"/>
              </a:solidFill>
            </a:endParaRPr>
          </a:p>
          <a:p>
            <a:pPr marL="0" lvl="0" indent="0" algn="l" rtl="0">
              <a:lnSpc>
                <a:spcPct val="115000"/>
              </a:lnSpc>
              <a:spcBef>
                <a:spcPts val="1200"/>
              </a:spcBef>
              <a:spcAft>
                <a:spcPts val="1200"/>
              </a:spcAft>
              <a:buClr>
                <a:schemeClr val="dk1"/>
              </a:buClr>
              <a:buSzPts val="1100"/>
              <a:buFont typeface="Arial"/>
              <a:buNone/>
            </a:pPr>
            <a:r>
              <a:rPr lang="en" b="1" dirty="0" err="1">
                <a:solidFill>
                  <a:schemeClr val="dk1"/>
                </a:solidFill>
                <a:latin typeface="Inter"/>
                <a:ea typeface="Inter"/>
                <a:cs typeface="Inter"/>
                <a:sym typeface="Inter"/>
              </a:rPr>
              <a:t>Beklenen</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Cevaplar</a:t>
            </a:r>
            <a:r>
              <a:rPr lang="en" b="1" dirty="0">
                <a:solidFill>
                  <a:schemeClr val="dk1"/>
                </a:solidFill>
                <a:latin typeface="Inter"/>
                <a:ea typeface="Inter"/>
                <a:cs typeface="Inter"/>
                <a:sym typeface="Inter"/>
              </a:rPr>
              <a:t>:</a:t>
            </a:r>
            <a:r>
              <a:rPr lang="en" dirty="0">
                <a:solidFill>
                  <a:schemeClr val="dk1"/>
                </a:solidFill>
                <a:latin typeface="Inter"/>
                <a:ea typeface="Inter"/>
                <a:cs typeface="Inter"/>
                <a:sym typeface="Inter"/>
              </a:rPr>
              <a:t> KAYNAK </a:t>
            </a:r>
            <a:r>
              <a:rPr lang="en" dirty="0" err="1">
                <a:solidFill>
                  <a:schemeClr val="dk1"/>
                </a:solidFill>
                <a:latin typeface="Inter"/>
                <a:ea typeface="Inter"/>
                <a:cs typeface="Inter"/>
                <a:sym typeface="Inter"/>
              </a:rPr>
              <a:t>yöntemini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kullanmak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öncelikle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kaynağı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doğrulamak</a:t>
            </a:r>
            <a:r>
              <a:rPr lang="en" dirty="0">
                <a:solidFill>
                  <a:schemeClr val="dk1"/>
                </a:solidFill>
                <a:latin typeface="Inter"/>
                <a:ea typeface="Inter"/>
                <a:cs typeface="Inter"/>
                <a:sym typeface="Inter"/>
              </a:rPr>
              <a:t> </a:t>
            </a:r>
            <a:r>
              <a:rPr lang="en" b="1" dirty="0">
                <a:solidFill>
                  <a:schemeClr val="dk1"/>
                </a:solidFill>
                <a:latin typeface="Inter"/>
                <a:ea typeface="Inter"/>
                <a:cs typeface="Inter"/>
                <a:sym typeface="Inter"/>
              </a:rPr>
              <a:t>Doğru </a:t>
            </a:r>
            <a:r>
              <a:rPr lang="en" b="1" dirty="0" err="1">
                <a:solidFill>
                  <a:schemeClr val="dk1"/>
                </a:solidFill>
                <a:latin typeface="Inter"/>
                <a:ea typeface="Inter"/>
                <a:cs typeface="Inter"/>
                <a:sym typeface="Inter"/>
              </a:rPr>
              <a:t>değilse</a:t>
            </a:r>
            <a:r>
              <a:rPr lang="en" b="1" dirty="0">
                <a:solidFill>
                  <a:schemeClr val="dk1"/>
                </a:solidFill>
                <a:latin typeface="Inter"/>
                <a:ea typeface="Inter"/>
                <a:cs typeface="Inter"/>
                <a:sym typeface="Inter"/>
              </a:rPr>
              <a: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Nazikçe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kimseye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kendini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kötü</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hissettirmeden</a:t>
            </a:r>
            <a:r>
              <a:rPr lang="en" dirty="0">
                <a:solidFill>
                  <a:schemeClr val="dk1"/>
                </a:solidFill>
                <a:latin typeface="Inter"/>
                <a:ea typeface="Inter"/>
                <a:cs typeface="Inter"/>
                <a:sym typeface="Inter"/>
              </a:rPr>
              <a:t> KAYNAK </a:t>
            </a:r>
            <a:r>
              <a:rPr lang="en" dirty="0" err="1">
                <a:solidFill>
                  <a:schemeClr val="dk1"/>
                </a:solidFill>
                <a:latin typeface="Inter"/>
                <a:ea typeface="Inter"/>
                <a:cs typeface="Inter"/>
                <a:sym typeface="Inter"/>
              </a:rPr>
              <a:t>yöntemini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hatırlatın</a:t>
            </a:r>
            <a:endParaRPr sz="1200" b="1" dirty="0">
              <a:solidFill>
                <a:schemeClr val="dk1"/>
              </a:solidFill>
              <a:latin typeface="Inter"/>
              <a:ea typeface="Inter"/>
              <a:cs typeface="Inter"/>
              <a:sym typeface="Inte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1"/>
        <p:cNvGrpSpPr/>
        <p:nvPr/>
      </p:nvGrpSpPr>
      <p:grpSpPr>
        <a:xfrm>
          <a:off x="0" y="0"/>
          <a:ext cx="0" cy="0"/>
          <a:chOff x="0" y="0"/>
          <a:chExt cx="0" cy="0"/>
        </a:xfrm>
      </p:grpSpPr>
      <p:sp>
        <p:nvSpPr>
          <p:cNvPr id="2202" name="Google Shape;2202;g3d0916e44a2_0_18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3" name="Google Shape;2203;g3d0916e44a2_0_18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KONUŞMACI NOTLARI:</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Sonraki</a:t>
            </a:r>
            <a:r>
              <a:rPr lang="en" b="1" dirty="0">
                <a:solidFill>
                  <a:schemeClr val="dk1"/>
                </a:solidFill>
                <a:latin typeface="Inter"/>
                <a:ea typeface="Inter"/>
                <a:cs typeface="Inter"/>
                <a:sym typeface="Inter"/>
              </a:rPr>
              <a:t> Eylem </a:t>
            </a:r>
            <a:r>
              <a:rPr lang="en" b="1" dirty="0" err="1">
                <a:solidFill>
                  <a:schemeClr val="dk1"/>
                </a:solidFill>
                <a:latin typeface="Inter"/>
                <a:ea typeface="Inter"/>
                <a:cs typeface="Inter"/>
                <a:sym typeface="Inter"/>
              </a:rPr>
              <a:t>ve</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Adımlar</a:t>
            </a:r>
            <a:r>
              <a:rPr lang="en" dirty="0">
                <a:solidFill>
                  <a:schemeClr val="dk1"/>
                </a:solidFill>
                <a:latin typeface="Inter"/>
                <a:ea typeface="Inter"/>
                <a:cs typeface="Inter"/>
                <a:sym typeface="Inter"/>
              </a:rPr>
              <a:t> (5 </a:t>
            </a:r>
            <a:r>
              <a:rPr lang="en" dirty="0" err="1">
                <a:solidFill>
                  <a:schemeClr val="dk1"/>
                </a:solidFill>
                <a:latin typeface="Inter"/>
                <a:ea typeface="Inter"/>
                <a:cs typeface="Inter"/>
                <a:sym typeface="Inter"/>
              </a:rPr>
              <a:t>dakika</a:t>
            </a:r>
            <a:r>
              <a:rPr lang="en" dirty="0">
                <a:solidFill>
                  <a:schemeClr val="dk1"/>
                </a:solidFill>
                <a:latin typeface="Inter"/>
                <a:ea typeface="Inter"/>
                <a:cs typeface="Inter"/>
                <a:sym typeface="Inter"/>
              </a:rPr>
              <a:t>):</a:t>
            </a:r>
            <a:endParaRPr dirty="0">
              <a:solidFill>
                <a:schemeClr val="dk1"/>
              </a:solidFill>
            </a:endParaRPr>
          </a:p>
          <a:p>
            <a:pPr marL="0" marR="38100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a:t>
            </a:r>
            <a:r>
              <a:rPr lang="en" dirty="0" err="1">
                <a:solidFill>
                  <a:schemeClr val="dk1"/>
                </a:solidFill>
                <a:latin typeface="Inter"/>
                <a:ea typeface="Inter"/>
                <a:cs typeface="Inter"/>
                <a:sym typeface="Inter"/>
              </a:rPr>
              <a:t>Öğrenme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burada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bitmiyor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okuryazarlığınızı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geliştirmeye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devam</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etmek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bunları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yapabilirsiniz</a:t>
            </a:r>
            <a:r>
              <a:rPr lang="en" dirty="0">
                <a:solidFill>
                  <a:schemeClr val="dk1"/>
                </a:solidFill>
                <a:latin typeface="Inter"/>
                <a:ea typeface="Inter"/>
                <a:cs typeface="Inter"/>
                <a:sym typeface="Inter"/>
              </a:rPr>
              <a:t>:”</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Bu </a:t>
            </a:r>
            <a:r>
              <a:rPr lang="en" b="1" dirty="0" err="1">
                <a:solidFill>
                  <a:schemeClr val="dk1"/>
                </a:solidFill>
                <a:latin typeface="Inter"/>
                <a:ea typeface="Inter"/>
                <a:cs typeface="Inter"/>
                <a:sym typeface="Inter"/>
              </a:rPr>
              <a:t>Hafta</a:t>
            </a:r>
            <a:r>
              <a:rPr lang="en" b="1" dirty="0">
                <a:solidFill>
                  <a:schemeClr val="dk1"/>
                </a:solidFill>
                <a:latin typeface="Inter"/>
                <a:ea typeface="Inter"/>
                <a:cs typeface="Inter"/>
                <a:sym typeface="Inter"/>
              </a:rPr>
              <a:t> - Hemen </a:t>
            </a:r>
            <a:r>
              <a:rPr lang="en" b="1" dirty="0" err="1">
                <a:solidFill>
                  <a:schemeClr val="dk1"/>
                </a:solidFill>
                <a:latin typeface="Inter"/>
                <a:ea typeface="Inter"/>
                <a:cs typeface="Inter"/>
                <a:sym typeface="Inter"/>
              </a:rPr>
              <a:t>Yapabilecekleriniz</a:t>
            </a:r>
            <a:r>
              <a:rPr lang="en" dirty="0">
                <a:solidFill>
                  <a:schemeClr val="dk1"/>
                </a:solidFill>
                <a:latin typeface="Inter"/>
                <a:ea typeface="Inter"/>
                <a:cs typeface="Inter"/>
                <a:sym typeface="Inter"/>
              </a:rPr>
              <a:t> (2 </a:t>
            </a:r>
            <a:r>
              <a:rPr lang="en" dirty="0" err="1">
                <a:solidFill>
                  <a:schemeClr val="dk1"/>
                </a:solidFill>
                <a:latin typeface="Inter"/>
                <a:ea typeface="Inter"/>
                <a:cs typeface="Inter"/>
                <a:sym typeface="Inter"/>
              </a:rPr>
              <a:t>dakika</a:t>
            </a:r>
            <a:r>
              <a:rPr lang="en" dirty="0">
                <a:solidFill>
                  <a:schemeClr val="dk1"/>
                </a:solidFill>
                <a:latin typeface="Inter"/>
                <a:ea typeface="Inter"/>
                <a:cs typeface="Inter"/>
                <a:sym typeface="Inter"/>
              </a:rPr>
              <a:t>):</a:t>
            </a:r>
            <a:endParaRPr dirty="0">
              <a:solidFill>
                <a:schemeClr val="dk1"/>
              </a:solidFill>
            </a:endParaRPr>
          </a:p>
          <a:p>
            <a:pPr marL="457200" lvl="0" indent="-298450" algn="l" rtl="0">
              <a:lnSpc>
                <a:spcPct val="115000"/>
              </a:lnSpc>
              <a:spcBef>
                <a:spcPts val="1200"/>
              </a:spcBef>
              <a:spcAft>
                <a:spcPts val="0"/>
              </a:spcAft>
              <a:buClr>
                <a:schemeClr val="dk1"/>
              </a:buClr>
              <a:buSzPts val="1100"/>
              <a:buAutoNum type="arabicPeriod"/>
            </a:pPr>
            <a:r>
              <a:rPr lang="en" b="1" dirty="0">
                <a:solidFill>
                  <a:schemeClr val="dk1"/>
                </a:solidFill>
                <a:latin typeface="Inter"/>
                <a:ea typeface="Inter"/>
                <a:cs typeface="Inter"/>
                <a:sym typeface="Inter"/>
              </a:rPr>
              <a:t>KAYNAK </a:t>
            </a:r>
            <a:r>
              <a:rPr lang="en" b="1" dirty="0" err="1">
                <a:solidFill>
                  <a:schemeClr val="dk1"/>
                </a:solidFill>
                <a:latin typeface="Inter"/>
                <a:ea typeface="Inter"/>
                <a:cs typeface="Inter"/>
                <a:sym typeface="Inter"/>
              </a:rPr>
              <a:t>yöntemini</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uygulayın</a:t>
            </a:r>
            <a:r>
              <a:rPr lang="en" b="1" dirty="0">
                <a:solidFill>
                  <a:schemeClr val="dk1"/>
                </a:solidFill>
                <a:latin typeface="Inter"/>
                <a:ea typeface="Inter"/>
                <a:cs typeface="Inter"/>
                <a:sym typeface="Inter"/>
              </a:rPr>
              <a:t>:</a:t>
            </a:r>
            <a:r>
              <a:rPr lang="en" dirty="0">
                <a:solidFill>
                  <a:schemeClr val="dk1"/>
                </a:solidFill>
                <a:latin typeface="Inter"/>
                <a:ea typeface="Inter"/>
                <a:cs typeface="Inter"/>
                <a:sym typeface="Inter"/>
              </a:rPr>
              <a:t> “Bu </a:t>
            </a:r>
            <a:r>
              <a:rPr lang="en" dirty="0" err="1">
                <a:solidFill>
                  <a:schemeClr val="dk1"/>
                </a:solidFill>
                <a:latin typeface="Inter"/>
                <a:ea typeface="Inter"/>
                <a:cs typeface="Inter"/>
                <a:sym typeface="Inter"/>
              </a:rPr>
              <a:t>hafta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internette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gördüğünüz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içeriği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seçin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KAYNAK </a:t>
            </a:r>
            <a:r>
              <a:rPr lang="en" dirty="0" err="1">
                <a:solidFill>
                  <a:schemeClr val="dk1"/>
                </a:solidFill>
                <a:latin typeface="Inter"/>
                <a:ea typeface="Inter"/>
                <a:cs typeface="Inter"/>
                <a:sym typeface="Inter"/>
              </a:rPr>
              <a:t>yöntemini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içeriğe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uygulayarak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pratik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yapın</a:t>
            </a:r>
            <a:r>
              <a:rPr lang="en" dirty="0">
                <a:solidFill>
                  <a:schemeClr val="dk1"/>
                </a:solidFill>
                <a:latin typeface="Inter"/>
                <a:ea typeface="Inter"/>
                <a:cs typeface="Inter"/>
                <a:sym typeface="Inter"/>
              </a:rPr>
              <a:t>. Haber, </a:t>
            </a:r>
            <a:r>
              <a:rPr lang="en" dirty="0" err="1">
                <a:solidFill>
                  <a:schemeClr val="dk1"/>
                </a:solidFill>
                <a:latin typeface="Inter"/>
                <a:ea typeface="Inter"/>
                <a:cs typeface="Inter"/>
                <a:sym typeface="Inter"/>
              </a:rPr>
              <a:t>sosyal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medya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paylaşımı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aile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grubunuza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gelen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mesajı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seçebilirsiniz</a:t>
            </a:r>
            <a:r>
              <a:rPr lang="en" dirty="0">
                <a:solidFill>
                  <a:schemeClr val="dk1"/>
                </a:solidFill>
                <a:latin typeface="Inter"/>
                <a:ea typeface="Inter"/>
                <a:cs typeface="Inter"/>
                <a:sym typeface="Inter"/>
              </a:rPr>
              <a:t>.”</a:t>
            </a:r>
            <a:br>
              <a:rPr lang="en" dirty="0">
                <a:solidFill>
                  <a:schemeClr val="dk1"/>
                </a:solidFill>
                <a:latin typeface="Inter"/>
                <a:ea typeface="Inter"/>
                <a:cs typeface="Inter"/>
                <a:sym typeface="Inter"/>
              </a:rPr>
            </a:br>
            <a:endParaRPr dirty="0">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b="1" dirty="0">
                <a:solidFill>
                  <a:schemeClr val="dk1"/>
                </a:solidFill>
                <a:latin typeface="Inter"/>
                <a:ea typeface="Inter"/>
                <a:cs typeface="Inter"/>
                <a:sym typeface="Inter"/>
              </a:rPr>
              <a:t>Bir </a:t>
            </a:r>
            <a:r>
              <a:rPr lang="en" b="1" dirty="0" err="1">
                <a:solidFill>
                  <a:schemeClr val="dk1"/>
                </a:solidFill>
                <a:latin typeface="Inter"/>
                <a:ea typeface="Inter"/>
                <a:cs typeface="Inter"/>
                <a:sym typeface="Inter"/>
              </a:rPr>
              <a:t>Yapay</a:t>
            </a:r>
            <a:r>
              <a:rPr lang="en" b="1" dirty="0">
                <a:solidFill>
                  <a:schemeClr val="dk1"/>
                </a:solidFill>
                <a:latin typeface="Inter"/>
                <a:ea typeface="Inter"/>
                <a:cs typeface="Inter"/>
                <a:sym typeface="Inter"/>
              </a:rPr>
              <a:t> Zeka </a:t>
            </a:r>
            <a:r>
              <a:rPr lang="en" b="1" dirty="0" err="1">
                <a:solidFill>
                  <a:schemeClr val="dk1"/>
                </a:solidFill>
                <a:latin typeface="Inter"/>
                <a:ea typeface="Inter"/>
                <a:cs typeface="Inter"/>
                <a:sym typeface="Inter"/>
              </a:rPr>
              <a:t>Aracını</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Deneyin</a:t>
            </a:r>
            <a:r>
              <a:rPr lang="en" b="1" dirty="0">
                <a:solidFill>
                  <a:schemeClr val="dk1"/>
                </a:solidFill>
                <a:latin typeface="Inter"/>
                <a:ea typeface="Inter"/>
                <a:cs typeface="Inter"/>
                <a:sym typeface="Inter"/>
              </a:rPr>
              <a: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Bugün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tartıştığımız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pratik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uygulamalardan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seçin</a:t>
            </a:r>
            <a:r>
              <a:rPr lang="en" dirty="0">
                <a:solidFill>
                  <a:schemeClr val="dk1"/>
                </a:solidFill>
                <a:latin typeface="Inter"/>
                <a:ea typeface="Inter"/>
                <a:cs typeface="Inter"/>
                <a:sym typeface="Inter"/>
              </a:rPr>
              <a:t> - </a:t>
            </a:r>
            <a:r>
              <a:rPr lang="en" dirty="0" err="1">
                <a:solidFill>
                  <a:schemeClr val="dk1"/>
                </a:solidFill>
                <a:latin typeface="Inter"/>
                <a:ea typeface="Inter"/>
                <a:cs typeface="Inter"/>
                <a:sym typeface="Inter"/>
              </a:rPr>
              <a:t>profesyonel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e-</a:t>
            </a:r>
            <a:r>
              <a:rPr lang="en" dirty="0" err="1">
                <a:solidFill>
                  <a:schemeClr val="dk1"/>
                </a:solidFill>
                <a:latin typeface="Inter"/>
                <a:ea typeface="Inter"/>
                <a:cs typeface="Inter"/>
                <a:sym typeface="Inter"/>
              </a:rPr>
              <a:t>posta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yazmak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merak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ettiğiniz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konuda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araştırma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yapmak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gibi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Küçük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güvenli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adımla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başlayın</a:t>
            </a:r>
            <a:r>
              <a:rPr lang="en" dirty="0">
                <a:solidFill>
                  <a:schemeClr val="dk1"/>
                </a:solidFill>
                <a:latin typeface="Inter"/>
                <a:ea typeface="Inter"/>
                <a:cs typeface="Inter"/>
                <a:sym typeface="Inter"/>
              </a:rPr>
              <a:t>.”</a:t>
            </a:r>
            <a:br>
              <a:rPr lang="en" dirty="0">
                <a:solidFill>
                  <a:schemeClr val="dk1"/>
                </a:solidFill>
                <a:latin typeface="Inter"/>
                <a:ea typeface="Inter"/>
                <a:cs typeface="Inter"/>
                <a:sym typeface="Inter"/>
              </a:rPr>
            </a:br>
            <a:endParaRPr dirty="0">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b="1" dirty="0" err="1">
                <a:solidFill>
                  <a:schemeClr val="dk1"/>
                </a:solidFill>
                <a:latin typeface="Inter"/>
                <a:ea typeface="Inter"/>
                <a:cs typeface="Inter"/>
                <a:sym typeface="Inter"/>
              </a:rPr>
              <a:t>Bilgilerinizi</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Paylaşın</a:t>
            </a:r>
            <a:r>
              <a:rPr lang="en" b="1" dirty="0">
                <a:solidFill>
                  <a:schemeClr val="dk1"/>
                </a:solidFill>
                <a:latin typeface="Inter"/>
                <a:ea typeface="Inter"/>
                <a:cs typeface="Inter"/>
                <a:sym typeface="Inter"/>
              </a:rPr>
              <a: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Bugün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öğrendiğiniz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şeyi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ailenizden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birine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öğretin</a:t>
            </a:r>
            <a:r>
              <a:rPr lang="en" dirty="0">
                <a:solidFill>
                  <a:schemeClr val="dk1"/>
                </a:solidFill>
                <a:latin typeface="Inter"/>
                <a:ea typeface="Inter"/>
                <a:cs typeface="Inter"/>
                <a:sym typeface="Inter"/>
              </a:rPr>
              <a:t>. KAYNAK </a:t>
            </a:r>
            <a:r>
              <a:rPr lang="en" dirty="0" err="1">
                <a:solidFill>
                  <a:schemeClr val="dk1"/>
                </a:solidFill>
                <a:latin typeface="Inter"/>
                <a:ea typeface="Inter"/>
                <a:cs typeface="Inter"/>
                <a:sym typeface="Inter"/>
              </a:rPr>
              <a:t>yöntemi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içeriğin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zekayla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üretildiğini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anlamanın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yolları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olabilir</a:t>
            </a:r>
            <a:r>
              <a:rPr lang="en" dirty="0">
                <a:solidFill>
                  <a:schemeClr val="dk1"/>
                </a:solidFill>
                <a:latin typeface="Inter"/>
                <a:ea typeface="Inter"/>
                <a:cs typeface="Inter"/>
                <a:sym typeface="Inter"/>
              </a:rPr>
              <a:t>.”</a:t>
            </a:r>
            <a:br>
              <a:rPr lang="en" dirty="0">
                <a:solidFill>
                  <a:schemeClr val="dk1"/>
                </a:solidFill>
                <a:latin typeface="Inter"/>
                <a:ea typeface="Inter"/>
                <a:cs typeface="Inter"/>
                <a:sym typeface="Inter"/>
              </a:rPr>
            </a:b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Bu Ay - </a:t>
            </a:r>
            <a:r>
              <a:rPr lang="en" b="1" dirty="0" err="1">
                <a:solidFill>
                  <a:schemeClr val="dk1"/>
                </a:solidFill>
                <a:latin typeface="Inter"/>
                <a:ea typeface="Inter"/>
                <a:cs typeface="Inter"/>
                <a:sym typeface="Inter"/>
              </a:rPr>
              <a:t>Alışkanlık</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Oluşturmak</a:t>
            </a:r>
            <a:r>
              <a:rPr lang="en" b="1" dirty="0">
                <a:solidFill>
                  <a:schemeClr val="dk1"/>
                </a:solidFill>
                <a:latin typeface="Inter"/>
                <a:ea typeface="Inter"/>
                <a:cs typeface="Inter"/>
                <a:sym typeface="Inter"/>
              </a:rPr>
              <a:t> </a:t>
            </a:r>
            <a:r>
              <a:rPr lang="en" dirty="0">
                <a:solidFill>
                  <a:schemeClr val="dk1"/>
                </a:solidFill>
                <a:latin typeface="Inter"/>
                <a:ea typeface="Inter"/>
                <a:cs typeface="Inter"/>
                <a:sym typeface="Inter"/>
              </a:rPr>
              <a:t>(2 </a:t>
            </a:r>
            <a:r>
              <a:rPr lang="en" dirty="0" err="1">
                <a:solidFill>
                  <a:schemeClr val="dk1"/>
                </a:solidFill>
                <a:latin typeface="Inter"/>
                <a:ea typeface="Inter"/>
                <a:cs typeface="Inter"/>
                <a:sym typeface="Inter"/>
              </a:rPr>
              <a:t>dakika</a:t>
            </a:r>
            <a:r>
              <a:rPr lang="en" dirty="0">
                <a:solidFill>
                  <a:schemeClr val="dk1"/>
                </a:solidFill>
                <a:latin typeface="Inter"/>
                <a:ea typeface="Inter"/>
                <a:cs typeface="Inter"/>
                <a:sym typeface="Inter"/>
              </a:rPr>
              <a:t>):</a:t>
            </a:r>
            <a:endParaRPr dirty="0">
              <a:solidFill>
                <a:schemeClr val="dk1"/>
              </a:solidFill>
            </a:endParaRPr>
          </a:p>
          <a:p>
            <a:pPr marL="457200" lvl="0" indent="-298450" algn="l" rtl="0">
              <a:lnSpc>
                <a:spcPct val="115000"/>
              </a:lnSpc>
              <a:spcBef>
                <a:spcPts val="1200"/>
              </a:spcBef>
              <a:spcAft>
                <a:spcPts val="0"/>
              </a:spcAft>
              <a:buClr>
                <a:schemeClr val="dk1"/>
              </a:buClr>
              <a:buSzPts val="1100"/>
              <a:buAutoNum type="arabicPeriod"/>
            </a:pPr>
            <a:r>
              <a:rPr lang="en" b="1" dirty="0" err="1">
                <a:solidFill>
                  <a:schemeClr val="dk1"/>
                </a:solidFill>
                <a:latin typeface="Inter"/>
                <a:ea typeface="Inter"/>
                <a:cs typeface="Inter"/>
                <a:sym typeface="Inter"/>
              </a:rPr>
              <a:t>Teyitçi</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Olun</a:t>
            </a:r>
            <a:r>
              <a:rPr lang="en" b="1" dirty="0">
                <a:solidFill>
                  <a:schemeClr val="dk1"/>
                </a:solidFill>
                <a:latin typeface="Inter"/>
                <a:ea typeface="Inter"/>
                <a:cs typeface="Inter"/>
                <a:sym typeface="Inter"/>
              </a:rPr>
              <a: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Sosyal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medya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gruplarınızda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paylaşılan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bilgi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daha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fazla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yayılmadan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önce</a:t>
            </a:r>
            <a:r>
              <a:rPr lang="en" dirty="0">
                <a:solidFill>
                  <a:schemeClr val="dk1"/>
                </a:solidFill>
                <a:latin typeface="Inter"/>
                <a:ea typeface="Inter"/>
                <a:cs typeface="Inter"/>
                <a:sym typeface="Inter"/>
              </a:rPr>
              <a:t> ‘Bu </a:t>
            </a:r>
            <a:r>
              <a:rPr lang="en" dirty="0" err="1">
                <a:solidFill>
                  <a:schemeClr val="dk1"/>
                </a:solidFill>
                <a:latin typeface="Inter"/>
                <a:ea typeface="Inter"/>
                <a:cs typeface="Inter"/>
                <a:sym typeface="Inter"/>
              </a:rPr>
              <a:t>bilgiyi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doğruladınız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diye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soran</a:t>
            </a:r>
            <a:r>
              <a:rPr lang="en" dirty="0">
                <a:solidFill>
                  <a:schemeClr val="dk1"/>
                </a:solidFill>
                <a:latin typeface="Inter"/>
                <a:ea typeface="Inter"/>
                <a:cs typeface="Inter"/>
                <a:sym typeface="Inter"/>
              </a:rPr>
              <a:t> o </a:t>
            </a:r>
            <a:r>
              <a:rPr lang="en" dirty="0" err="1">
                <a:solidFill>
                  <a:schemeClr val="dk1"/>
                </a:solidFill>
                <a:latin typeface="Inter"/>
                <a:ea typeface="Inter"/>
                <a:cs typeface="Inter"/>
                <a:sym typeface="Inter"/>
              </a:rPr>
              <a:t>kişi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olun</a:t>
            </a:r>
            <a:r>
              <a:rPr lang="en" dirty="0">
                <a:solidFill>
                  <a:schemeClr val="dk1"/>
                </a:solidFill>
                <a:latin typeface="Inter"/>
                <a:ea typeface="Inter"/>
                <a:cs typeface="Inter"/>
                <a:sym typeface="Inter"/>
              </a:rPr>
              <a:t>.”</a:t>
            </a:r>
            <a:br>
              <a:rPr lang="en" dirty="0">
                <a:solidFill>
                  <a:schemeClr val="dk1"/>
                </a:solidFill>
                <a:latin typeface="Inter"/>
                <a:ea typeface="Inter"/>
                <a:cs typeface="Inter"/>
                <a:sym typeface="Inter"/>
              </a:rPr>
            </a:br>
            <a:endParaRPr dirty="0">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b="1" dirty="0" err="1">
                <a:solidFill>
                  <a:schemeClr val="dk1"/>
                </a:solidFill>
                <a:latin typeface="Inter"/>
                <a:ea typeface="Inter"/>
                <a:cs typeface="Inter"/>
                <a:sym typeface="Inter"/>
              </a:rPr>
              <a:t>Adım</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Adım</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Keşfedin</a:t>
            </a:r>
            <a:r>
              <a:rPr lang="en" b="1" dirty="0">
                <a:solidFill>
                  <a:schemeClr val="dk1"/>
                </a:solidFill>
                <a:latin typeface="Inter"/>
                <a:ea typeface="Inter"/>
                <a:cs typeface="Inter"/>
                <a:sym typeface="Inter"/>
              </a:rPr>
              <a:t>:</a:t>
            </a:r>
            <a:r>
              <a:rPr lang="en" dirty="0">
                <a:solidFill>
                  <a:schemeClr val="dk1"/>
                </a:solidFill>
                <a:latin typeface="Inter"/>
                <a:ea typeface="Inter"/>
                <a:cs typeface="Inter"/>
                <a:sym typeface="Inter"/>
              </a:rPr>
              <a:t> “Her </a:t>
            </a:r>
            <a:r>
              <a:rPr lang="en" dirty="0" err="1">
                <a:solidFill>
                  <a:schemeClr val="dk1"/>
                </a:solidFill>
                <a:latin typeface="Inter"/>
                <a:ea typeface="Inter"/>
                <a:cs typeface="Inter"/>
                <a:sym typeface="Inter"/>
              </a:rPr>
              <a:t>hafta</a:t>
            </a:r>
            <a:r>
              <a:rPr lang="en" dirty="0">
                <a:solidFill>
                  <a:schemeClr val="dk1"/>
                </a:solidFill>
                <a:latin typeface="Inter"/>
                <a:ea typeface="Inter"/>
                <a:cs typeface="Inter"/>
                <a:sym typeface="Inter"/>
              </a:rPr>
              <a:t> yeni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aracını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deneyin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bunu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yaparken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gizlilik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kılavuzunu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aklınızdan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çıkarmayın</a:t>
            </a:r>
            <a:r>
              <a:rPr lang="en" dirty="0">
                <a:solidFill>
                  <a:schemeClr val="dk1"/>
                </a:solidFill>
                <a:latin typeface="Inter"/>
                <a:ea typeface="Inter"/>
                <a:cs typeface="Inter"/>
                <a:sym typeface="Inter"/>
              </a:rPr>
              <a:t>.”</a:t>
            </a:r>
            <a:br>
              <a:rPr lang="en" dirty="0">
                <a:solidFill>
                  <a:schemeClr val="dk1"/>
                </a:solidFill>
                <a:latin typeface="Inter"/>
                <a:ea typeface="Inter"/>
                <a:cs typeface="Inter"/>
                <a:sym typeface="Inter"/>
              </a:rPr>
            </a:br>
            <a:endParaRPr dirty="0">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b="1" dirty="0" err="1">
                <a:solidFill>
                  <a:schemeClr val="dk1"/>
                </a:solidFill>
                <a:latin typeface="Inter"/>
                <a:ea typeface="Inter"/>
                <a:cs typeface="Inter"/>
                <a:sym typeface="Inter"/>
              </a:rPr>
              <a:t>Başkalarına</a:t>
            </a:r>
            <a:r>
              <a:rPr lang="en" b="1" dirty="0">
                <a:solidFill>
                  <a:schemeClr val="dk1"/>
                </a:solidFill>
                <a:latin typeface="Inter"/>
                <a:ea typeface="Inter"/>
                <a:cs typeface="Inter"/>
                <a:sym typeface="Inter"/>
              </a:rPr>
              <a:t> Yardım Edin:</a:t>
            </a:r>
            <a:r>
              <a:rPr lang="en" dirty="0">
                <a:solidFill>
                  <a:schemeClr val="dk1"/>
                </a:solidFill>
                <a:latin typeface="Inter"/>
                <a:ea typeface="Inter"/>
                <a:cs typeface="Inter"/>
                <a:sym typeface="Inter"/>
              </a:rPr>
              <a:t> “Aile </a:t>
            </a:r>
            <a:r>
              <a:rPr lang="en" dirty="0" err="1">
                <a:solidFill>
                  <a:schemeClr val="dk1"/>
                </a:solidFill>
                <a:latin typeface="Inter"/>
                <a:ea typeface="Inter"/>
                <a:cs typeface="Inter"/>
                <a:sym typeface="Inter"/>
              </a:rPr>
              <a:t>üyelerinize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arkadaşlarınıza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zekayı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güvenli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kullanmayı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öğretebileceğiniz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fırsatları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kovalayın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Sahip</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olduğunuz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bilgileriniz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çevrenizdeki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herkesi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koruyabilir</a:t>
            </a:r>
            <a:r>
              <a:rPr lang="en" dirty="0">
                <a:solidFill>
                  <a:schemeClr val="dk1"/>
                </a:solidFill>
                <a:latin typeface="Inter"/>
                <a:ea typeface="Inter"/>
                <a:cs typeface="Inter"/>
                <a:sym typeface="Inter"/>
              </a:rPr>
              <a:t>.”</a:t>
            </a:r>
            <a:br>
              <a:rPr lang="en" dirty="0">
                <a:solidFill>
                  <a:schemeClr val="dk1"/>
                </a:solidFill>
                <a:latin typeface="Inter"/>
                <a:ea typeface="Inter"/>
                <a:cs typeface="Inter"/>
                <a:sym typeface="Inter"/>
              </a:rPr>
            </a:b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Bundan</a:t>
            </a:r>
            <a:r>
              <a:rPr lang="en" b="1" dirty="0">
                <a:solidFill>
                  <a:schemeClr val="dk1"/>
                </a:solidFill>
                <a:latin typeface="Inter"/>
                <a:ea typeface="Inter"/>
                <a:cs typeface="Inter"/>
                <a:sym typeface="Inter"/>
              </a:rPr>
              <a:t> Sonra - </a:t>
            </a:r>
            <a:r>
              <a:rPr lang="en" b="1" dirty="0" err="1">
                <a:solidFill>
                  <a:schemeClr val="dk1"/>
                </a:solidFill>
                <a:latin typeface="Inter"/>
                <a:ea typeface="Inter"/>
                <a:cs typeface="Inter"/>
                <a:sym typeface="Inter"/>
              </a:rPr>
              <a:t>Yaşam</a:t>
            </a:r>
            <a:r>
              <a:rPr lang="en" b="1" dirty="0">
                <a:solidFill>
                  <a:schemeClr val="dk1"/>
                </a:solidFill>
                <a:latin typeface="Inter"/>
                <a:ea typeface="Inter"/>
                <a:cs typeface="Inter"/>
                <a:sym typeface="Inter"/>
              </a:rPr>
              <a:t> Boyu </a:t>
            </a:r>
            <a:r>
              <a:rPr lang="en" b="1" dirty="0" err="1">
                <a:solidFill>
                  <a:schemeClr val="dk1"/>
                </a:solidFill>
                <a:latin typeface="Inter"/>
                <a:ea typeface="Inter"/>
                <a:cs typeface="Inter"/>
                <a:sym typeface="Inter"/>
              </a:rPr>
              <a:t>Öğrenme</a:t>
            </a:r>
            <a:r>
              <a:rPr lang="en" b="1" dirty="0">
                <a:solidFill>
                  <a:schemeClr val="dk1"/>
                </a:solidFill>
                <a:latin typeface="Inter"/>
                <a:ea typeface="Inter"/>
                <a:cs typeface="Inter"/>
                <a:sym typeface="Inter"/>
              </a:rPr>
              <a:t> (1 </a:t>
            </a:r>
            <a:r>
              <a:rPr lang="en" b="1" dirty="0" err="1">
                <a:solidFill>
                  <a:schemeClr val="dk1"/>
                </a:solidFill>
                <a:latin typeface="Inter"/>
                <a:ea typeface="Inter"/>
                <a:cs typeface="Inter"/>
                <a:sym typeface="Inter"/>
              </a:rPr>
              <a:t>dakika</a:t>
            </a:r>
            <a:r>
              <a:rPr lang="en" b="1" dirty="0">
                <a:solidFill>
                  <a:schemeClr val="dk1"/>
                </a:solidFill>
                <a:latin typeface="Inter"/>
                <a:ea typeface="Inter"/>
                <a:cs typeface="Inter"/>
                <a:sym typeface="Inter"/>
              </a:rPr>
              <a:t>):</a:t>
            </a:r>
            <a:endParaRPr dirty="0">
              <a:solidFill>
                <a:schemeClr val="dk1"/>
              </a:solidFill>
            </a:endParaRPr>
          </a:p>
          <a:p>
            <a:pPr marL="457200" lvl="0" indent="-298450" algn="l" rtl="0">
              <a:lnSpc>
                <a:spcPct val="115000"/>
              </a:lnSpc>
              <a:spcBef>
                <a:spcPts val="1200"/>
              </a:spcBef>
              <a:spcAft>
                <a:spcPts val="0"/>
              </a:spcAft>
              <a:buClr>
                <a:schemeClr val="dk1"/>
              </a:buClr>
              <a:buSzPts val="1100"/>
              <a:buAutoNum type="arabicPeriod"/>
            </a:pPr>
            <a:r>
              <a:rPr lang="en" b="1" dirty="0" err="1">
                <a:solidFill>
                  <a:schemeClr val="dk1"/>
                </a:solidFill>
                <a:latin typeface="Inter"/>
                <a:ea typeface="Inter"/>
                <a:cs typeface="Inter"/>
                <a:sym typeface="Inter"/>
              </a:rPr>
              <a:t>Merakınızı</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Koruyun</a:t>
            </a:r>
            <a:r>
              <a:rPr lang="en" b="1" dirty="0">
                <a:solidFill>
                  <a:schemeClr val="dk1"/>
                </a:solidFill>
                <a:latin typeface="Inter"/>
                <a:ea typeface="Inter"/>
                <a:cs typeface="Inter"/>
                <a:sym typeface="Inter"/>
              </a:rPr>
              <a: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teknolojisi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çok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hızlı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değişiyor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Öğrenmeye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devam</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edin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bunu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yaparken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bugün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öğrendiğimiz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güvenlik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ilkelerini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uygulamayı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unutmayın</a:t>
            </a:r>
            <a:r>
              <a:rPr lang="en" dirty="0">
                <a:solidFill>
                  <a:schemeClr val="dk1"/>
                </a:solidFill>
                <a:latin typeface="Inter"/>
                <a:ea typeface="Inter"/>
                <a:cs typeface="Inter"/>
                <a:sym typeface="Inter"/>
              </a:rPr>
              <a:t>.”</a:t>
            </a:r>
            <a:br>
              <a:rPr lang="en" dirty="0">
                <a:solidFill>
                  <a:schemeClr val="dk1"/>
                </a:solidFill>
                <a:latin typeface="Inter"/>
                <a:ea typeface="Inter"/>
                <a:cs typeface="Inter"/>
                <a:sym typeface="Inter"/>
              </a:rPr>
            </a:br>
            <a:endParaRPr dirty="0">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b="1" dirty="0" err="1">
                <a:solidFill>
                  <a:schemeClr val="dk1"/>
                </a:solidFill>
                <a:latin typeface="Inter"/>
                <a:ea typeface="Inter"/>
                <a:cs typeface="Inter"/>
                <a:sym typeface="Inter"/>
              </a:rPr>
              <a:t>Kendinize</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Güvenin</a:t>
            </a:r>
            <a:r>
              <a:rPr lang="en" b="1" dirty="0">
                <a:solidFill>
                  <a:schemeClr val="dk1"/>
                </a:solidFill>
                <a:latin typeface="Inter"/>
                <a:ea typeface="Inter"/>
                <a:cs typeface="Inter"/>
                <a:sym typeface="Inter"/>
              </a:rPr>
              <a: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Artık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bilinçli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dijital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vatandaş</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olmak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gerekli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araçlara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sahipsiniz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Bilgilerinize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muhakemenize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güvenin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teknolojinin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sizi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korkutmasına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izin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vermeyin</a:t>
            </a:r>
            <a:r>
              <a:rPr lang="en" dirty="0">
                <a:solidFill>
                  <a:schemeClr val="dk1"/>
                </a:solidFill>
                <a:latin typeface="Inter"/>
                <a:ea typeface="Inter"/>
                <a:cs typeface="Inter"/>
                <a:sym typeface="Inter"/>
              </a:rPr>
              <a:t>.”</a:t>
            </a:r>
            <a:br>
              <a:rPr lang="en" dirty="0">
                <a:solidFill>
                  <a:schemeClr val="dk1"/>
                </a:solidFill>
                <a:latin typeface="Inter"/>
                <a:ea typeface="Inter"/>
                <a:cs typeface="Inter"/>
                <a:sym typeface="Inter"/>
              </a:rPr>
            </a:br>
            <a:endParaRPr dirty="0">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b="1" dirty="0" err="1">
                <a:solidFill>
                  <a:schemeClr val="dk1"/>
                </a:solidFill>
                <a:latin typeface="Inter"/>
                <a:ea typeface="Inter"/>
                <a:cs typeface="Inter"/>
                <a:sym typeface="Inter"/>
              </a:rPr>
              <a:t>Topluluk</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Oluşturun</a:t>
            </a:r>
            <a:r>
              <a:rPr lang="en" b="1" dirty="0">
                <a:solidFill>
                  <a:schemeClr val="dk1"/>
                </a:solidFill>
                <a:latin typeface="Inter"/>
                <a:ea typeface="Inter"/>
                <a:cs typeface="Inter"/>
                <a:sym typeface="Inter"/>
              </a:rPr>
              <a: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zekayı</a:t>
            </a:r>
            <a:r>
              <a:rPr lang="en" dirty="0">
                <a:solidFill>
                  <a:schemeClr val="dk1"/>
                </a:solidFill>
                <a:latin typeface="Inter"/>
                <a:ea typeface="Inter"/>
                <a:cs typeface="Inter"/>
                <a:sym typeface="Inter"/>
              </a:rPr>
              <a:t> yeni yeni </a:t>
            </a:r>
            <a:r>
              <a:rPr lang="en" dirty="0" err="1">
                <a:solidFill>
                  <a:schemeClr val="dk1"/>
                </a:solidFill>
                <a:latin typeface="Inter"/>
                <a:ea typeface="Inter"/>
                <a:cs typeface="Inter"/>
                <a:sym typeface="Inter"/>
              </a:rPr>
              <a:t>keşfeden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insanlarla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araya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gelin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Deneyimlerinizi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paylaşın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birbirinizden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öğrenin</a:t>
            </a:r>
            <a:r>
              <a:rPr lang="en" dirty="0">
                <a:solidFill>
                  <a:schemeClr val="dk1"/>
                </a:solidFill>
                <a:latin typeface="Inter"/>
                <a:ea typeface="Inter"/>
                <a:cs typeface="Inter"/>
                <a:sym typeface="Inter"/>
              </a:rPr>
              <a:t>.”</a:t>
            </a:r>
            <a:br>
              <a:rPr lang="en" dirty="0">
                <a:solidFill>
                  <a:schemeClr val="dk1"/>
                </a:solidFill>
                <a:latin typeface="Inter"/>
                <a:ea typeface="Inter"/>
                <a:cs typeface="Inter"/>
                <a:sym typeface="Inter"/>
              </a:rPr>
            </a:b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Son </a:t>
            </a:r>
            <a:r>
              <a:rPr lang="en" b="1" dirty="0" err="1">
                <a:solidFill>
                  <a:schemeClr val="dk1"/>
                </a:solidFill>
                <a:latin typeface="Inter"/>
                <a:ea typeface="Inter"/>
                <a:cs typeface="Inter"/>
                <a:sym typeface="Inter"/>
              </a:rPr>
              <a:t>Güçlendirici</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Mesaj</a:t>
            </a:r>
            <a:r>
              <a:rPr lang="en" b="1" dirty="0">
                <a:solidFill>
                  <a:schemeClr val="dk1"/>
                </a:solidFill>
                <a:latin typeface="Inter"/>
                <a:ea typeface="Inter"/>
                <a:cs typeface="Inter"/>
                <a:sym typeface="Inter"/>
              </a:rPr>
              <a:t>:</a:t>
            </a:r>
            <a:endParaRPr dirty="0">
              <a:solidFill>
                <a:schemeClr val="dk1"/>
              </a:solidFill>
            </a:endParaRPr>
          </a:p>
          <a:p>
            <a:pPr marL="0" marR="38100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a:t>
            </a:r>
            <a:r>
              <a:rPr lang="en" dirty="0" err="1">
                <a:solidFill>
                  <a:schemeClr val="dk1"/>
                </a:solidFill>
                <a:latin typeface="Inter"/>
                <a:ea typeface="Inter"/>
                <a:cs typeface="Inter"/>
                <a:sym typeface="Inter"/>
              </a:rPr>
              <a:t>Bugün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buraya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teknolojiyi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bireyler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olarak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geldiniz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Bugünün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sonunda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buradan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zekayı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anlayan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bilinçli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şekilde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kullanabilen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kendi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ailesini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çevresini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koruyabilen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bireyler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olarak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ayrılıyorsunuz</a:t>
            </a:r>
            <a:r>
              <a:rPr lang="en" dirty="0">
                <a:solidFill>
                  <a:schemeClr val="dk1"/>
                </a:solidFill>
                <a:latin typeface="Inter"/>
                <a:ea typeface="Inter"/>
                <a:cs typeface="Inter"/>
                <a:sym typeface="Inter"/>
              </a:rPr>
              <a:t>. Bu </a:t>
            </a:r>
            <a:r>
              <a:rPr lang="en" dirty="0" err="1">
                <a:solidFill>
                  <a:schemeClr val="dk1"/>
                </a:solidFill>
                <a:latin typeface="Inter"/>
                <a:ea typeface="Inter"/>
                <a:cs typeface="Inter"/>
                <a:sym typeface="Inter"/>
              </a:rPr>
              <a:t>yalnızca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kişisel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gelişimden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ibaret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değil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aynı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zamanda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Türkiye’nin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dijital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geleceğine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katkıda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bulunuyorsunuz</a:t>
            </a:r>
            <a:r>
              <a:rPr lang="en" dirty="0">
                <a:solidFill>
                  <a:schemeClr val="dk1"/>
                </a:solidFill>
                <a:latin typeface="Inter"/>
                <a:ea typeface="Inter"/>
                <a:cs typeface="Inter"/>
                <a:sym typeface="Inter"/>
              </a:rPr>
              <a:t>.”</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err="1">
                <a:solidFill>
                  <a:schemeClr val="dk1"/>
                </a:solidFill>
                <a:latin typeface="Inter"/>
                <a:ea typeface="Inter"/>
                <a:cs typeface="Inter"/>
                <a:sym typeface="Inter"/>
              </a:rPr>
              <a:t>Kapanış</a:t>
            </a:r>
            <a:r>
              <a:rPr lang="en" b="1" dirty="0">
                <a:solidFill>
                  <a:schemeClr val="dk1"/>
                </a:solidFill>
                <a:latin typeface="Inter"/>
                <a:ea typeface="Inter"/>
                <a:cs typeface="Inter"/>
                <a:sym typeface="Inter"/>
              </a:rPr>
              <a:t>:</a:t>
            </a:r>
            <a:endParaRPr dirty="0">
              <a:solidFill>
                <a:schemeClr val="dk1"/>
              </a:solidFill>
            </a:endParaRPr>
          </a:p>
          <a:p>
            <a:pPr marL="0" marR="381000" lvl="0" indent="0" algn="l" rtl="0">
              <a:lnSpc>
                <a:spcPct val="115000"/>
              </a:lnSpc>
              <a:spcBef>
                <a:spcPts val="1200"/>
              </a:spcBef>
              <a:spcAft>
                <a:spcPts val="1200"/>
              </a:spcAft>
              <a:buNone/>
            </a:pPr>
            <a:r>
              <a:rPr lang="en" dirty="0" err="1">
                <a:solidFill>
                  <a:schemeClr val="dk1"/>
                </a:solidFill>
                <a:latin typeface="Inter"/>
                <a:ea typeface="Inter"/>
                <a:cs typeface="Inter"/>
                <a:sym typeface="Inter"/>
              </a:rPr>
              <a:t>Katılımınız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sorularınız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çok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teşekkürler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Unutmayın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sizin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başınıza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gelen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şey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değil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anlayabileceğiniz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bilinçli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şekilde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kullanabileceğiniz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bulunduğunuz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topluluk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şekillendirebileceğiniz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şey</a:t>
            </a:r>
            <a:r>
              <a:rPr lang="en" dirty="0">
                <a:solidFill>
                  <a:schemeClr val="dk1"/>
                </a:solidFill>
                <a:latin typeface="Inter"/>
                <a:ea typeface="Inter"/>
                <a:cs typeface="Inter"/>
                <a:sym typeface="Inter"/>
              </a:rPr>
              <a:t>.</a:t>
            </a:r>
            <a:endParaRPr sz="1200" b="1" dirty="0">
              <a:solidFill>
                <a:schemeClr val="dk1"/>
              </a:solidFill>
              <a:latin typeface="Inter"/>
              <a:ea typeface="Inter"/>
              <a:cs typeface="Inter"/>
              <a:sym typeface="Inte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1"/>
        <p:cNvGrpSpPr/>
        <p:nvPr/>
      </p:nvGrpSpPr>
      <p:grpSpPr>
        <a:xfrm>
          <a:off x="0" y="0"/>
          <a:ext cx="0" cy="0"/>
          <a:chOff x="0" y="0"/>
          <a:chExt cx="0" cy="0"/>
        </a:xfrm>
      </p:grpSpPr>
      <p:sp>
        <p:nvSpPr>
          <p:cNvPr id="2252" name="Google Shape;2252;g3d0916e44a2_0_1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3" name="Google Shape;2253;g3d0916e44a2_0_1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800"/>
              </a:spcBef>
              <a:spcAft>
                <a:spcPts val="0"/>
              </a:spcAft>
              <a:buClr>
                <a:schemeClr val="dk1"/>
              </a:buClr>
              <a:buSzPts val="1100"/>
              <a:buFont typeface="Arial"/>
              <a:buNone/>
            </a:pPr>
            <a:r>
              <a:rPr lang="en" b="1" dirty="0" err="1">
                <a:solidFill>
                  <a:schemeClr val="dk1"/>
                </a:solidFill>
                <a:latin typeface="Inter"/>
                <a:ea typeface="Inter"/>
                <a:cs typeface="Inter"/>
                <a:sym typeface="Inter"/>
              </a:rPr>
              <a:t>Eğitmenler</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için</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Sorun</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Giderme</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Kılavuzu</a:t>
            </a:r>
            <a:endParaRPr dirty="0">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 b="1" dirty="0" err="1">
                <a:solidFill>
                  <a:schemeClr val="dk1"/>
                </a:solidFill>
                <a:latin typeface="Inter"/>
                <a:ea typeface="Inter"/>
                <a:cs typeface="Inter"/>
                <a:sym typeface="Inter"/>
              </a:rPr>
              <a:t>Katılımcılar</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Zorlanıyorsa</a:t>
            </a:r>
            <a:r>
              <a:rPr lang="en" b="1" dirty="0">
                <a:solidFill>
                  <a:schemeClr val="dk1"/>
                </a:solidFill>
                <a:latin typeface="Inter"/>
                <a:ea typeface="Inter"/>
                <a:cs typeface="Inter"/>
                <a:sym typeface="Inter"/>
              </a:rPr>
              <a:t>:</a:t>
            </a:r>
            <a:endParaRPr dirty="0">
              <a:solidFill>
                <a:schemeClr val="dk1"/>
              </a:solidFill>
            </a:endParaRPr>
          </a:p>
          <a:p>
            <a:pPr marL="457200" lvl="0" indent="-298450" algn="l" rtl="0">
              <a:lnSpc>
                <a:spcPct val="115000"/>
              </a:lnSpc>
              <a:spcBef>
                <a:spcPts val="1200"/>
              </a:spcBef>
              <a:spcAft>
                <a:spcPts val="0"/>
              </a:spcAft>
              <a:buClr>
                <a:schemeClr val="dk1"/>
              </a:buClr>
              <a:buSzPts val="1100"/>
              <a:buFont typeface="Inter"/>
              <a:buChar char="●"/>
            </a:pPr>
            <a:r>
              <a:rPr lang="en" dirty="0" err="1">
                <a:solidFill>
                  <a:schemeClr val="dk1"/>
                </a:solidFill>
                <a:latin typeface="Inter"/>
                <a:ea typeface="Inter"/>
                <a:cs typeface="Inter"/>
                <a:sym typeface="Inter"/>
              </a:rPr>
              <a:t>Yavaşlayın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pratik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uygulama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üzerine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odaklanın</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zekayı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farkında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olarak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olmayarak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zaten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kullandıklarını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hatırlatın</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Amacın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kusursuz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olmak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değil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gelişmek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olduğunu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vurgulayın</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Teknolojiye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dair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kendi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öğrenme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deneyimlerinizi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paylaşın</a:t>
            </a:r>
            <a:endParaRPr dirty="0">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 b="1" dirty="0" err="1">
                <a:solidFill>
                  <a:schemeClr val="dk1"/>
                </a:solidFill>
                <a:latin typeface="Inter"/>
                <a:ea typeface="Inter"/>
                <a:cs typeface="Inter"/>
                <a:sym typeface="Inter"/>
              </a:rPr>
              <a:t>Katılımcılar</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Yapay</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Zekaya</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Şüpheyle</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Yaklaşıyorsa</a:t>
            </a:r>
            <a:r>
              <a:rPr lang="en" b="1" dirty="0">
                <a:solidFill>
                  <a:schemeClr val="dk1"/>
                </a:solidFill>
                <a:latin typeface="Inter"/>
                <a:ea typeface="Inter"/>
                <a:cs typeface="Inter"/>
                <a:sym typeface="Inter"/>
              </a:rPr>
              <a:t>:</a:t>
            </a:r>
            <a:endParaRPr dirty="0">
              <a:solidFill>
                <a:schemeClr val="dk1"/>
              </a:solidFill>
            </a:endParaRPr>
          </a:p>
          <a:p>
            <a:pPr marL="457200" lvl="0" indent="-298450" algn="l" rtl="0">
              <a:lnSpc>
                <a:spcPct val="115000"/>
              </a:lnSpc>
              <a:spcBef>
                <a:spcPts val="1200"/>
              </a:spcBef>
              <a:spcAft>
                <a:spcPts val="0"/>
              </a:spcAft>
              <a:buClr>
                <a:schemeClr val="dk1"/>
              </a:buClr>
              <a:buSzPts val="1100"/>
              <a:buFont typeface="Inter"/>
              <a:buChar char="●"/>
            </a:pPr>
            <a:r>
              <a:rPr lang="en" dirty="0" err="1">
                <a:solidFill>
                  <a:schemeClr val="dk1"/>
                </a:solidFill>
                <a:latin typeface="Inter"/>
                <a:ea typeface="Inter"/>
                <a:cs typeface="Inter"/>
                <a:sym typeface="Inter"/>
              </a:rPr>
              <a:t>Endişelerini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anladığınızı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dile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getirin</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Güvenlik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koruma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stratejilerine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odaklanın</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Kontrolün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muhakemenin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insanda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olduğunu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vurgulayın</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Halihazırda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karşılaştıkları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sorunları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çözmek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zekayı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nasıl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kullanabileceklerini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aktarın</a:t>
            </a:r>
            <a:endParaRPr dirty="0">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 b="1" dirty="0" err="1">
                <a:solidFill>
                  <a:schemeClr val="dk1"/>
                </a:solidFill>
                <a:latin typeface="Inter"/>
                <a:ea typeface="Inter"/>
                <a:cs typeface="Inter"/>
                <a:sym typeface="Inter"/>
              </a:rPr>
              <a:t>Oturum</a:t>
            </a:r>
            <a:r>
              <a:rPr lang="en" b="1" dirty="0">
                <a:solidFill>
                  <a:schemeClr val="dk1"/>
                </a:solidFill>
                <a:latin typeface="Inter"/>
                <a:ea typeface="Inter"/>
                <a:cs typeface="Inter"/>
                <a:sym typeface="Inter"/>
              </a:rPr>
              <a:t> Sırasında </a:t>
            </a:r>
            <a:r>
              <a:rPr lang="en" b="1" dirty="0" err="1">
                <a:solidFill>
                  <a:schemeClr val="dk1"/>
                </a:solidFill>
                <a:latin typeface="Inter"/>
                <a:ea typeface="Inter"/>
                <a:cs typeface="Inter"/>
                <a:sym typeface="Inter"/>
              </a:rPr>
              <a:t>Teknolojiyle</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İlgili</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Sorun</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Yaşanırsa</a:t>
            </a:r>
            <a:r>
              <a:rPr lang="en" b="1" dirty="0">
                <a:solidFill>
                  <a:schemeClr val="dk1"/>
                </a:solidFill>
                <a:latin typeface="Inter"/>
                <a:ea typeface="Inter"/>
                <a:cs typeface="Inter"/>
                <a:sym typeface="Inter"/>
              </a:rPr>
              <a:t>:</a:t>
            </a:r>
            <a:endParaRPr dirty="0">
              <a:solidFill>
                <a:schemeClr val="dk1"/>
              </a:solidFill>
            </a:endParaRPr>
          </a:p>
          <a:p>
            <a:pPr marL="457200" lvl="0" indent="-298450" algn="l" rtl="0">
              <a:lnSpc>
                <a:spcPct val="115000"/>
              </a:lnSpc>
              <a:spcBef>
                <a:spcPts val="1200"/>
              </a:spcBef>
              <a:spcAft>
                <a:spcPts val="0"/>
              </a:spcAft>
              <a:buClr>
                <a:schemeClr val="dk1"/>
              </a:buClr>
              <a:buSzPts val="1100"/>
              <a:buFont typeface="Inter"/>
              <a:buChar char="●"/>
            </a:pPr>
            <a:r>
              <a:rPr lang="en" dirty="0" err="1">
                <a:solidFill>
                  <a:schemeClr val="dk1"/>
                </a:solidFill>
                <a:latin typeface="Inter"/>
                <a:ea typeface="Inter"/>
                <a:cs typeface="Inter"/>
                <a:sym typeface="Inter"/>
              </a:rPr>
              <a:t>Vakit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kaybetmeden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tartışma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temelli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alternatiflere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geçin</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Çıktısı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alınmış</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fiziksel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materyaller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akran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öğrenmesini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kullanın</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Uygulamalı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göstermek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yerine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kavramlara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odaklanın</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Teknolojik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arızayı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B </a:t>
            </a:r>
            <a:r>
              <a:rPr lang="en" dirty="0" err="1">
                <a:solidFill>
                  <a:schemeClr val="dk1"/>
                </a:solidFill>
                <a:latin typeface="Inter"/>
                <a:ea typeface="Inter"/>
                <a:cs typeface="Inter"/>
                <a:sym typeface="Inter"/>
              </a:rPr>
              <a:t>planına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sahip</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olmanın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önemine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dair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öğrenme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fırsatına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dönüştürün</a:t>
            </a:r>
            <a:endParaRPr dirty="0">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 b="1" dirty="0" err="1">
                <a:solidFill>
                  <a:schemeClr val="dk1"/>
                </a:solidFill>
                <a:latin typeface="Inter"/>
                <a:ea typeface="Inter"/>
                <a:cs typeface="Inter"/>
                <a:sym typeface="Inter"/>
              </a:rPr>
              <a:t>Katılımcıların</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Teknoloji</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Becerileri</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Çok</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Farklılık</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Gösteriyorsa</a:t>
            </a:r>
            <a:r>
              <a:rPr lang="en" b="1" dirty="0">
                <a:solidFill>
                  <a:schemeClr val="dk1"/>
                </a:solidFill>
                <a:latin typeface="Inter"/>
                <a:ea typeface="Inter"/>
                <a:cs typeface="Inter"/>
                <a:sym typeface="Inter"/>
              </a:rPr>
              <a:t>:</a:t>
            </a:r>
            <a:endParaRPr dirty="0">
              <a:solidFill>
                <a:schemeClr val="dk1"/>
              </a:solidFill>
            </a:endParaRPr>
          </a:p>
          <a:p>
            <a:pPr marL="457200" lvl="0" indent="-298450" algn="l" rtl="0">
              <a:lnSpc>
                <a:spcPct val="115000"/>
              </a:lnSpc>
              <a:spcBef>
                <a:spcPts val="1200"/>
              </a:spcBef>
              <a:spcAft>
                <a:spcPts val="0"/>
              </a:spcAft>
              <a:buClr>
                <a:schemeClr val="dk1"/>
              </a:buClr>
              <a:buSzPts val="1100"/>
              <a:buFont typeface="Inter"/>
              <a:buChar char="●"/>
            </a:pPr>
            <a:r>
              <a:rPr lang="en" dirty="0" err="1">
                <a:solidFill>
                  <a:schemeClr val="dk1"/>
                </a:solidFill>
                <a:latin typeface="Inter"/>
                <a:ea typeface="Inter"/>
                <a:cs typeface="Inter"/>
                <a:sym typeface="Inter"/>
              </a:rPr>
              <a:t>Akran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öğrenmesini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kullanın</a:t>
            </a:r>
            <a:r>
              <a:rPr lang="en" dirty="0">
                <a:solidFill>
                  <a:schemeClr val="dk1"/>
                </a:solidFill>
                <a:latin typeface="Inter"/>
                <a:ea typeface="Inter"/>
                <a:cs typeface="Inter"/>
                <a:sym typeface="Inter"/>
              </a:rPr>
              <a:t> - </a:t>
            </a:r>
            <a:r>
              <a:rPr lang="en" dirty="0" err="1">
                <a:solidFill>
                  <a:schemeClr val="dk1"/>
                </a:solidFill>
                <a:latin typeface="Inter"/>
                <a:ea typeface="Inter"/>
                <a:cs typeface="Inter"/>
                <a:sym typeface="Inter"/>
              </a:rPr>
              <a:t>daha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deneyimli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katılımcıları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daha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deneyimli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katılımcılarla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eşleştirin</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Araç</a:t>
            </a:r>
            <a:r>
              <a:rPr lang="en" dirty="0">
                <a:solidFill>
                  <a:schemeClr val="dk1"/>
                </a:solidFill>
                <a:latin typeface="Inter"/>
                <a:ea typeface="Inter"/>
                <a:cs typeface="Inter"/>
                <a:sym typeface="Inter"/>
              </a:rPr>
              <a:t> fark </a:t>
            </a:r>
            <a:r>
              <a:rPr lang="en" dirty="0" err="1">
                <a:solidFill>
                  <a:schemeClr val="dk1"/>
                </a:solidFill>
                <a:latin typeface="Inter"/>
                <a:ea typeface="Inter"/>
                <a:cs typeface="Inter"/>
                <a:sym typeface="Inter"/>
              </a:rPr>
              <a:t>etmeksizin</a:t>
            </a:r>
            <a:r>
              <a:rPr lang="en" dirty="0">
                <a:solidFill>
                  <a:schemeClr val="dk1"/>
                </a:solidFill>
                <a:latin typeface="Inter"/>
                <a:ea typeface="Inter"/>
                <a:cs typeface="Inter"/>
                <a:sym typeface="Inter"/>
              </a:rPr>
              <a:t> her durum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geçerli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kavramlara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odaklanın</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Herkesin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farklı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seviyelerde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başladığını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bunun</a:t>
            </a:r>
            <a:r>
              <a:rPr lang="en" dirty="0">
                <a:solidFill>
                  <a:schemeClr val="dk1"/>
                </a:solidFill>
                <a:latin typeface="Inter"/>
                <a:ea typeface="Inter"/>
                <a:cs typeface="Inter"/>
                <a:sym typeface="Inter"/>
              </a:rPr>
              <a:t> normal </a:t>
            </a:r>
            <a:r>
              <a:rPr lang="en" dirty="0" err="1">
                <a:solidFill>
                  <a:schemeClr val="dk1"/>
                </a:solidFill>
                <a:latin typeface="Inter"/>
                <a:ea typeface="Inter"/>
                <a:cs typeface="Inter"/>
                <a:sym typeface="Inter"/>
              </a:rPr>
              <a:t>olduğunu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yargılamadan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belirtin</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Farklı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teknolojiye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aşinalık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seviyelerini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birkaç</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örnek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vererek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açıklayın</a:t>
            </a:r>
            <a:endParaRPr dirty="0">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 b="1" dirty="0">
                <a:solidFill>
                  <a:schemeClr val="dk1"/>
                </a:solidFill>
                <a:latin typeface="Inter"/>
                <a:ea typeface="Inter"/>
                <a:cs typeface="Inter"/>
                <a:sym typeface="Inter"/>
              </a:rPr>
              <a:t>Hassas Konular </a:t>
            </a:r>
            <a:r>
              <a:rPr lang="en" b="1" dirty="0" err="1">
                <a:solidFill>
                  <a:schemeClr val="dk1"/>
                </a:solidFill>
                <a:latin typeface="Inter"/>
                <a:ea typeface="Inter"/>
                <a:cs typeface="Inter"/>
                <a:sym typeface="Inter"/>
              </a:rPr>
              <a:t>Açılırsa</a:t>
            </a:r>
            <a:r>
              <a:rPr lang="en" b="1" dirty="0">
                <a:solidFill>
                  <a:schemeClr val="dk1"/>
                </a:solidFill>
                <a:latin typeface="Inter"/>
                <a:ea typeface="Inter"/>
                <a:cs typeface="Inter"/>
                <a:sym typeface="Inter"/>
              </a:rPr>
              <a:t>:</a:t>
            </a:r>
            <a:endParaRPr dirty="0">
              <a:solidFill>
                <a:schemeClr val="dk1"/>
              </a:solidFill>
            </a:endParaRPr>
          </a:p>
          <a:p>
            <a:pPr marL="457200" lvl="0" indent="-298450" algn="l" rtl="0">
              <a:lnSpc>
                <a:spcPct val="115000"/>
              </a:lnSpc>
              <a:spcBef>
                <a:spcPts val="1200"/>
              </a:spcBef>
              <a:spcAft>
                <a:spcPts val="0"/>
              </a:spcAft>
              <a:buClr>
                <a:schemeClr val="dk1"/>
              </a:buClr>
              <a:buSzPts val="1100"/>
              <a:buFont typeface="Inter"/>
              <a:buChar char="●"/>
            </a:pPr>
            <a:r>
              <a:rPr lang="en" dirty="0" err="1">
                <a:solidFill>
                  <a:schemeClr val="dk1"/>
                </a:solidFill>
                <a:latin typeface="Inter"/>
                <a:ea typeface="Inter"/>
                <a:cs typeface="Inter"/>
                <a:sym typeface="Inter"/>
              </a:rPr>
              <a:t>Endişeleri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geçiştirmeyin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anladığınızı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belirtin</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a:solidFill>
                  <a:schemeClr val="dk1"/>
                </a:solidFill>
                <a:latin typeface="Inter"/>
                <a:ea typeface="Inter"/>
                <a:cs typeface="Inter"/>
                <a:sym typeface="Inter"/>
              </a:rPr>
              <a:t>Pratik </a:t>
            </a:r>
            <a:r>
              <a:rPr lang="en" dirty="0" err="1">
                <a:solidFill>
                  <a:schemeClr val="dk1"/>
                </a:solidFill>
                <a:latin typeface="Inter"/>
                <a:ea typeface="Inter"/>
                <a:cs typeface="Inter"/>
                <a:sym typeface="Inter"/>
              </a:rPr>
              <a:t>güvenlik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stratejilerine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yönlendirin</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a:solidFill>
                  <a:schemeClr val="dk1"/>
                </a:solidFill>
                <a:latin typeface="Inter"/>
                <a:ea typeface="Inter"/>
                <a:cs typeface="Inter"/>
                <a:sym typeface="Inter"/>
              </a:rPr>
              <a:t>Özel </a:t>
            </a:r>
            <a:r>
              <a:rPr lang="en" dirty="0" err="1">
                <a:solidFill>
                  <a:schemeClr val="dk1"/>
                </a:solidFill>
                <a:latin typeface="Inter"/>
                <a:ea typeface="Inter"/>
                <a:cs typeface="Inter"/>
                <a:sym typeface="Inter"/>
              </a:rPr>
              <a:t>durumları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oturumdan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sonra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birebir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konuşmayı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önerin</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Korkular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yerine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öğrenerek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güçlenmeye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odaklanın</a:t>
            </a:r>
            <a:endParaRPr dirty="0">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 b="1" dirty="0">
                <a:solidFill>
                  <a:schemeClr val="dk1"/>
                </a:solidFill>
                <a:latin typeface="Inter"/>
                <a:ea typeface="Inter"/>
                <a:cs typeface="Inter"/>
                <a:sym typeface="Inter"/>
              </a:rPr>
              <a:t>Zaman </a:t>
            </a:r>
            <a:r>
              <a:rPr lang="en" b="1" dirty="0" err="1">
                <a:solidFill>
                  <a:schemeClr val="dk1"/>
                </a:solidFill>
                <a:latin typeface="Inter"/>
                <a:ea typeface="Inter"/>
                <a:cs typeface="Inter"/>
                <a:sym typeface="Inter"/>
              </a:rPr>
              <a:t>Yönetimi</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için</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İpuçları</a:t>
            </a:r>
            <a:r>
              <a:rPr lang="en" b="1" dirty="0">
                <a:solidFill>
                  <a:schemeClr val="dk1"/>
                </a:solidFill>
                <a:latin typeface="Inter"/>
                <a:ea typeface="Inter"/>
                <a:cs typeface="Inter"/>
                <a:sym typeface="Inter"/>
              </a:rPr>
              <a:t>:</a:t>
            </a:r>
            <a:endParaRPr dirty="0">
              <a:solidFill>
                <a:schemeClr val="dk1"/>
              </a:solidFill>
            </a:endParaRPr>
          </a:p>
          <a:p>
            <a:pPr marL="457200" lvl="0" indent="-298450" algn="l" rtl="0">
              <a:lnSpc>
                <a:spcPct val="115000"/>
              </a:lnSpc>
              <a:spcBef>
                <a:spcPts val="1200"/>
              </a:spcBef>
              <a:spcAft>
                <a:spcPts val="0"/>
              </a:spcAft>
              <a:buClr>
                <a:schemeClr val="dk1"/>
              </a:buClr>
              <a:buSzPts val="1100"/>
              <a:buFont typeface="Inter"/>
              <a:buChar char="●"/>
            </a:pPr>
            <a:r>
              <a:rPr lang="en" dirty="0">
                <a:solidFill>
                  <a:schemeClr val="dk1"/>
                </a:solidFill>
                <a:latin typeface="Inter"/>
                <a:ea typeface="Inter"/>
                <a:cs typeface="Inter"/>
                <a:sym typeface="Inter"/>
              </a:rPr>
              <a:t>Her </a:t>
            </a:r>
            <a:r>
              <a:rPr lang="en" dirty="0" err="1">
                <a:solidFill>
                  <a:schemeClr val="dk1"/>
                </a:solidFill>
                <a:latin typeface="Inter"/>
                <a:ea typeface="Inter"/>
                <a:cs typeface="Inter"/>
                <a:sym typeface="Inter"/>
              </a:rPr>
              <a:t>modül</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soru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sorma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fırsatı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yaratmak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kendi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içinde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doğal</a:t>
            </a:r>
            <a:r>
              <a:rPr lang="en" dirty="0">
                <a:solidFill>
                  <a:schemeClr val="dk1"/>
                </a:solidFill>
                <a:latin typeface="Inter"/>
                <a:ea typeface="Inter"/>
                <a:cs typeface="Inter"/>
                <a:sym typeface="Inter"/>
              </a:rPr>
              <a:t> mola </a:t>
            </a:r>
            <a:r>
              <a:rPr lang="en" dirty="0" err="1">
                <a:solidFill>
                  <a:schemeClr val="dk1"/>
                </a:solidFill>
                <a:latin typeface="Inter"/>
                <a:ea typeface="Inter"/>
                <a:cs typeface="Inter"/>
                <a:sym typeface="Inter"/>
              </a:rPr>
              <a:t>noktaları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içerir</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Öncelik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sıralaması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Zeka (AI) </a:t>
            </a:r>
            <a:r>
              <a:rPr lang="en" dirty="0" err="1">
                <a:solidFill>
                  <a:schemeClr val="dk1"/>
                </a:solidFill>
                <a:latin typeface="Inter"/>
                <a:ea typeface="Inter"/>
                <a:cs typeface="Inter"/>
                <a:sym typeface="Inter"/>
              </a:rPr>
              <a:t>Tespiti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Güvenlik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Zekayı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Anlamak</a:t>
            </a:r>
            <a:r>
              <a:rPr lang="en" dirty="0">
                <a:solidFill>
                  <a:schemeClr val="dk1"/>
                </a:solidFill>
                <a:latin typeface="Inter"/>
                <a:ea typeface="Inter"/>
                <a:cs typeface="Inter"/>
                <a:sym typeface="Inter"/>
              </a:rPr>
              <a:t>, Pratik </a:t>
            </a:r>
            <a:r>
              <a:rPr lang="en" dirty="0" err="1">
                <a:solidFill>
                  <a:schemeClr val="dk1"/>
                </a:solidFill>
                <a:latin typeface="Inter"/>
                <a:ea typeface="Inter"/>
                <a:cs typeface="Inter"/>
                <a:sym typeface="Inter"/>
              </a:rPr>
              <a:t>Araçlar</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Gerekirse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değerlendirme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bölümü</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kısaltılabilir</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İçeriği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özetlemek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kısaltmak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durumunda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kalsanız</a:t>
            </a:r>
            <a:r>
              <a:rPr lang="en" dirty="0">
                <a:solidFill>
                  <a:schemeClr val="dk1"/>
                </a:solidFill>
                <a:latin typeface="Inter"/>
                <a:ea typeface="Inter"/>
                <a:cs typeface="Inter"/>
                <a:sym typeface="Inter"/>
              </a:rPr>
              <a:t> bile </a:t>
            </a:r>
            <a:r>
              <a:rPr lang="en" dirty="0" err="1">
                <a:solidFill>
                  <a:schemeClr val="dk1"/>
                </a:solidFill>
                <a:latin typeface="Inter"/>
                <a:ea typeface="Inter"/>
                <a:cs typeface="Inter"/>
                <a:sym typeface="Inter"/>
              </a:rPr>
              <a:t>mutlaka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güçlendirici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mesajla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bitirin</a:t>
            </a:r>
            <a:endParaRPr dirty="0">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 b="1" dirty="0" err="1">
                <a:solidFill>
                  <a:schemeClr val="dk1"/>
                </a:solidFill>
                <a:latin typeface="Inter"/>
                <a:ea typeface="Inter"/>
                <a:cs typeface="Inter"/>
                <a:sym typeface="Inter"/>
              </a:rPr>
              <a:t>Kültürel</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Hassasiyet</a:t>
            </a:r>
            <a:r>
              <a:rPr lang="en" b="1" dirty="0">
                <a:solidFill>
                  <a:schemeClr val="dk1"/>
                </a:solidFill>
                <a:latin typeface="Inter"/>
                <a:ea typeface="Inter"/>
                <a:cs typeface="Inter"/>
                <a:sym typeface="Inter"/>
              </a:rPr>
              <a:t> </a:t>
            </a:r>
            <a:r>
              <a:rPr lang="en" b="1" dirty="0" err="1">
                <a:solidFill>
                  <a:schemeClr val="dk1"/>
                </a:solidFill>
                <a:latin typeface="Inter"/>
                <a:ea typeface="Inter"/>
                <a:cs typeface="Inter"/>
                <a:sym typeface="Inter"/>
              </a:rPr>
              <a:t>Notları</a:t>
            </a:r>
            <a:r>
              <a:rPr lang="en" b="1" dirty="0">
                <a:solidFill>
                  <a:schemeClr val="dk1"/>
                </a:solidFill>
                <a:latin typeface="Inter"/>
                <a:ea typeface="Inter"/>
                <a:cs typeface="Inter"/>
                <a:sym typeface="Inter"/>
              </a:rPr>
              <a:t>:</a:t>
            </a:r>
            <a:endParaRPr dirty="0">
              <a:solidFill>
                <a:schemeClr val="dk1"/>
              </a:solidFill>
            </a:endParaRPr>
          </a:p>
          <a:p>
            <a:pPr marL="457200" lvl="0" indent="-298450" algn="l" rtl="0">
              <a:lnSpc>
                <a:spcPct val="115000"/>
              </a:lnSpc>
              <a:spcBef>
                <a:spcPts val="1200"/>
              </a:spcBef>
              <a:spcAft>
                <a:spcPts val="0"/>
              </a:spcAft>
              <a:buClr>
                <a:schemeClr val="dk1"/>
              </a:buClr>
              <a:buSzPts val="1100"/>
              <a:buFont typeface="Inter"/>
              <a:buChar char="●"/>
            </a:pPr>
            <a:r>
              <a:rPr lang="en" dirty="0" err="1">
                <a:solidFill>
                  <a:schemeClr val="dk1"/>
                </a:solidFill>
                <a:latin typeface="Inter"/>
                <a:ea typeface="Inter"/>
                <a:cs typeface="Inter"/>
                <a:sym typeface="Inter"/>
              </a:rPr>
              <a:t>Farklı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teknolojiye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erişim</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deneyim</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seviyelerine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saygılı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olun</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Farklı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çeşitli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ekonomik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durumları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yansıtan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örnekler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kullanın</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a:solidFill>
                  <a:schemeClr val="dk1"/>
                </a:solidFill>
                <a:latin typeface="Inter"/>
                <a:ea typeface="Inter"/>
                <a:cs typeface="Inter"/>
                <a:sym typeface="Inter"/>
              </a:rPr>
              <a:t>Dil </a:t>
            </a:r>
            <a:r>
              <a:rPr lang="en" dirty="0" err="1">
                <a:solidFill>
                  <a:schemeClr val="dk1"/>
                </a:solidFill>
                <a:latin typeface="Inter"/>
                <a:ea typeface="Inter"/>
                <a:cs typeface="Inter"/>
                <a:sym typeface="Inter"/>
              </a:rPr>
              <a:t>tercihi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okuryazarlık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seviyelerinin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farklı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olabileceğini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unutmayın</a:t>
            </a:r>
            <a:endParaRPr dirty="0">
              <a:solidFill>
                <a:schemeClr val="dk1"/>
              </a:solidFill>
            </a:endParaRPr>
          </a:p>
          <a:p>
            <a:pPr marL="457200" lvl="0" indent="-298450" algn="l" rtl="0">
              <a:lnSpc>
                <a:spcPct val="115000"/>
              </a:lnSpc>
              <a:spcBef>
                <a:spcPts val="0"/>
              </a:spcBef>
              <a:spcAft>
                <a:spcPts val="0"/>
              </a:spcAft>
              <a:buClr>
                <a:schemeClr val="dk1"/>
              </a:buClr>
              <a:buSzPts val="1100"/>
              <a:buFont typeface="Inter"/>
              <a:buChar char="●"/>
            </a:pPr>
            <a:r>
              <a:rPr lang="en" dirty="0" err="1">
                <a:solidFill>
                  <a:schemeClr val="dk1"/>
                </a:solidFill>
                <a:latin typeface="Inter"/>
                <a:ea typeface="Inter"/>
                <a:cs typeface="Inter"/>
                <a:sym typeface="Inter"/>
              </a:rPr>
              <a:t>Bazı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katılımcıların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teknolojiye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erişimde</a:t>
            </a:r>
            <a:r>
              <a:rPr lang="en" dirty="0">
                <a:solidFill>
                  <a:schemeClr val="dk1"/>
                </a:solidFill>
                <a:latin typeface="Inter"/>
                <a:ea typeface="Inter"/>
                <a:cs typeface="Inter"/>
                <a:sym typeface="Inter"/>
              </a:rPr>
              <a:t> ek </a:t>
            </a:r>
            <a:r>
              <a:rPr lang="en" dirty="0" err="1">
                <a:solidFill>
                  <a:schemeClr val="dk1"/>
                </a:solidFill>
                <a:latin typeface="Inter"/>
                <a:ea typeface="Inter"/>
                <a:cs typeface="Inter"/>
                <a:sym typeface="Inter"/>
              </a:rPr>
              <a:t>engeller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karşılaşabileceğini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önünde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bulundurun</a:t>
            </a:r>
            <a:endParaRPr dirty="0">
              <a:solidFill>
                <a:schemeClr val="dk1"/>
              </a:solidFill>
            </a:endParaRPr>
          </a:p>
          <a:p>
            <a:pPr marL="0" lvl="0" indent="0" algn="l" rtl="0">
              <a:spcBef>
                <a:spcPts val="0"/>
              </a:spcBef>
              <a:spcAft>
                <a:spcPts val="0"/>
              </a:spcAft>
              <a:buNone/>
            </a:pPr>
            <a:endParaRPr sz="1200" b="1" dirty="0">
              <a:solidFill>
                <a:schemeClr val="dk1"/>
              </a:solidFill>
              <a:latin typeface="Inter"/>
              <a:ea typeface="Inter"/>
              <a:cs typeface="Inter"/>
              <a:sym typeface="Inte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g3d0916e44a2_0_3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1" name="Google Shape;991;g3d0916e44a2_0_3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dirty="0">
                <a:solidFill>
                  <a:schemeClr val="dk1"/>
                </a:solidFill>
                <a:latin typeface="Inter"/>
                <a:ea typeface="Inter"/>
                <a:cs typeface="Inter"/>
                <a:sym typeface="Inter"/>
              </a:rPr>
              <a:t>KONUŞMACI NOTLARI:</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b="1" dirty="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r>
              <a:rPr lang="en" dirty="0" err="1">
                <a:solidFill>
                  <a:schemeClr val="dk1"/>
                </a:solidFill>
                <a:latin typeface="Inter"/>
                <a:ea typeface="Inter"/>
                <a:cs typeface="Inter"/>
                <a:sym typeface="Inter"/>
              </a:rPr>
              <a:t>İşte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zekanın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gelişimini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gösteren</a:t>
            </a:r>
            <a:r>
              <a:rPr lang="en" dirty="0">
                <a:solidFill>
                  <a:schemeClr val="dk1"/>
                </a:solidFill>
                <a:latin typeface="Inter"/>
                <a:ea typeface="Inter"/>
                <a:cs typeface="Inter"/>
                <a:sym typeface="Inter"/>
              </a:rPr>
              <a:t> zaman </a:t>
            </a:r>
            <a:r>
              <a:rPr lang="en" dirty="0" err="1">
                <a:solidFill>
                  <a:schemeClr val="dk1"/>
                </a:solidFill>
                <a:latin typeface="Inter"/>
                <a:ea typeface="Inter"/>
                <a:cs typeface="Inter"/>
                <a:sym typeface="Inter"/>
              </a:rPr>
              <a:t>çizelgesi</a:t>
            </a:r>
            <a:r>
              <a:rPr lang="en" dirty="0">
                <a:solidFill>
                  <a:schemeClr val="dk1"/>
                </a:solidFill>
                <a:latin typeface="Inter"/>
                <a:ea typeface="Inter"/>
                <a:cs typeface="Inter"/>
                <a:sym typeface="Inter"/>
              </a:rPr>
              <a:t>.</a:t>
            </a:r>
            <a:endParaRPr sz="1200" dirty="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g3d0916e44a2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6" name="Google Shape;996;g3d0916e44a2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dirty="0">
                <a:solidFill>
                  <a:schemeClr val="dk1"/>
                </a:solidFill>
                <a:latin typeface="Inter"/>
                <a:ea typeface="Inter"/>
                <a:cs typeface="Inter"/>
                <a:sym typeface="Inter"/>
              </a:rPr>
              <a:t>KONUŞMACI NOTLARI:</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dirty="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r>
              <a:rPr lang="en" dirty="0">
                <a:solidFill>
                  <a:schemeClr val="dk1"/>
                </a:solidFill>
                <a:latin typeface="Inter"/>
                <a:ea typeface="Inter"/>
                <a:cs typeface="Inter"/>
                <a:sym typeface="Inter"/>
              </a:rPr>
              <a:t>“1950’ler: </a:t>
            </a:r>
            <a:r>
              <a:rPr lang="en" dirty="0" err="1">
                <a:solidFill>
                  <a:schemeClr val="dk1"/>
                </a:solidFill>
                <a:latin typeface="Inter"/>
                <a:ea typeface="Inter"/>
                <a:cs typeface="Inter"/>
                <a:sym typeface="Inter"/>
              </a:rPr>
              <a:t>Bazı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insanlar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merak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etmeye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başladı</a:t>
            </a:r>
            <a:r>
              <a:rPr lang="en" dirty="0">
                <a:solidFill>
                  <a:schemeClr val="dk1"/>
                </a:solidFill>
                <a:latin typeface="Inter"/>
                <a:ea typeface="Inter"/>
                <a:cs typeface="Inter"/>
                <a:sym typeface="Inter"/>
              </a:rPr>
              <a:t>: Acaba </a:t>
            </a:r>
            <a:r>
              <a:rPr lang="en" dirty="0" err="1">
                <a:solidFill>
                  <a:schemeClr val="dk1"/>
                </a:solidFill>
                <a:latin typeface="Inter"/>
                <a:ea typeface="Inter"/>
                <a:cs typeface="Inter"/>
                <a:sym typeface="Inter"/>
              </a:rPr>
              <a:t>makinelere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insanlar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gibi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düşünmeyi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öğretebilir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miyiz</a:t>
            </a:r>
            <a:r>
              <a:rPr lang="en" dirty="0">
                <a:solidFill>
                  <a:schemeClr val="dk1"/>
                </a:solidFill>
                <a:latin typeface="Inter"/>
                <a:ea typeface="Inter"/>
                <a:cs typeface="Inter"/>
                <a:sym typeface="Inter"/>
              </a:rPr>
              <a:t>? Alan Turing </a:t>
            </a:r>
            <a:r>
              <a:rPr lang="en" dirty="0" err="1">
                <a:solidFill>
                  <a:schemeClr val="dk1"/>
                </a:solidFill>
                <a:latin typeface="Inter"/>
                <a:ea typeface="Inter"/>
                <a:cs typeface="Inter"/>
                <a:sym typeface="Inter"/>
              </a:rPr>
              <a:t>adında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adam</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şu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meşhur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soruyu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sordu</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Makineler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düşünebilir</a:t>
            </a:r>
            <a:r>
              <a:rPr lang="en" dirty="0">
                <a:solidFill>
                  <a:schemeClr val="dk1"/>
                </a:solidFill>
                <a:latin typeface="Inter"/>
                <a:ea typeface="Inter"/>
                <a:cs typeface="Inter"/>
                <a:sym typeface="Inter"/>
              </a:rPr>
              <a:t> mi?’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Zeka </a:t>
            </a:r>
            <a:r>
              <a:rPr lang="en" dirty="0" err="1">
                <a:solidFill>
                  <a:schemeClr val="dk1"/>
                </a:solidFill>
                <a:latin typeface="Inter"/>
                <a:ea typeface="Inter"/>
                <a:cs typeface="Inter"/>
                <a:sym typeface="Inter"/>
              </a:rPr>
              <a:t>rüyası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işte</a:t>
            </a:r>
            <a:r>
              <a:rPr lang="en" dirty="0">
                <a:solidFill>
                  <a:schemeClr val="dk1"/>
                </a:solidFill>
                <a:latin typeface="Inter"/>
                <a:ea typeface="Inter"/>
                <a:cs typeface="Inter"/>
                <a:sym typeface="Inter"/>
              </a:rPr>
              <a:t> o zaman </a:t>
            </a:r>
            <a:r>
              <a:rPr lang="en" dirty="0" err="1">
                <a:solidFill>
                  <a:schemeClr val="dk1"/>
                </a:solidFill>
                <a:latin typeface="Inter"/>
                <a:ea typeface="Inter"/>
                <a:cs typeface="Inter"/>
                <a:sym typeface="Inter"/>
              </a:rPr>
              <a:t>başladı</a:t>
            </a:r>
            <a:r>
              <a:rPr lang="en" dirty="0">
                <a:solidFill>
                  <a:schemeClr val="dk1"/>
                </a:solidFill>
                <a:latin typeface="Inter"/>
                <a:ea typeface="Inter"/>
                <a:cs typeface="Inter"/>
                <a:sym typeface="Inter"/>
              </a:rPr>
              <a:t>!”</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dirty="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r>
              <a:rPr lang="en" dirty="0">
                <a:solidFill>
                  <a:schemeClr val="dk1"/>
                </a:solidFill>
                <a:latin typeface="Inter"/>
                <a:ea typeface="Inter"/>
                <a:cs typeface="Inter"/>
                <a:sym typeface="Inter"/>
              </a:rPr>
              <a:t>“1956–1970’ler: 1956 </a:t>
            </a:r>
            <a:r>
              <a:rPr lang="en" dirty="0" err="1">
                <a:solidFill>
                  <a:schemeClr val="dk1"/>
                </a:solidFill>
                <a:latin typeface="Inter"/>
                <a:ea typeface="Inter"/>
                <a:cs typeface="Inter"/>
                <a:sym typeface="Inter"/>
              </a:rPr>
              <a:t>yılında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gerçekleşen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toplantıda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kelimesi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ortaya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çıktı</a:t>
            </a:r>
            <a:r>
              <a:rPr lang="en" dirty="0">
                <a:solidFill>
                  <a:schemeClr val="dk1"/>
                </a:solidFill>
                <a:latin typeface="Inter"/>
                <a:ea typeface="Inter"/>
                <a:cs typeface="Inter"/>
                <a:sym typeface="Inter"/>
              </a:rPr>
              <a:t>.</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dirty="0" err="1">
                <a:solidFill>
                  <a:schemeClr val="dk1"/>
                </a:solidFill>
                <a:latin typeface="Inter"/>
                <a:ea typeface="Inter"/>
                <a:cs typeface="Inter"/>
                <a:sym typeface="Inter"/>
              </a:rPr>
              <a:t>Bilim</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insanları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satranç</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benzeri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oyunları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oynayabilen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matematik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problemlerini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çözebilen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basit</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bilgisayar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programları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geliştirmeye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başladılar</a:t>
            </a:r>
            <a:r>
              <a:rPr lang="en" dirty="0">
                <a:solidFill>
                  <a:schemeClr val="dk1"/>
                </a:solidFill>
                <a:latin typeface="Inter"/>
                <a:ea typeface="Inter"/>
                <a:cs typeface="Inter"/>
                <a:sym typeface="Inter"/>
              </a:rPr>
              <a:t>.”</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dirty="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r>
              <a:rPr lang="en" dirty="0">
                <a:solidFill>
                  <a:schemeClr val="dk1"/>
                </a:solidFill>
                <a:latin typeface="Inter"/>
                <a:ea typeface="Inter"/>
                <a:cs typeface="Inter"/>
                <a:sym typeface="Inter"/>
              </a:rPr>
              <a:t>“1980’ler–1990’lar: </a:t>
            </a:r>
            <a:r>
              <a:rPr lang="en" dirty="0" err="1">
                <a:solidFill>
                  <a:schemeClr val="dk1"/>
                </a:solidFill>
                <a:latin typeface="Inter"/>
                <a:ea typeface="Inter"/>
                <a:cs typeface="Inter"/>
                <a:sym typeface="Inter"/>
              </a:rPr>
              <a:t>İnsanlar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zekanın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hızla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büyüyeceğini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sanmışlardı</a:t>
            </a:r>
            <a:r>
              <a:rPr lang="en" dirty="0">
                <a:solidFill>
                  <a:schemeClr val="dk1"/>
                </a:solidFill>
                <a:latin typeface="Inter"/>
                <a:ea typeface="Inter"/>
                <a:cs typeface="Inter"/>
                <a:sym typeface="Inter"/>
              </a:rPr>
              <a:t> ama </a:t>
            </a:r>
            <a:r>
              <a:rPr lang="en" dirty="0" err="1">
                <a:solidFill>
                  <a:schemeClr val="dk1"/>
                </a:solidFill>
                <a:latin typeface="Inter"/>
                <a:ea typeface="Inter"/>
                <a:cs typeface="Inter"/>
                <a:sym typeface="Inter"/>
              </a:rPr>
              <a:t>makinelerin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düşünebilmesi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sandıklarından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çok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daha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zordu</a:t>
            </a:r>
            <a:r>
              <a:rPr lang="en" dirty="0">
                <a:solidFill>
                  <a:schemeClr val="dk1"/>
                </a:solidFill>
                <a:latin typeface="Inter"/>
                <a:ea typeface="Inter"/>
                <a:cs typeface="Inter"/>
                <a:sym typeface="Inter"/>
              </a:rPr>
              <a:t>. Daha </a:t>
            </a:r>
            <a:r>
              <a:rPr lang="en" dirty="0" err="1">
                <a:solidFill>
                  <a:schemeClr val="dk1"/>
                </a:solidFill>
                <a:latin typeface="Inter"/>
                <a:ea typeface="Inter"/>
                <a:cs typeface="Inter"/>
                <a:sym typeface="Inter"/>
              </a:rPr>
              <a:t>fazla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veriye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daha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hızlı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bilgisayarlara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daha</a:t>
            </a:r>
            <a:r>
              <a:rPr lang="en" dirty="0">
                <a:solidFill>
                  <a:schemeClr val="dk1"/>
                </a:solidFill>
                <a:latin typeface="Inter"/>
                <a:ea typeface="Inter"/>
                <a:cs typeface="Inter"/>
                <a:sym typeface="Inter"/>
              </a:rPr>
              <a:t> iyi </a:t>
            </a:r>
            <a:r>
              <a:rPr lang="en" dirty="0" err="1">
                <a:solidFill>
                  <a:schemeClr val="dk1"/>
                </a:solidFill>
                <a:latin typeface="Inter"/>
                <a:ea typeface="Inter"/>
                <a:cs typeface="Inter"/>
                <a:sym typeface="Inter"/>
              </a:rPr>
              <a:t>fikirlere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ihtiyaçları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vardı</a:t>
            </a:r>
            <a:r>
              <a:rPr lang="en" dirty="0">
                <a:solidFill>
                  <a:schemeClr val="dk1"/>
                </a:solidFill>
                <a:latin typeface="Inter"/>
                <a:ea typeface="Inter"/>
                <a:cs typeface="Inter"/>
                <a:sym typeface="Inter"/>
              </a:rPr>
              <a:t>.” </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dirty="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r>
              <a:rPr lang="en" dirty="0">
                <a:solidFill>
                  <a:schemeClr val="dk1"/>
                </a:solidFill>
                <a:latin typeface="Inter"/>
                <a:ea typeface="Inter"/>
                <a:cs typeface="Inter"/>
                <a:sym typeface="Inter"/>
              </a:rPr>
              <a:t>“2000’ler–2010’lar: İnternet </a:t>
            </a:r>
            <a:r>
              <a:rPr lang="en" dirty="0" err="1">
                <a:solidFill>
                  <a:schemeClr val="dk1"/>
                </a:solidFill>
                <a:latin typeface="Inter"/>
                <a:ea typeface="Inter"/>
                <a:cs typeface="Inter"/>
                <a:sym typeface="Inter"/>
              </a:rPr>
              <a:t>büyümeye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başladığında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bilgisayarlar</a:t>
            </a:r>
            <a:r>
              <a:rPr lang="en" dirty="0">
                <a:solidFill>
                  <a:schemeClr val="dk1"/>
                </a:solidFill>
                <a:latin typeface="Inter"/>
                <a:ea typeface="Inter"/>
                <a:cs typeface="Inter"/>
                <a:sym typeface="Inter"/>
              </a:rPr>
              <a:t> da </a:t>
            </a:r>
            <a:r>
              <a:rPr lang="en" dirty="0" err="1">
                <a:solidFill>
                  <a:schemeClr val="dk1"/>
                </a:solidFill>
                <a:latin typeface="Inter"/>
                <a:ea typeface="Inter"/>
                <a:cs typeface="Inter"/>
                <a:sym typeface="Inter"/>
              </a:rPr>
              <a:t>daha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fazla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veriye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erişir</a:t>
            </a:r>
            <a:r>
              <a:rPr lang="en" dirty="0">
                <a:solidFill>
                  <a:schemeClr val="dk1"/>
                </a:solidFill>
                <a:latin typeface="Inter"/>
                <a:ea typeface="Inter"/>
                <a:cs typeface="Inter"/>
                <a:sym typeface="Inter"/>
              </a:rPr>
              <a:t> hale </a:t>
            </a:r>
            <a:r>
              <a:rPr lang="en" dirty="0" err="1">
                <a:solidFill>
                  <a:schemeClr val="dk1"/>
                </a:solidFill>
                <a:latin typeface="Inter"/>
                <a:ea typeface="Inter"/>
                <a:cs typeface="Inter"/>
                <a:sym typeface="Inter"/>
              </a:rPr>
              <a:t>geldi</a:t>
            </a:r>
            <a:r>
              <a:rPr lang="en" dirty="0">
                <a:solidFill>
                  <a:schemeClr val="dk1"/>
                </a:solidFill>
                <a:latin typeface="Inter"/>
                <a:ea typeface="Inter"/>
                <a:cs typeface="Inter"/>
                <a:sym typeface="Inter"/>
              </a:rPr>
              <a:t>.</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dirty="0" err="1">
                <a:solidFill>
                  <a:schemeClr val="dk1"/>
                </a:solidFill>
                <a:latin typeface="Inter"/>
                <a:ea typeface="Inter"/>
                <a:cs typeface="Inter"/>
                <a:sym typeface="Inter"/>
              </a:rPr>
              <a:t>Bilgisayarların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hızlanması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zekanın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yeniden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öğrenmesini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sağladı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Artık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yüzleri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tanıyabiliyor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farklı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dillere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çeviri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yapabiliyor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hatta</a:t>
            </a:r>
            <a:r>
              <a:rPr lang="en" dirty="0">
                <a:solidFill>
                  <a:schemeClr val="dk1"/>
                </a:solidFill>
                <a:latin typeface="Inter"/>
                <a:ea typeface="Inter"/>
                <a:cs typeface="Inter"/>
                <a:sym typeface="Inter"/>
              </a:rPr>
              <a:t> Go </a:t>
            </a:r>
            <a:r>
              <a:rPr lang="en" dirty="0" err="1">
                <a:solidFill>
                  <a:schemeClr val="dk1"/>
                </a:solidFill>
                <a:latin typeface="Inter"/>
                <a:ea typeface="Inter"/>
                <a:cs typeface="Inter"/>
                <a:sym typeface="Inter"/>
              </a:rPr>
              <a:t>gibi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oyunlarda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dünya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şampiyonlarını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dahi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yenebiliyordu</a:t>
            </a:r>
            <a:r>
              <a:rPr lang="en" dirty="0">
                <a:solidFill>
                  <a:schemeClr val="dk1"/>
                </a:solidFill>
                <a:latin typeface="Inter"/>
                <a:ea typeface="Inter"/>
                <a:cs typeface="Inter"/>
                <a:sym typeface="Inter"/>
              </a:rPr>
              <a:t>!”</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dirty="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r>
              <a:rPr lang="en" dirty="0">
                <a:solidFill>
                  <a:schemeClr val="dk1"/>
                </a:solidFill>
                <a:latin typeface="Inter"/>
                <a:ea typeface="Inter"/>
                <a:cs typeface="Inter"/>
                <a:sym typeface="Inter"/>
              </a:rPr>
              <a:t>“</a:t>
            </a:r>
            <a:r>
              <a:rPr lang="en" dirty="0" err="1">
                <a:solidFill>
                  <a:schemeClr val="dk1"/>
                </a:solidFill>
                <a:latin typeface="Inter"/>
                <a:ea typeface="Inter"/>
                <a:cs typeface="Inter"/>
                <a:sym typeface="Inter"/>
              </a:rPr>
              <a:t>Bugün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artık</a:t>
            </a:r>
            <a:r>
              <a:rPr lang="en" dirty="0">
                <a:solidFill>
                  <a:schemeClr val="dk1"/>
                </a:solidFill>
                <a:latin typeface="Inter"/>
                <a:ea typeface="Inter"/>
                <a:cs typeface="Inter"/>
                <a:sym typeface="Inter"/>
              </a:rPr>
              <a:t> her </a:t>
            </a:r>
            <a:r>
              <a:rPr lang="en" dirty="0" err="1">
                <a:solidFill>
                  <a:schemeClr val="dk1"/>
                </a:solidFill>
                <a:latin typeface="Inter"/>
                <a:ea typeface="Inter"/>
                <a:cs typeface="Inter"/>
                <a:sym typeface="Inter"/>
              </a:rPr>
              <a:t>yerde</a:t>
            </a:r>
            <a:r>
              <a:rPr lang="en" dirty="0">
                <a:solidFill>
                  <a:schemeClr val="dk1"/>
                </a:solidFill>
                <a:latin typeface="Inter"/>
                <a:ea typeface="Inter"/>
                <a:cs typeface="Inter"/>
                <a:sym typeface="Inter"/>
              </a:rPr>
              <a:t>! Google </a:t>
            </a:r>
            <a:r>
              <a:rPr lang="en" dirty="0" err="1">
                <a:solidFill>
                  <a:schemeClr val="dk1"/>
                </a:solidFill>
                <a:latin typeface="Inter"/>
                <a:ea typeface="Inter"/>
                <a:cs typeface="Inter"/>
                <a:sym typeface="Inter"/>
              </a:rPr>
              <a:t>aramalarında</a:t>
            </a:r>
            <a:r>
              <a:rPr lang="en" dirty="0">
                <a:solidFill>
                  <a:schemeClr val="dk1"/>
                </a:solidFill>
                <a:latin typeface="Inter"/>
                <a:ea typeface="Inter"/>
                <a:cs typeface="Inter"/>
                <a:sym typeface="Inter"/>
              </a:rPr>
              <a:t>, YouTube </a:t>
            </a:r>
            <a:r>
              <a:rPr lang="en" dirty="0" err="1">
                <a:solidFill>
                  <a:schemeClr val="dk1"/>
                </a:solidFill>
                <a:latin typeface="Inter"/>
                <a:ea typeface="Inter"/>
                <a:cs typeface="Inter"/>
                <a:sym typeface="Inter"/>
              </a:rPr>
              <a:t>önerilerinde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sesli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asistanlarda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hatta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sürücüsüz</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araçlarda</a:t>
            </a:r>
            <a:r>
              <a:rPr lang="en" dirty="0">
                <a:solidFill>
                  <a:schemeClr val="dk1"/>
                </a:solidFill>
                <a:latin typeface="Inter"/>
                <a:ea typeface="Inter"/>
                <a:cs typeface="Inter"/>
                <a:sym typeface="Inter"/>
              </a:rPr>
              <a:t> bile </a:t>
            </a:r>
            <a:r>
              <a:rPr lang="en" dirty="0" err="1">
                <a:solidFill>
                  <a:schemeClr val="dk1"/>
                </a:solidFill>
                <a:latin typeface="Inter"/>
                <a:ea typeface="Inter"/>
                <a:cs typeface="Inter"/>
                <a:sym typeface="Inter"/>
              </a:rPr>
              <a:t>yardımcı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oluyor</a:t>
            </a:r>
            <a:r>
              <a:rPr lang="en" dirty="0">
                <a:solidFill>
                  <a:schemeClr val="dk1"/>
                </a:solidFill>
                <a:latin typeface="Inter"/>
                <a:ea typeface="Inter"/>
                <a:cs typeface="Inter"/>
                <a:sym typeface="Inter"/>
              </a:rPr>
              <a:t>! Ama </a:t>
            </a:r>
            <a:r>
              <a:rPr lang="en" dirty="0" err="1">
                <a:solidFill>
                  <a:schemeClr val="dk1"/>
                </a:solidFill>
                <a:latin typeface="Inter"/>
                <a:ea typeface="Inter"/>
                <a:cs typeface="Inter"/>
                <a:sym typeface="Inter"/>
              </a:rPr>
              <a:t>yine</a:t>
            </a:r>
            <a:r>
              <a:rPr lang="en" dirty="0">
                <a:solidFill>
                  <a:schemeClr val="dk1"/>
                </a:solidFill>
                <a:latin typeface="Inter"/>
                <a:ea typeface="Inter"/>
                <a:cs typeface="Inter"/>
                <a:sym typeface="Inter"/>
              </a:rPr>
              <a:t> de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zekayı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güvenli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iyi </a:t>
            </a:r>
            <a:r>
              <a:rPr lang="en" dirty="0" err="1">
                <a:solidFill>
                  <a:schemeClr val="dk1"/>
                </a:solidFill>
                <a:latin typeface="Inter"/>
                <a:ea typeface="Inter"/>
                <a:cs typeface="Inter"/>
                <a:sym typeface="Inter"/>
              </a:rPr>
              <a:t>niyetli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şekilde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kullanmalıyız</a:t>
            </a:r>
            <a:r>
              <a:rPr lang="en" dirty="0">
                <a:solidFill>
                  <a:schemeClr val="dk1"/>
                </a:solidFill>
                <a:latin typeface="Inter"/>
                <a:ea typeface="Inter"/>
                <a:cs typeface="Inter"/>
                <a:sym typeface="Inter"/>
              </a:rPr>
              <a:t>.”  </a:t>
            </a:r>
            <a:endParaRPr dirty="0">
              <a:solidFill>
                <a:schemeClr val="dk1"/>
              </a:solidFill>
            </a:endParaRPr>
          </a:p>
          <a:p>
            <a:pPr marL="0" lvl="0" indent="0" algn="l" rtl="0">
              <a:spcBef>
                <a:spcPts val="0"/>
              </a:spcBef>
              <a:spcAft>
                <a:spcPts val="0"/>
              </a:spcAft>
              <a:buNone/>
            </a:pPr>
            <a:endParaRPr sz="1200" b="1" dirty="0">
              <a:solidFill>
                <a:schemeClr val="dk1"/>
              </a:solidFill>
              <a:latin typeface="Inter"/>
              <a:ea typeface="Inter"/>
              <a:cs typeface="Inter"/>
              <a:sym typeface="Inte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3d0916e44a2_0_3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3d0916e44a2_0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381000" lvl="0" indent="0" algn="l" rtl="0">
              <a:lnSpc>
                <a:spcPct val="115000"/>
              </a:lnSpc>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KONUŞMACI NOTLARI:</a:t>
            </a:r>
            <a:endParaRPr dirty="0">
              <a:solidFill>
                <a:schemeClr val="dk1"/>
              </a:solidFill>
            </a:endParaRPr>
          </a:p>
          <a:p>
            <a:pPr marL="0" marR="38100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Devam </a:t>
            </a:r>
            <a:r>
              <a:rPr lang="en" dirty="0" err="1">
                <a:solidFill>
                  <a:schemeClr val="dk1"/>
                </a:solidFill>
                <a:latin typeface="Inter"/>
                <a:ea typeface="Inter"/>
                <a:cs typeface="Inter"/>
                <a:sym typeface="Inter"/>
              </a:rPr>
              <a:t>etmeden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önce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Zeka </a:t>
            </a:r>
            <a:r>
              <a:rPr lang="en" dirty="0" err="1">
                <a:solidFill>
                  <a:schemeClr val="dk1"/>
                </a:solidFill>
                <a:latin typeface="Inter"/>
                <a:ea typeface="Inter"/>
                <a:cs typeface="Inter"/>
                <a:sym typeface="Inter"/>
              </a:rPr>
              <a:t>ya</a:t>
            </a:r>
            <a:r>
              <a:rPr lang="en" dirty="0">
                <a:solidFill>
                  <a:schemeClr val="dk1"/>
                </a:solidFill>
                <a:latin typeface="Inter"/>
                <a:ea typeface="Inter"/>
                <a:cs typeface="Inter"/>
                <a:sym typeface="Inter"/>
              </a:rPr>
              <a:t> da </a:t>
            </a:r>
            <a:r>
              <a:rPr lang="en" dirty="0" err="1">
                <a:solidFill>
                  <a:schemeClr val="dk1"/>
                </a:solidFill>
                <a:latin typeface="Inter"/>
                <a:ea typeface="Inter"/>
                <a:cs typeface="Inter"/>
                <a:sym typeface="Inter"/>
              </a:rPr>
              <a:t>kısaca</a:t>
            </a:r>
            <a:r>
              <a:rPr lang="en" dirty="0">
                <a:solidFill>
                  <a:schemeClr val="dk1"/>
                </a:solidFill>
                <a:latin typeface="Inter"/>
                <a:ea typeface="Inter"/>
                <a:cs typeface="Inter"/>
                <a:sym typeface="Inter"/>
              </a:rPr>
              <a:t> AI </a:t>
            </a:r>
            <a:r>
              <a:rPr lang="en" dirty="0" err="1">
                <a:solidFill>
                  <a:schemeClr val="dk1"/>
                </a:solidFill>
                <a:latin typeface="Inter"/>
                <a:ea typeface="Inter"/>
                <a:cs typeface="Inter"/>
                <a:sym typeface="Inter"/>
              </a:rPr>
              <a:t>nedir</a:t>
            </a:r>
            <a:r>
              <a:rPr lang="en" dirty="0">
                <a:solidFill>
                  <a:schemeClr val="dk1"/>
                </a:solidFill>
                <a:latin typeface="Inter"/>
                <a:ea typeface="Inter"/>
                <a:cs typeface="Inter"/>
                <a:sym typeface="Inter"/>
              </a:rPr>
              <a:t>?</a:t>
            </a:r>
            <a:endParaRPr sz="1200" b="1" dirty="0">
              <a:solidFill>
                <a:schemeClr val="dk1"/>
              </a:solidFill>
              <a:latin typeface="Inter"/>
              <a:ea typeface="Inter"/>
              <a:cs typeface="Inter"/>
              <a:sym typeface="Inter"/>
            </a:endParaRPr>
          </a:p>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g3d0916e44a2_0_3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1" name="Google Shape;1031;g3d0916e44a2_0_3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381000" lvl="0" indent="0" algn="l" rtl="0">
              <a:lnSpc>
                <a:spcPct val="115000"/>
              </a:lnSpc>
              <a:spcBef>
                <a:spcPts val="1200"/>
              </a:spcBef>
              <a:spcAft>
                <a:spcPts val="0"/>
              </a:spcAft>
              <a:buClr>
                <a:schemeClr val="dk1"/>
              </a:buClr>
              <a:buSzPts val="1100"/>
              <a:buFont typeface="Arial"/>
              <a:buNone/>
            </a:pPr>
            <a:r>
              <a:rPr lang="en" b="1" dirty="0">
                <a:solidFill>
                  <a:schemeClr val="dk1"/>
                </a:solidFill>
                <a:latin typeface="Inter"/>
                <a:ea typeface="Inter"/>
                <a:cs typeface="Inter"/>
                <a:sym typeface="Inter"/>
              </a:rPr>
              <a:t>KONUŞMACI NOTLARI:</a:t>
            </a:r>
            <a:endParaRPr dirty="0">
              <a:solidFill>
                <a:schemeClr val="dk1"/>
              </a:solidFill>
            </a:endParaRPr>
          </a:p>
          <a:p>
            <a:pPr marL="0" marR="38100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Inter"/>
                <a:ea typeface="Inter"/>
                <a:cs typeface="Inter"/>
                <a:sym typeface="Inter"/>
              </a:rPr>
              <a:t>“AI, </a:t>
            </a:r>
            <a:r>
              <a:rPr lang="en" dirty="0" err="1">
                <a:solidFill>
                  <a:schemeClr val="dk1"/>
                </a:solidFill>
                <a:latin typeface="Inter"/>
                <a:ea typeface="Inter"/>
                <a:cs typeface="Inter"/>
                <a:sym typeface="Inter"/>
              </a:rPr>
              <a:t>İngilizcede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Zeka </a:t>
            </a:r>
            <a:r>
              <a:rPr lang="en" dirty="0" err="1">
                <a:solidFill>
                  <a:schemeClr val="dk1"/>
                </a:solidFill>
                <a:latin typeface="Inter"/>
                <a:ea typeface="Inter"/>
                <a:cs typeface="Inter"/>
                <a:sym typeface="Inter"/>
              </a:rPr>
              <a:t>anlamına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gelen</a:t>
            </a:r>
            <a:r>
              <a:rPr lang="en" dirty="0">
                <a:solidFill>
                  <a:schemeClr val="dk1"/>
                </a:solidFill>
                <a:latin typeface="Inter"/>
                <a:ea typeface="Inter"/>
                <a:cs typeface="Inter"/>
                <a:sym typeface="Inter"/>
              </a:rPr>
              <a:t> </a:t>
            </a:r>
            <a:r>
              <a:rPr lang="en" i="1" dirty="0">
                <a:solidFill>
                  <a:schemeClr val="dk1"/>
                </a:solidFill>
                <a:latin typeface="Inter"/>
                <a:ea typeface="Inter"/>
                <a:cs typeface="Inter"/>
                <a:sym typeface="Inter"/>
              </a:rPr>
              <a:t>Artificial Intelligence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teriminin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kısaltmasıdır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Tıpkı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insanlar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gibi</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düşünebilen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öğrenebilen</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bilgisayarlara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a:t>
            </a:r>
            <a:r>
              <a:rPr lang="en" dirty="0">
                <a:solidFill>
                  <a:schemeClr val="dk1"/>
                </a:solidFill>
                <a:latin typeface="Inter"/>
                <a:ea typeface="Inter"/>
                <a:cs typeface="Inter"/>
                <a:sym typeface="Inter"/>
              </a:rPr>
              <a:t> da </a:t>
            </a:r>
            <a:r>
              <a:rPr lang="en" dirty="0" err="1">
                <a:solidFill>
                  <a:schemeClr val="dk1"/>
                </a:solidFill>
                <a:latin typeface="Inter"/>
                <a:ea typeface="Inter"/>
                <a:cs typeface="Inter"/>
                <a:sym typeface="Inter"/>
              </a:rPr>
              <a:t>makinelere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yapay</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zeka</a:t>
            </a:r>
            <a:r>
              <a:rPr lang="en" dirty="0">
                <a:solidFill>
                  <a:schemeClr val="dk1"/>
                </a:solidFill>
                <a:latin typeface="Inter"/>
                <a:ea typeface="Inter"/>
                <a:cs typeface="Inter"/>
                <a:sym typeface="Inter"/>
              </a:rPr>
              <a:t> (AI) </a:t>
            </a:r>
            <a:r>
              <a:rPr lang="en" dirty="0" err="1">
                <a:solidFill>
                  <a:schemeClr val="dk1"/>
                </a:solidFill>
                <a:latin typeface="Inter"/>
                <a:ea typeface="Inter"/>
                <a:cs typeface="Inter"/>
                <a:sym typeface="Inter"/>
              </a:rPr>
              <a:t>denir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Sorulara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cevap</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verebilirler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şeyler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bulmanıza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yardımcı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olabilirler</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hatta</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sizinle</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konuşabilirler</a:t>
            </a:r>
            <a:r>
              <a:rPr lang="en" dirty="0">
                <a:solidFill>
                  <a:schemeClr val="dk1"/>
                </a:solidFill>
                <a:latin typeface="Inter"/>
                <a:ea typeface="Inter"/>
                <a:cs typeface="Inter"/>
                <a:sym typeface="Inter"/>
              </a:rPr>
              <a:t>—</a:t>
            </a:r>
            <a:r>
              <a:rPr lang="en" dirty="0" err="1">
                <a:solidFill>
                  <a:schemeClr val="dk1"/>
                </a:solidFill>
                <a:latin typeface="Inter"/>
                <a:ea typeface="Inter"/>
                <a:cs typeface="Inter"/>
                <a:sym typeface="Inter"/>
              </a:rPr>
              <a:t>tıpkı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çok</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akıllı</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bir</a:t>
            </a:r>
            <a:r>
              <a:rPr lang="en" dirty="0">
                <a:solidFill>
                  <a:schemeClr val="dk1"/>
                </a:solidFill>
                <a:latin typeface="Inter"/>
                <a:ea typeface="Inter"/>
                <a:cs typeface="Inter"/>
                <a:sym typeface="Inter"/>
              </a:rPr>
              <a:t> robot </a:t>
            </a:r>
            <a:r>
              <a:rPr lang="en" dirty="0" err="1">
                <a:solidFill>
                  <a:schemeClr val="dk1"/>
                </a:solidFill>
                <a:latin typeface="Inter"/>
                <a:ea typeface="Inter"/>
                <a:cs typeface="Inter"/>
                <a:sym typeface="Inter"/>
              </a:rPr>
              <a:t>arkadaş</a:t>
            </a:r>
            <a:r>
              <a:rPr lang="en" dirty="0">
                <a:solidFill>
                  <a:schemeClr val="dk1"/>
                </a:solidFill>
                <a:latin typeface="Inter"/>
                <a:ea typeface="Inter"/>
                <a:cs typeface="Inter"/>
                <a:sym typeface="Inter"/>
              </a:rPr>
              <a:t> </a:t>
            </a:r>
            <a:r>
              <a:rPr lang="en" dirty="0" err="1">
                <a:solidFill>
                  <a:schemeClr val="dk1"/>
                </a:solidFill>
                <a:latin typeface="Inter"/>
                <a:ea typeface="Inter"/>
                <a:cs typeface="Inter"/>
                <a:sym typeface="Inter"/>
              </a:rPr>
              <a:t>gibi</a:t>
            </a:r>
            <a:r>
              <a:rPr lang="en" dirty="0">
                <a:solidFill>
                  <a:schemeClr val="dk1"/>
                </a:solidFill>
                <a:latin typeface="Inter"/>
                <a:ea typeface="Inter"/>
                <a:cs typeface="Inter"/>
                <a:sym typeface="Inter"/>
              </a:rPr>
              <a:t>!” </a:t>
            </a:r>
            <a:endParaRPr sz="1200" b="1" dirty="0">
              <a:solidFill>
                <a:schemeClr val="dk1"/>
              </a:solidFill>
              <a:latin typeface="Inter"/>
              <a:ea typeface="Inter"/>
              <a:cs typeface="Inter"/>
              <a:sym typeface="Inter"/>
            </a:endParaRPr>
          </a:p>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23417" y="1489150"/>
            <a:ext cx="17041200" cy="4105500"/>
          </a:xfrm>
          <a:prstGeom prst="rect">
            <a:avLst/>
          </a:prstGeom>
        </p:spPr>
        <p:txBody>
          <a:bodyPr spcFirstLastPara="1" wrap="square" lIns="167625" tIns="167625" rIns="167625" bIns="167625" anchor="b" anchorCtr="0">
            <a:normAutofit/>
          </a:bodyPr>
          <a:lstStyle>
            <a:lvl1pPr lvl="0" algn="ctr">
              <a:spcBef>
                <a:spcPts val="0"/>
              </a:spcBef>
              <a:spcAft>
                <a:spcPts val="0"/>
              </a:spcAft>
              <a:buSzPts val="9533"/>
              <a:buNone/>
              <a:defRPr sz="9533"/>
            </a:lvl1pPr>
            <a:lvl2pPr lvl="1" algn="ctr">
              <a:spcBef>
                <a:spcPts val="0"/>
              </a:spcBef>
              <a:spcAft>
                <a:spcPts val="0"/>
              </a:spcAft>
              <a:buSzPts val="9533"/>
              <a:buNone/>
              <a:defRPr sz="9533"/>
            </a:lvl2pPr>
            <a:lvl3pPr lvl="2" algn="ctr">
              <a:spcBef>
                <a:spcPts val="0"/>
              </a:spcBef>
              <a:spcAft>
                <a:spcPts val="0"/>
              </a:spcAft>
              <a:buSzPts val="9533"/>
              <a:buNone/>
              <a:defRPr sz="9533"/>
            </a:lvl3pPr>
            <a:lvl4pPr lvl="3" algn="ctr">
              <a:spcBef>
                <a:spcPts val="0"/>
              </a:spcBef>
              <a:spcAft>
                <a:spcPts val="0"/>
              </a:spcAft>
              <a:buSzPts val="9533"/>
              <a:buNone/>
              <a:defRPr sz="9533"/>
            </a:lvl4pPr>
            <a:lvl5pPr lvl="4" algn="ctr">
              <a:spcBef>
                <a:spcPts val="0"/>
              </a:spcBef>
              <a:spcAft>
                <a:spcPts val="0"/>
              </a:spcAft>
              <a:buSzPts val="9533"/>
              <a:buNone/>
              <a:defRPr sz="9533"/>
            </a:lvl5pPr>
            <a:lvl6pPr lvl="5" algn="ctr">
              <a:spcBef>
                <a:spcPts val="0"/>
              </a:spcBef>
              <a:spcAft>
                <a:spcPts val="0"/>
              </a:spcAft>
              <a:buSzPts val="9533"/>
              <a:buNone/>
              <a:defRPr sz="9533"/>
            </a:lvl6pPr>
            <a:lvl7pPr lvl="6" algn="ctr">
              <a:spcBef>
                <a:spcPts val="0"/>
              </a:spcBef>
              <a:spcAft>
                <a:spcPts val="0"/>
              </a:spcAft>
              <a:buSzPts val="9533"/>
              <a:buNone/>
              <a:defRPr sz="9533"/>
            </a:lvl7pPr>
            <a:lvl8pPr lvl="7" algn="ctr">
              <a:spcBef>
                <a:spcPts val="0"/>
              </a:spcBef>
              <a:spcAft>
                <a:spcPts val="0"/>
              </a:spcAft>
              <a:buSzPts val="9533"/>
              <a:buNone/>
              <a:defRPr sz="9533"/>
            </a:lvl8pPr>
            <a:lvl9pPr lvl="8" algn="ctr">
              <a:spcBef>
                <a:spcPts val="0"/>
              </a:spcBef>
              <a:spcAft>
                <a:spcPts val="0"/>
              </a:spcAft>
              <a:buSzPts val="9533"/>
              <a:buNone/>
              <a:defRPr sz="9533"/>
            </a:lvl9pPr>
          </a:lstStyle>
          <a:p>
            <a:endParaRPr/>
          </a:p>
        </p:txBody>
      </p:sp>
      <p:sp>
        <p:nvSpPr>
          <p:cNvPr id="11" name="Google Shape;11;p2"/>
          <p:cNvSpPr txBox="1">
            <a:spLocks noGrp="1"/>
          </p:cNvSpPr>
          <p:nvPr>
            <p:ph type="subTitle" idx="1"/>
          </p:nvPr>
        </p:nvSpPr>
        <p:spPr>
          <a:xfrm>
            <a:off x="623400" y="5668250"/>
            <a:ext cx="17041200" cy="1585500"/>
          </a:xfrm>
          <a:prstGeom prst="rect">
            <a:avLst/>
          </a:prstGeom>
        </p:spPr>
        <p:txBody>
          <a:bodyPr spcFirstLastPara="1" wrap="square" lIns="167625" tIns="167625" rIns="167625" bIns="167625" anchor="t" anchorCtr="0">
            <a:normAutofit/>
          </a:bodyPr>
          <a:lstStyle>
            <a:lvl1pPr lvl="0" algn="ctr">
              <a:lnSpc>
                <a:spcPct val="100000"/>
              </a:lnSpc>
              <a:spcBef>
                <a:spcPts val="0"/>
              </a:spcBef>
              <a:spcAft>
                <a:spcPts val="0"/>
              </a:spcAft>
              <a:buSzPts val="5133"/>
              <a:buNone/>
              <a:defRPr sz="5133"/>
            </a:lvl1pPr>
            <a:lvl2pPr lvl="1" algn="ctr">
              <a:lnSpc>
                <a:spcPct val="100000"/>
              </a:lnSpc>
              <a:spcBef>
                <a:spcPts val="0"/>
              </a:spcBef>
              <a:spcAft>
                <a:spcPts val="0"/>
              </a:spcAft>
              <a:buSzPts val="5133"/>
              <a:buNone/>
              <a:defRPr sz="5133"/>
            </a:lvl2pPr>
            <a:lvl3pPr lvl="2" algn="ctr">
              <a:lnSpc>
                <a:spcPct val="100000"/>
              </a:lnSpc>
              <a:spcBef>
                <a:spcPts val="0"/>
              </a:spcBef>
              <a:spcAft>
                <a:spcPts val="0"/>
              </a:spcAft>
              <a:buSzPts val="5133"/>
              <a:buNone/>
              <a:defRPr sz="5133"/>
            </a:lvl3pPr>
            <a:lvl4pPr lvl="3" algn="ctr">
              <a:lnSpc>
                <a:spcPct val="100000"/>
              </a:lnSpc>
              <a:spcBef>
                <a:spcPts val="0"/>
              </a:spcBef>
              <a:spcAft>
                <a:spcPts val="0"/>
              </a:spcAft>
              <a:buSzPts val="5133"/>
              <a:buNone/>
              <a:defRPr sz="5133"/>
            </a:lvl4pPr>
            <a:lvl5pPr lvl="4" algn="ctr">
              <a:lnSpc>
                <a:spcPct val="100000"/>
              </a:lnSpc>
              <a:spcBef>
                <a:spcPts val="0"/>
              </a:spcBef>
              <a:spcAft>
                <a:spcPts val="0"/>
              </a:spcAft>
              <a:buSzPts val="5133"/>
              <a:buNone/>
              <a:defRPr sz="5133"/>
            </a:lvl5pPr>
            <a:lvl6pPr lvl="5" algn="ctr">
              <a:lnSpc>
                <a:spcPct val="100000"/>
              </a:lnSpc>
              <a:spcBef>
                <a:spcPts val="0"/>
              </a:spcBef>
              <a:spcAft>
                <a:spcPts val="0"/>
              </a:spcAft>
              <a:buSzPts val="5133"/>
              <a:buNone/>
              <a:defRPr sz="5133"/>
            </a:lvl6pPr>
            <a:lvl7pPr lvl="6" algn="ctr">
              <a:lnSpc>
                <a:spcPct val="100000"/>
              </a:lnSpc>
              <a:spcBef>
                <a:spcPts val="0"/>
              </a:spcBef>
              <a:spcAft>
                <a:spcPts val="0"/>
              </a:spcAft>
              <a:buSzPts val="5133"/>
              <a:buNone/>
              <a:defRPr sz="5133"/>
            </a:lvl7pPr>
            <a:lvl8pPr lvl="7" algn="ctr">
              <a:lnSpc>
                <a:spcPct val="100000"/>
              </a:lnSpc>
              <a:spcBef>
                <a:spcPts val="0"/>
              </a:spcBef>
              <a:spcAft>
                <a:spcPts val="0"/>
              </a:spcAft>
              <a:buSzPts val="5133"/>
              <a:buNone/>
              <a:defRPr sz="5133"/>
            </a:lvl8pPr>
            <a:lvl9pPr lvl="8" algn="ctr">
              <a:lnSpc>
                <a:spcPct val="100000"/>
              </a:lnSpc>
              <a:spcBef>
                <a:spcPts val="0"/>
              </a:spcBef>
              <a:spcAft>
                <a:spcPts val="0"/>
              </a:spcAft>
              <a:buSzPts val="5133"/>
              <a:buNone/>
              <a:defRPr sz="5133"/>
            </a:lvl9pPr>
          </a:lstStyle>
          <a:p>
            <a:endParaRPr/>
          </a:p>
        </p:txBody>
      </p:sp>
      <p:sp>
        <p:nvSpPr>
          <p:cNvPr id="12" name="Google Shape;12;p2"/>
          <p:cNvSpPr txBox="1">
            <a:spLocks noGrp="1"/>
          </p:cNvSpPr>
          <p:nvPr>
            <p:ph type="sldNum" idx="12"/>
          </p:nvPr>
        </p:nvSpPr>
        <p:spPr>
          <a:xfrm>
            <a:off x="16944916" y="9326434"/>
            <a:ext cx="1097400" cy="786900"/>
          </a:xfrm>
          <a:prstGeom prst="rect">
            <a:avLst/>
          </a:prstGeom>
        </p:spPr>
        <p:txBody>
          <a:bodyPr spcFirstLastPara="1" wrap="square" lIns="167625" tIns="167625" rIns="167625" bIns="167625" anchor="ctr" anchorCtr="0">
            <a:normAutofit/>
          </a:bodyPr>
          <a:lstStyle>
            <a:lvl1pPr lvl="0">
              <a:buNone/>
              <a:defRPr sz="1833"/>
            </a:lvl1pPr>
            <a:lvl2pPr lvl="1">
              <a:buNone/>
              <a:defRPr sz="1833"/>
            </a:lvl2pPr>
            <a:lvl3pPr lvl="2">
              <a:buNone/>
              <a:defRPr sz="1833"/>
            </a:lvl3pPr>
            <a:lvl4pPr lvl="3">
              <a:buNone/>
              <a:defRPr sz="1833"/>
            </a:lvl4pPr>
            <a:lvl5pPr lvl="4">
              <a:buNone/>
              <a:defRPr sz="1833"/>
            </a:lvl5pPr>
            <a:lvl6pPr lvl="5">
              <a:buNone/>
              <a:defRPr sz="1833"/>
            </a:lvl6pPr>
            <a:lvl7pPr lvl="6">
              <a:buNone/>
              <a:defRPr sz="1833"/>
            </a:lvl7pPr>
            <a:lvl8pPr lvl="7">
              <a:buNone/>
              <a:defRPr sz="1833"/>
            </a:lvl8pPr>
            <a:lvl9pPr lvl="8">
              <a:buNone/>
              <a:defRPr sz="1833"/>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623400" y="2212250"/>
            <a:ext cx="17041200" cy="3927300"/>
          </a:xfrm>
          <a:prstGeom prst="rect">
            <a:avLst/>
          </a:prstGeom>
        </p:spPr>
        <p:txBody>
          <a:bodyPr spcFirstLastPara="1" wrap="square" lIns="167625" tIns="167625" rIns="167625" bIns="167625" anchor="b" anchorCtr="0">
            <a:normAutofit/>
          </a:bodyPr>
          <a:lstStyle>
            <a:lvl1pPr lvl="0" algn="ctr">
              <a:spcBef>
                <a:spcPts val="0"/>
              </a:spcBef>
              <a:spcAft>
                <a:spcPts val="0"/>
              </a:spcAft>
              <a:buSzPts val="22000"/>
              <a:buNone/>
              <a:defRPr sz="22000"/>
            </a:lvl1pPr>
            <a:lvl2pPr lvl="1" algn="ctr">
              <a:spcBef>
                <a:spcPts val="0"/>
              </a:spcBef>
              <a:spcAft>
                <a:spcPts val="0"/>
              </a:spcAft>
              <a:buSzPts val="22000"/>
              <a:buNone/>
              <a:defRPr sz="22000"/>
            </a:lvl2pPr>
            <a:lvl3pPr lvl="2" algn="ctr">
              <a:spcBef>
                <a:spcPts val="0"/>
              </a:spcBef>
              <a:spcAft>
                <a:spcPts val="0"/>
              </a:spcAft>
              <a:buSzPts val="22000"/>
              <a:buNone/>
              <a:defRPr sz="22000"/>
            </a:lvl3pPr>
            <a:lvl4pPr lvl="3" algn="ctr">
              <a:spcBef>
                <a:spcPts val="0"/>
              </a:spcBef>
              <a:spcAft>
                <a:spcPts val="0"/>
              </a:spcAft>
              <a:buSzPts val="22000"/>
              <a:buNone/>
              <a:defRPr sz="22000"/>
            </a:lvl4pPr>
            <a:lvl5pPr lvl="4" algn="ctr">
              <a:spcBef>
                <a:spcPts val="0"/>
              </a:spcBef>
              <a:spcAft>
                <a:spcPts val="0"/>
              </a:spcAft>
              <a:buSzPts val="22000"/>
              <a:buNone/>
              <a:defRPr sz="22000"/>
            </a:lvl5pPr>
            <a:lvl6pPr lvl="5" algn="ctr">
              <a:spcBef>
                <a:spcPts val="0"/>
              </a:spcBef>
              <a:spcAft>
                <a:spcPts val="0"/>
              </a:spcAft>
              <a:buSzPts val="22000"/>
              <a:buNone/>
              <a:defRPr sz="22000"/>
            </a:lvl6pPr>
            <a:lvl7pPr lvl="6" algn="ctr">
              <a:spcBef>
                <a:spcPts val="0"/>
              </a:spcBef>
              <a:spcAft>
                <a:spcPts val="0"/>
              </a:spcAft>
              <a:buSzPts val="22000"/>
              <a:buNone/>
              <a:defRPr sz="22000"/>
            </a:lvl7pPr>
            <a:lvl8pPr lvl="7" algn="ctr">
              <a:spcBef>
                <a:spcPts val="0"/>
              </a:spcBef>
              <a:spcAft>
                <a:spcPts val="0"/>
              </a:spcAft>
              <a:buSzPts val="22000"/>
              <a:buNone/>
              <a:defRPr sz="22000"/>
            </a:lvl8pPr>
            <a:lvl9pPr lvl="8" algn="ctr">
              <a:spcBef>
                <a:spcPts val="0"/>
              </a:spcBef>
              <a:spcAft>
                <a:spcPts val="0"/>
              </a:spcAft>
              <a:buSzPts val="22000"/>
              <a:buNone/>
              <a:defRPr sz="22000"/>
            </a:lvl9pPr>
          </a:lstStyle>
          <a:p>
            <a:r>
              <a:t>xx%</a:t>
            </a:r>
          </a:p>
        </p:txBody>
      </p:sp>
      <p:sp>
        <p:nvSpPr>
          <p:cNvPr id="46" name="Google Shape;46;p11"/>
          <p:cNvSpPr txBox="1">
            <a:spLocks noGrp="1"/>
          </p:cNvSpPr>
          <p:nvPr>
            <p:ph type="body" idx="1"/>
          </p:nvPr>
        </p:nvSpPr>
        <p:spPr>
          <a:xfrm>
            <a:off x="623400" y="6304450"/>
            <a:ext cx="17041200" cy="2601300"/>
          </a:xfrm>
          <a:prstGeom prst="rect">
            <a:avLst/>
          </a:prstGeom>
        </p:spPr>
        <p:txBody>
          <a:bodyPr spcFirstLastPara="1" wrap="square" lIns="167625" tIns="167625" rIns="167625" bIns="167625" anchor="t" anchorCtr="0">
            <a:normAutofit/>
          </a:bodyPr>
          <a:lstStyle>
            <a:lvl1pPr marL="457200" lvl="0" indent="-438150" algn="ctr">
              <a:spcBef>
                <a:spcPts val="0"/>
              </a:spcBef>
              <a:spcAft>
                <a:spcPts val="0"/>
              </a:spcAft>
              <a:buSzPts val="3300"/>
              <a:buChar char="●"/>
              <a:defRPr sz="3300"/>
            </a:lvl1pPr>
            <a:lvl2pPr marL="914400" lvl="1" indent="-391584" algn="ctr">
              <a:spcBef>
                <a:spcPts val="0"/>
              </a:spcBef>
              <a:spcAft>
                <a:spcPts val="0"/>
              </a:spcAft>
              <a:buSzPts val="2567"/>
              <a:buChar char="○"/>
              <a:defRPr sz="2567"/>
            </a:lvl2pPr>
            <a:lvl3pPr marL="1371600" lvl="2" indent="-391584" algn="ctr">
              <a:spcBef>
                <a:spcPts val="0"/>
              </a:spcBef>
              <a:spcAft>
                <a:spcPts val="0"/>
              </a:spcAft>
              <a:buSzPts val="2567"/>
              <a:buChar char="■"/>
              <a:defRPr sz="2567"/>
            </a:lvl3pPr>
            <a:lvl4pPr marL="1828800" lvl="3" indent="-391584" algn="ctr">
              <a:spcBef>
                <a:spcPts val="0"/>
              </a:spcBef>
              <a:spcAft>
                <a:spcPts val="0"/>
              </a:spcAft>
              <a:buSzPts val="2567"/>
              <a:buChar char="●"/>
              <a:defRPr sz="2567"/>
            </a:lvl4pPr>
            <a:lvl5pPr marL="2286000" lvl="4" indent="-391583" algn="ctr">
              <a:spcBef>
                <a:spcPts val="0"/>
              </a:spcBef>
              <a:spcAft>
                <a:spcPts val="0"/>
              </a:spcAft>
              <a:buSzPts val="2567"/>
              <a:buChar char="○"/>
              <a:defRPr sz="2567"/>
            </a:lvl5pPr>
            <a:lvl6pPr marL="2743200" lvl="5" indent="-391583" algn="ctr">
              <a:spcBef>
                <a:spcPts val="0"/>
              </a:spcBef>
              <a:spcAft>
                <a:spcPts val="0"/>
              </a:spcAft>
              <a:buSzPts val="2567"/>
              <a:buChar char="■"/>
              <a:defRPr sz="2567"/>
            </a:lvl6pPr>
            <a:lvl7pPr marL="3200400" lvl="6" indent="-391583" algn="ctr">
              <a:spcBef>
                <a:spcPts val="0"/>
              </a:spcBef>
              <a:spcAft>
                <a:spcPts val="0"/>
              </a:spcAft>
              <a:buSzPts val="2567"/>
              <a:buChar char="●"/>
              <a:defRPr sz="2567"/>
            </a:lvl7pPr>
            <a:lvl8pPr marL="3657600" lvl="7" indent="-391583" algn="ctr">
              <a:spcBef>
                <a:spcPts val="0"/>
              </a:spcBef>
              <a:spcAft>
                <a:spcPts val="0"/>
              </a:spcAft>
              <a:buSzPts val="2567"/>
              <a:buChar char="○"/>
              <a:defRPr sz="2567"/>
            </a:lvl8pPr>
            <a:lvl9pPr marL="4114800" lvl="8" indent="-391583" algn="ctr">
              <a:spcBef>
                <a:spcPts val="0"/>
              </a:spcBef>
              <a:spcAft>
                <a:spcPts val="0"/>
              </a:spcAft>
              <a:buSzPts val="2567"/>
              <a:buChar char="■"/>
              <a:defRPr sz="2567"/>
            </a:lvl9pPr>
          </a:lstStyle>
          <a:p>
            <a:endParaRPr/>
          </a:p>
        </p:txBody>
      </p:sp>
      <p:sp>
        <p:nvSpPr>
          <p:cNvPr id="47" name="Google Shape;47;p11"/>
          <p:cNvSpPr txBox="1">
            <a:spLocks noGrp="1"/>
          </p:cNvSpPr>
          <p:nvPr>
            <p:ph type="sldNum" idx="12"/>
          </p:nvPr>
        </p:nvSpPr>
        <p:spPr>
          <a:xfrm>
            <a:off x="16944916" y="9326434"/>
            <a:ext cx="1097400" cy="786900"/>
          </a:xfrm>
          <a:prstGeom prst="rect">
            <a:avLst/>
          </a:prstGeom>
        </p:spPr>
        <p:txBody>
          <a:bodyPr spcFirstLastPara="1" wrap="square" lIns="167625" tIns="167625" rIns="167625" bIns="167625" anchor="ctr" anchorCtr="0">
            <a:normAutofit/>
          </a:bodyPr>
          <a:lstStyle>
            <a:lvl1pPr lvl="0">
              <a:buNone/>
              <a:defRPr sz="1833"/>
            </a:lvl1pPr>
            <a:lvl2pPr lvl="1">
              <a:buNone/>
              <a:defRPr sz="1833"/>
            </a:lvl2pPr>
            <a:lvl3pPr lvl="2">
              <a:buNone/>
              <a:defRPr sz="1833"/>
            </a:lvl3pPr>
            <a:lvl4pPr lvl="3">
              <a:buNone/>
              <a:defRPr sz="1833"/>
            </a:lvl4pPr>
            <a:lvl5pPr lvl="4">
              <a:buNone/>
              <a:defRPr sz="1833"/>
            </a:lvl5pPr>
            <a:lvl6pPr lvl="5">
              <a:buNone/>
              <a:defRPr sz="1833"/>
            </a:lvl6pPr>
            <a:lvl7pPr lvl="6">
              <a:buNone/>
              <a:defRPr sz="1833"/>
            </a:lvl7pPr>
            <a:lvl8pPr lvl="7">
              <a:buNone/>
              <a:defRPr sz="1833"/>
            </a:lvl8pPr>
            <a:lvl9pPr lvl="8">
              <a:buNone/>
              <a:defRPr sz="1833"/>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85_White">
  <p:cSld name="SECTION_HEADER_2_1_2_3">
    <p:spTree>
      <p:nvGrpSpPr>
        <p:cNvPr id="1" name="Shape 907"/>
        <p:cNvGrpSpPr/>
        <p:nvPr/>
      </p:nvGrpSpPr>
      <p:grpSpPr>
        <a:xfrm>
          <a:off x="0" y="0"/>
          <a:ext cx="0" cy="0"/>
          <a:chOff x="0" y="0"/>
          <a:chExt cx="0" cy="0"/>
        </a:xfrm>
      </p:grpSpPr>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85_Light_Grey">
  <p:cSld name="SECTION_HEADER_2_1_2_3_2">
    <p:bg>
      <p:bgPr>
        <a:solidFill>
          <a:schemeClr val="accent3"/>
        </a:solidFill>
        <a:effectLst/>
      </p:bgPr>
    </p:bg>
    <p:spTree>
      <p:nvGrpSpPr>
        <p:cNvPr id="1" name="Shape 908"/>
        <p:cNvGrpSpPr/>
        <p:nvPr/>
      </p:nvGrpSpPr>
      <p:grpSpPr>
        <a:xfrm>
          <a:off x="0" y="0"/>
          <a:ext cx="0" cy="0"/>
          <a:chOff x="0" y="0"/>
          <a:chExt cx="0" cy="0"/>
        </a:xfrm>
      </p:grpSpPr>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86_Meta Gray">
  <p:cSld name="SECTION_HEADER_2_1_1">
    <p:bg>
      <p:bgPr>
        <a:solidFill>
          <a:schemeClr val="dk1"/>
        </a:solidFill>
        <a:effectLst/>
      </p:bgPr>
    </p:bg>
    <p:spTree>
      <p:nvGrpSpPr>
        <p:cNvPr id="1" name="Shape 909"/>
        <p:cNvGrpSpPr/>
        <p:nvPr/>
      </p:nvGrpSpPr>
      <p:grpSpPr>
        <a:xfrm>
          <a:off x="0" y="0"/>
          <a:ext cx="0" cy="0"/>
          <a:chOff x="0" y="0"/>
          <a:chExt cx="0" cy="0"/>
        </a:xfrm>
      </p:grpSpPr>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89_Gradient_Dark">
  <p:cSld name="CUSTOM_1">
    <p:bg>
      <p:bgPr>
        <a:blipFill>
          <a:blip r:embed="rId2">
            <a:alphaModFix/>
          </a:blip>
          <a:stretch>
            <a:fillRect/>
          </a:stretch>
        </a:blipFill>
        <a:effectLst/>
      </p:bgPr>
    </p:bg>
    <p:spTree>
      <p:nvGrpSpPr>
        <p:cNvPr id="1" name="Shape 910"/>
        <p:cNvGrpSpPr/>
        <p:nvPr/>
      </p:nvGrpSpPr>
      <p:grpSpPr>
        <a:xfrm>
          <a:off x="0" y="0"/>
          <a:ext cx="0" cy="0"/>
          <a:chOff x="0" y="0"/>
          <a:chExt cx="0" cy="0"/>
        </a:xfrm>
      </p:grpSpPr>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89_Gradient_Dark_Saturated">
  <p:cSld name="CUSTOM_1_2">
    <p:bg>
      <p:bgPr>
        <a:blipFill>
          <a:blip r:embed="rId2">
            <a:alphaModFix/>
          </a:blip>
          <a:stretch>
            <a:fillRect/>
          </a:stretch>
        </a:blipFill>
        <a:effectLst/>
      </p:bgPr>
    </p:bg>
    <p:spTree>
      <p:nvGrpSpPr>
        <p:cNvPr id="1" name="Shape 911"/>
        <p:cNvGrpSpPr/>
        <p:nvPr/>
      </p:nvGrpSpPr>
      <p:grpSpPr>
        <a:xfrm>
          <a:off x="0" y="0"/>
          <a:ext cx="0" cy="0"/>
          <a:chOff x="0" y="0"/>
          <a:chExt cx="0" cy="0"/>
        </a:xfrm>
      </p:grpSpPr>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89_Gradient_Light_Saturated">
  <p:cSld name="CUSTOM_1_2_1">
    <p:bg>
      <p:bgPr>
        <a:blipFill>
          <a:blip r:embed="rId2">
            <a:alphaModFix/>
          </a:blip>
          <a:stretch>
            <a:fillRect/>
          </a:stretch>
        </a:blipFill>
        <a:effectLst/>
      </p:bgPr>
    </p:bg>
    <p:spTree>
      <p:nvGrpSpPr>
        <p:cNvPr id="1" name="Shape 912"/>
        <p:cNvGrpSpPr/>
        <p:nvPr/>
      </p:nvGrpSpPr>
      <p:grpSpPr>
        <a:xfrm>
          <a:off x="0" y="0"/>
          <a:ext cx="0" cy="0"/>
          <a:chOff x="0" y="0"/>
          <a:chExt cx="0" cy="0"/>
        </a:xfrm>
      </p:grpSpPr>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89_Gradient_Light">
  <p:cSld name="CUSTOM_1_2_1_1">
    <p:bg>
      <p:bgPr>
        <a:blipFill>
          <a:blip r:embed="rId2">
            <a:alphaModFix/>
          </a:blip>
          <a:stretch>
            <a:fillRect/>
          </a:stretch>
        </a:blipFill>
        <a:effectLst/>
      </p:bgPr>
    </p:bg>
    <p:spTree>
      <p:nvGrpSpPr>
        <p:cNvPr id="1" name="Shape 913"/>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6944916" y="9326434"/>
            <a:ext cx="1097400" cy="786900"/>
          </a:xfrm>
          <a:prstGeom prst="rect">
            <a:avLst/>
          </a:prstGeom>
        </p:spPr>
        <p:txBody>
          <a:bodyPr spcFirstLastPara="1" wrap="square" lIns="167625" tIns="167625" rIns="167625" bIns="167625" anchor="ctr" anchorCtr="0">
            <a:normAutofit/>
          </a:bodyPr>
          <a:lstStyle>
            <a:lvl1pPr lvl="0">
              <a:buNone/>
              <a:defRPr sz="1833"/>
            </a:lvl1pPr>
            <a:lvl2pPr lvl="1">
              <a:buNone/>
              <a:defRPr sz="1833"/>
            </a:lvl2pPr>
            <a:lvl3pPr lvl="2">
              <a:buNone/>
              <a:defRPr sz="1833"/>
            </a:lvl3pPr>
            <a:lvl4pPr lvl="3">
              <a:buNone/>
              <a:defRPr sz="1833"/>
            </a:lvl4pPr>
            <a:lvl5pPr lvl="4">
              <a:buNone/>
              <a:defRPr sz="1833"/>
            </a:lvl5pPr>
            <a:lvl6pPr lvl="5">
              <a:buNone/>
              <a:defRPr sz="1833"/>
            </a:lvl6pPr>
            <a:lvl7pPr lvl="6">
              <a:buNone/>
              <a:defRPr sz="1833"/>
            </a:lvl7pPr>
            <a:lvl8pPr lvl="7">
              <a:buNone/>
              <a:defRPr sz="1833"/>
            </a:lvl8pPr>
            <a:lvl9pPr lvl="8">
              <a:buNone/>
              <a:defRPr sz="1833"/>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1_Title" type="title">
  <p:cSld name="TITLE">
    <p:spTree>
      <p:nvGrpSpPr>
        <p:cNvPr id="1" name="Shape 53"/>
        <p:cNvGrpSpPr/>
        <p:nvPr/>
      </p:nvGrpSpPr>
      <p:grpSpPr>
        <a:xfrm>
          <a:off x="0" y="0"/>
          <a:ext cx="0" cy="0"/>
          <a:chOff x="0" y="0"/>
          <a:chExt cx="0" cy="0"/>
        </a:xfrm>
      </p:grpSpPr>
      <p:pic>
        <p:nvPicPr>
          <p:cNvPr id="54" name="Google Shape;54;p14"/>
          <p:cNvPicPr preferRelativeResize="0"/>
          <p:nvPr/>
        </p:nvPicPr>
        <p:blipFill>
          <a:blip r:embed="rId2">
            <a:alphaModFix/>
          </a:blip>
          <a:stretch>
            <a:fillRect/>
          </a:stretch>
        </p:blipFill>
        <p:spPr>
          <a:xfrm>
            <a:off x="15429662" y="8815400"/>
            <a:ext cx="2439250" cy="1050499"/>
          </a:xfrm>
          <a:prstGeom prst="rect">
            <a:avLst/>
          </a:prstGeom>
          <a:noFill/>
          <a:ln>
            <a:noFill/>
          </a:ln>
        </p:spPr>
      </p:pic>
      <p:sp>
        <p:nvSpPr>
          <p:cNvPr id="55" name="Google Shape;55;p14"/>
          <p:cNvSpPr txBox="1">
            <a:spLocks noGrp="1"/>
          </p:cNvSpPr>
          <p:nvPr>
            <p:ph type="subTitle" idx="1"/>
          </p:nvPr>
        </p:nvSpPr>
        <p:spPr>
          <a:xfrm>
            <a:off x="790565" y="8942832"/>
            <a:ext cx="2811900" cy="6948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sz="1800" b="0"/>
            </a:lvl1pPr>
            <a:lvl2pPr lvl="1">
              <a:lnSpc>
                <a:spcPct val="125000"/>
              </a:lnSpc>
              <a:spcBef>
                <a:spcPts val="0"/>
              </a:spcBef>
              <a:spcAft>
                <a:spcPts val="0"/>
              </a:spcAft>
              <a:buNone/>
              <a:defRPr sz="1800" b="0"/>
            </a:lvl2pPr>
            <a:lvl3pPr lvl="2">
              <a:lnSpc>
                <a:spcPct val="125000"/>
              </a:lnSpc>
              <a:spcBef>
                <a:spcPts val="0"/>
              </a:spcBef>
              <a:spcAft>
                <a:spcPts val="0"/>
              </a:spcAft>
              <a:buNone/>
              <a:defRPr sz="1800" b="0"/>
            </a:lvl3pPr>
            <a:lvl4pPr lvl="3">
              <a:lnSpc>
                <a:spcPct val="125000"/>
              </a:lnSpc>
              <a:spcBef>
                <a:spcPts val="0"/>
              </a:spcBef>
              <a:spcAft>
                <a:spcPts val="0"/>
              </a:spcAft>
              <a:buNone/>
              <a:defRPr sz="1800" b="0"/>
            </a:lvl4pPr>
            <a:lvl5pPr lvl="4">
              <a:lnSpc>
                <a:spcPct val="125000"/>
              </a:lnSpc>
              <a:spcBef>
                <a:spcPts val="0"/>
              </a:spcBef>
              <a:spcAft>
                <a:spcPts val="0"/>
              </a:spcAft>
              <a:buNone/>
              <a:defRPr sz="1800" b="0"/>
            </a:lvl5pPr>
            <a:lvl6pPr lvl="5">
              <a:lnSpc>
                <a:spcPct val="125000"/>
              </a:lnSpc>
              <a:spcBef>
                <a:spcPts val="0"/>
              </a:spcBef>
              <a:spcAft>
                <a:spcPts val="0"/>
              </a:spcAft>
              <a:buNone/>
              <a:defRPr sz="1800" b="0"/>
            </a:lvl6pPr>
            <a:lvl7pPr lvl="6">
              <a:lnSpc>
                <a:spcPct val="125000"/>
              </a:lnSpc>
              <a:spcBef>
                <a:spcPts val="0"/>
              </a:spcBef>
              <a:spcAft>
                <a:spcPts val="0"/>
              </a:spcAft>
              <a:buNone/>
              <a:defRPr sz="1800" b="0"/>
            </a:lvl7pPr>
            <a:lvl8pPr lvl="7">
              <a:lnSpc>
                <a:spcPct val="125000"/>
              </a:lnSpc>
              <a:spcBef>
                <a:spcPts val="0"/>
              </a:spcBef>
              <a:spcAft>
                <a:spcPts val="0"/>
              </a:spcAft>
              <a:buNone/>
              <a:defRPr sz="1800" b="0"/>
            </a:lvl8pPr>
            <a:lvl9pPr lvl="8">
              <a:lnSpc>
                <a:spcPct val="125000"/>
              </a:lnSpc>
              <a:spcBef>
                <a:spcPts val="0"/>
              </a:spcBef>
              <a:spcAft>
                <a:spcPts val="0"/>
              </a:spcAft>
              <a:buNone/>
              <a:defRPr sz="1800" b="0"/>
            </a:lvl9pPr>
          </a:lstStyle>
          <a:p>
            <a:endParaRPr/>
          </a:p>
        </p:txBody>
      </p:sp>
      <p:sp>
        <p:nvSpPr>
          <p:cNvPr id="56" name="Google Shape;56;p14"/>
          <p:cNvSpPr txBox="1">
            <a:spLocks noGrp="1"/>
          </p:cNvSpPr>
          <p:nvPr>
            <p:ph type="subTitle" idx="2"/>
          </p:nvPr>
        </p:nvSpPr>
        <p:spPr>
          <a:xfrm>
            <a:off x="4317205" y="8942832"/>
            <a:ext cx="2811900" cy="6948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sz="1800" b="0"/>
            </a:lvl1pPr>
            <a:lvl2pPr lvl="1">
              <a:lnSpc>
                <a:spcPct val="125000"/>
              </a:lnSpc>
              <a:spcBef>
                <a:spcPts val="0"/>
              </a:spcBef>
              <a:spcAft>
                <a:spcPts val="0"/>
              </a:spcAft>
              <a:buNone/>
              <a:defRPr sz="1800" b="0"/>
            </a:lvl2pPr>
            <a:lvl3pPr lvl="2">
              <a:lnSpc>
                <a:spcPct val="125000"/>
              </a:lnSpc>
              <a:spcBef>
                <a:spcPts val="0"/>
              </a:spcBef>
              <a:spcAft>
                <a:spcPts val="0"/>
              </a:spcAft>
              <a:buNone/>
              <a:defRPr sz="1800" b="0"/>
            </a:lvl3pPr>
            <a:lvl4pPr lvl="3">
              <a:lnSpc>
                <a:spcPct val="125000"/>
              </a:lnSpc>
              <a:spcBef>
                <a:spcPts val="0"/>
              </a:spcBef>
              <a:spcAft>
                <a:spcPts val="0"/>
              </a:spcAft>
              <a:buNone/>
              <a:defRPr sz="1800" b="0"/>
            </a:lvl4pPr>
            <a:lvl5pPr lvl="4">
              <a:lnSpc>
                <a:spcPct val="125000"/>
              </a:lnSpc>
              <a:spcBef>
                <a:spcPts val="0"/>
              </a:spcBef>
              <a:spcAft>
                <a:spcPts val="0"/>
              </a:spcAft>
              <a:buNone/>
              <a:defRPr sz="1800" b="0"/>
            </a:lvl5pPr>
            <a:lvl6pPr lvl="5">
              <a:lnSpc>
                <a:spcPct val="125000"/>
              </a:lnSpc>
              <a:spcBef>
                <a:spcPts val="0"/>
              </a:spcBef>
              <a:spcAft>
                <a:spcPts val="0"/>
              </a:spcAft>
              <a:buNone/>
              <a:defRPr sz="1800" b="0"/>
            </a:lvl6pPr>
            <a:lvl7pPr lvl="6">
              <a:lnSpc>
                <a:spcPct val="125000"/>
              </a:lnSpc>
              <a:spcBef>
                <a:spcPts val="0"/>
              </a:spcBef>
              <a:spcAft>
                <a:spcPts val="0"/>
              </a:spcAft>
              <a:buNone/>
              <a:defRPr sz="1800" b="0"/>
            </a:lvl7pPr>
            <a:lvl8pPr lvl="7">
              <a:lnSpc>
                <a:spcPct val="125000"/>
              </a:lnSpc>
              <a:spcBef>
                <a:spcPts val="0"/>
              </a:spcBef>
              <a:spcAft>
                <a:spcPts val="0"/>
              </a:spcAft>
              <a:buNone/>
              <a:defRPr sz="1800" b="0"/>
            </a:lvl8pPr>
            <a:lvl9pPr lvl="8">
              <a:lnSpc>
                <a:spcPct val="125000"/>
              </a:lnSpc>
              <a:spcBef>
                <a:spcPts val="0"/>
              </a:spcBef>
              <a:spcAft>
                <a:spcPts val="0"/>
              </a:spcAft>
              <a:buNone/>
              <a:defRPr sz="1800" b="0"/>
            </a:lvl9pPr>
          </a:lstStyle>
          <a:p>
            <a:endParaRPr/>
          </a:p>
        </p:txBody>
      </p:sp>
      <p:sp>
        <p:nvSpPr>
          <p:cNvPr id="57" name="Google Shape;57;p14"/>
          <p:cNvSpPr txBox="1">
            <a:spLocks noGrp="1"/>
          </p:cNvSpPr>
          <p:nvPr>
            <p:ph type="subTitle" idx="3"/>
          </p:nvPr>
        </p:nvSpPr>
        <p:spPr>
          <a:xfrm>
            <a:off x="7843845" y="8942832"/>
            <a:ext cx="2811900" cy="6948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sz="1800" b="0"/>
            </a:lvl1pPr>
            <a:lvl2pPr lvl="1">
              <a:lnSpc>
                <a:spcPct val="125000"/>
              </a:lnSpc>
              <a:spcBef>
                <a:spcPts val="0"/>
              </a:spcBef>
              <a:spcAft>
                <a:spcPts val="0"/>
              </a:spcAft>
              <a:buNone/>
              <a:defRPr sz="1800" b="0"/>
            </a:lvl2pPr>
            <a:lvl3pPr lvl="2">
              <a:lnSpc>
                <a:spcPct val="125000"/>
              </a:lnSpc>
              <a:spcBef>
                <a:spcPts val="0"/>
              </a:spcBef>
              <a:spcAft>
                <a:spcPts val="0"/>
              </a:spcAft>
              <a:buNone/>
              <a:defRPr sz="1800" b="0"/>
            </a:lvl3pPr>
            <a:lvl4pPr lvl="3">
              <a:lnSpc>
                <a:spcPct val="125000"/>
              </a:lnSpc>
              <a:spcBef>
                <a:spcPts val="0"/>
              </a:spcBef>
              <a:spcAft>
                <a:spcPts val="0"/>
              </a:spcAft>
              <a:buNone/>
              <a:defRPr sz="1800" b="0"/>
            </a:lvl4pPr>
            <a:lvl5pPr lvl="4">
              <a:lnSpc>
                <a:spcPct val="125000"/>
              </a:lnSpc>
              <a:spcBef>
                <a:spcPts val="0"/>
              </a:spcBef>
              <a:spcAft>
                <a:spcPts val="0"/>
              </a:spcAft>
              <a:buNone/>
              <a:defRPr sz="1800" b="0"/>
            </a:lvl5pPr>
            <a:lvl6pPr lvl="5">
              <a:lnSpc>
                <a:spcPct val="125000"/>
              </a:lnSpc>
              <a:spcBef>
                <a:spcPts val="0"/>
              </a:spcBef>
              <a:spcAft>
                <a:spcPts val="0"/>
              </a:spcAft>
              <a:buNone/>
              <a:defRPr sz="1800" b="0"/>
            </a:lvl6pPr>
            <a:lvl7pPr lvl="6">
              <a:lnSpc>
                <a:spcPct val="125000"/>
              </a:lnSpc>
              <a:spcBef>
                <a:spcPts val="0"/>
              </a:spcBef>
              <a:spcAft>
                <a:spcPts val="0"/>
              </a:spcAft>
              <a:buNone/>
              <a:defRPr sz="1800" b="0"/>
            </a:lvl7pPr>
            <a:lvl8pPr lvl="7">
              <a:lnSpc>
                <a:spcPct val="125000"/>
              </a:lnSpc>
              <a:spcBef>
                <a:spcPts val="0"/>
              </a:spcBef>
              <a:spcAft>
                <a:spcPts val="0"/>
              </a:spcAft>
              <a:buNone/>
              <a:defRPr sz="1800" b="0"/>
            </a:lvl8pPr>
            <a:lvl9pPr lvl="8">
              <a:lnSpc>
                <a:spcPct val="125000"/>
              </a:lnSpc>
              <a:spcBef>
                <a:spcPts val="0"/>
              </a:spcBef>
              <a:spcAft>
                <a:spcPts val="0"/>
              </a:spcAft>
              <a:buNone/>
              <a:defRPr sz="1800" b="0"/>
            </a:lvl9pPr>
          </a:lstStyle>
          <a:p>
            <a:endParaRPr/>
          </a:p>
        </p:txBody>
      </p:sp>
      <p:sp>
        <p:nvSpPr>
          <p:cNvPr id="58" name="Google Shape;58;p14"/>
          <p:cNvSpPr txBox="1">
            <a:spLocks noGrp="1"/>
          </p:cNvSpPr>
          <p:nvPr>
            <p:ph type="ctrTitle"/>
          </p:nvPr>
        </p:nvSpPr>
        <p:spPr>
          <a:xfrm>
            <a:off x="790565" y="3849624"/>
            <a:ext cx="11964900" cy="1710000"/>
          </a:xfrm>
          <a:prstGeom prst="rect">
            <a:avLst/>
          </a:prstGeom>
        </p:spPr>
        <p:txBody>
          <a:bodyPr spcFirstLastPara="1" wrap="square" lIns="0" tIns="0" rIns="0" bIns="0" anchor="b" anchorCtr="0">
            <a:noAutofit/>
          </a:bodyPr>
          <a:lstStyle>
            <a:lvl1pPr lvl="0">
              <a:spcBef>
                <a:spcPts val="0"/>
              </a:spcBef>
              <a:spcAft>
                <a:spcPts val="0"/>
              </a:spcAft>
              <a:buSzPts val="7200"/>
              <a:buNone/>
              <a:defRPr sz="72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59" name="Google Shape;59;p14"/>
          <p:cNvSpPr txBox="1">
            <a:spLocks noGrp="1"/>
          </p:cNvSpPr>
          <p:nvPr>
            <p:ph type="subTitle" idx="4"/>
          </p:nvPr>
        </p:nvSpPr>
        <p:spPr>
          <a:xfrm>
            <a:off x="790565" y="6153912"/>
            <a:ext cx="119649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a:lvl1pPr>
            <a:lvl2pPr lvl="1">
              <a:lnSpc>
                <a:spcPct val="125000"/>
              </a:lnSpc>
              <a:spcBef>
                <a:spcPts val="0"/>
              </a:spcBef>
              <a:spcAft>
                <a:spcPts val="0"/>
              </a:spcAft>
              <a:buNone/>
              <a:defRPr sz="1800"/>
            </a:lvl2pPr>
            <a:lvl3pPr lvl="2">
              <a:lnSpc>
                <a:spcPct val="125000"/>
              </a:lnSpc>
              <a:spcBef>
                <a:spcPts val="0"/>
              </a:spcBef>
              <a:spcAft>
                <a:spcPts val="0"/>
              </a:spcAft>
              <a:buNone/>
              <a:defRPr sz="1800"/>
            </a:lvl3pPr>
            <a:lvl4pPr lvl="3">
              <a:lnSpc>
                <a:spcPct val="125000"/>
              </a:lnSpc>
              <a:spcBef>
                <a:spcPts val="0"/>
              </a:spcBef>
              <a:spcAft>
                <a:spcPts val="0"/>
              </a:spcAft>
              <a:buNone/>
              <a:defRPr sz="1800"/>
            </a:lvl4pPr>
            <a:lvl5pPr lvl="4">
              <a:lnSpc>
                <a:spcPct val="125000"/>
              </a:lnSpc>
              <a:spcBef>
                <a:spcPts val="0"/>
              </a:spcBef>
              <a:spcAft>
                <a:spcPts val="0"/>
              </a:spcAft>
              <a:buNone/>
              <a:defRPr sz="1800"/>
            </a:lvl5pPr>
            <a:lvl6pPr lvl="5">
              <a:lnSpc>
                <a:spcPct val="125000"/>
              </a:lnSpc>
              <a:spcBef>
                <a:spcPts val="0"/>
              </a:spcBef>
              <a:spcAft>
                <a:spcPts val="0"/>
              </a:spcAft>
              <a:buNone/>
              <a:defRPr sz="1800"/>
            </a:lvl6pPr>
            <a:lvl7pPr lvl="6">
              <a:lnSpc>
                <a:spcPct val="125000"/>
              </a:lnSpc>
              <a:spcBef>
                <a:spcPts val="0"/>
              </a:spcBef>
              <a:spcAft>
                <a:spcPts val="0"/>
              </a:spcAft>
              <a:buNone/>
              <a:defRPr sz="1800"/>
            </a:lvl7pPr>
            <a:lvl8pPr lvl="7">
              <a:lnSpc>
                <a:spcPct val="125000"/>
              </a:lnSpc>
              <a:spcBef>
                <a:spcPts val="0"/>
              </a:spcBef>
              <a:spcAft>
                <a:spcPts val="0"/>
              </a:spcAft>
              <a:buNone/>
              <a:defRPr sz="1800"/>
            </a:lvl8pPr>
            <a:lvl9pPr lvl="8">
              <a:lnSpc>
                <a:spcPct val="125000"/>
              </a:lnSpc>
              <a:spcBef>
                <a:spcPts val="0"/>
              </a:spcBef>
              <a:spcAft>
                <a:spcPts val="0"/>
              </a:spcAft>
              <a:buNone/>
              <a:defRPr sz="18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07_Agenda">
  <p:cSld name="SECTION_HEADER_2_2">
    <p:spTree>
      <p:nvGrpSpPr>
        <p:cNvPr id="1" name="Shape 60"/>
        <p:cNvGrpSpPr/>
        <p:nvPr/>
      </p:nvGrpSpPr>
      <p:grpSpPr>
        <a:xfrm>
          <a:off x="0" y="0"/>
          <a:ext cx="0" cy="0"/>
          <a:chOff x="0" y="0"/>
          <a:chExt cx="0" cy="0"/>
        </a:xfrm>
      </p:grpSpPr>
      <p:sp>
        <p:nvSpPr>
          <p:cNvPr id="61" name="Google Shape;61;p15"/>
          <p:cNvSpPr txBox="1">
            <a:spLocks noGrp="1"/>
          </p:cNvSpPr>
          <p:nvPr>
            <p:ph type="body" idx="1"/>
          </p:nvPr>
        </p:nvSpPr>
        <p:spPr>
          <a:xfrm>
            <a:off x="9372603" y="1873800"/>
            <a:ext cx="6792000" cy="6844200"/>
          </a:xfrm>
          <a:prstGeom prst="rect">
            <a:avLst/>
          </a:prstGeom>
        </p:spPr>
        <p:txBody>
          <a:bodyPr spcFirstLastPara="1" wrap="square" lIns="0" tIns="0" rIns="0" bIns="0" anchor="ctr" anchorCtr="0">
            <a:noAutofit/>
          </a:bodyPr>
          <a:lstStyle>
            <a:lvl1pPr marL="457200" lvl="0" indent="-400050">
              <a:lnSpc>
                <a:spcPct val="115000"/>
              </a:lnSpc>
              <a:spcBef>
                <a:spcPts val="0"/>
              </a:spcBef>
              <a:spcAft>
                <a:spcPts val="0"/>
              </a:spcAft>
              <a:buSzPts val="2700"/>
              <a:buNone/>
              <a:defRPr sz="2700"/>
            </a:lvl1pPr>
            <a:lvl2pPr marL="914400" lvl="1" indent="-400050">
              <a:lnSpc>
                <a:spcPct val="115000"/>
              </a:lnSpc>
              <a:spcBef>
                <a:spcPts val="1800"/>
              </a:spcBef>
              <a:spcAft>
                <a:spcPts val="0"/>
              </a:spcAft>
              <a:buSzPts val="2700"/>
              <a:buAutoNum type="alphaLcPeriod"/>
              <a:defRPr sz="2700"/>
            </a:lvl2pPr>
            <a:lvl3pPr marL="1371600" lvl="2" indent="-400050">
              <a:lnSpc>
                <a:spcPct val="115000"/>
              </a:lnSpc>
              <a:spcBef>
                <a:spcPts val="1800"/>
              </a:spcBef>
              <a:spcAft>
                <a:spcPts val="0"/>
              </a:spcAft>
              <a:buSzPts val="2700"/>
              <a:buAutoNum type="romanLcPeriod"/>
              <a:defRPr sz="2700"/>
            </a:lvl3pPr>
            <a:lvl4pPr marL="1828800" lvl="3" indent="-400050">
              <a:lnSpc>
                <a:spcPct val="115000"/>
              </a:lnSpc>
              <a:spcBef>
                <a:spcPts val="1800"/>
              </a:spcBef>
              <a:spcAft>
                <a:spcPts val="0"/>
              </a:spcAft>
              <a:buSzPts val="2700"/>
              <a:buAutoNum type="arabicPeriod"/>
              <a:defRPr sz="2700"/>
            </a:lvl4pPr>
            <a:lvl5pPr marL="2286000" lvl="4" indent="-400050">
              <a:lnSpc>
                <a:spcPct val="115000"/>
              </a:lnSpc>
              <a:spcBef>
                <a:spcPts val="1800"/>
              </a:spcBef>
              <a:spcAft>
                <a:spcPts val="0"/>
              </a:spcAft>
              <a:buSzPts val="2700"/>
              <a:buAutoNum type="alphaLcPeriod"/>
              <a:defRPr sz="2700"/>
            </a:lvl5pPr>
            <a:lvl6pPr marL="2743200" lvl="5" indent="-400050">
              <a:lnSpc>
                <a:spcPct val="115000"/>
              </a:lnSpc>
              <a:spcBef>
                <a:spcPts val="1800"/>
              </a:spcBef>
              <a:spcAft>
                <a:spcPts val="0"/>
              </a:spcAft>
              <a:buSzPts val="2700"/>
              <a:buAutoNum type="romanLcPeriod"/>
              <a:defRPr sz="2700"/>
            </a:lvl6pPr>
            <a:lvl7pPr marL="3200400" lvl="6" indent="-400050">
              <a:lnSpc>
                <a:spcPct val="115000"/>
              </a:lnSpc>
              <a:spcBef>
                <a:spcPts val="1800"/>
              </a:spcBef>
              <a:spcAft>
                <a:spcPts val="0"/>
              </a:spcAft>
              <a:buSzPts val="2700"/>
              <a:buAutoNum type="arabicPeriod"/>
              <a:defRPr sz="2700"/>
            </a:lvl7pPr>
            <a:lvl8pPr marL="3657600" lvl="7" indent="-400050">
              <a:lnSpc>
                <a:spcPct val="115000"/>
              </a:lnSpc>
              <a:spcBef>
                <a:spcPts val="1800"/>
              </a:spcBef>
              <a:spcAft>
                <a:spcPts val="0"/>
              </a:spcAft>
              <a:buSzPts val="2700"/>
              <a:buAutoNum type="alphaLcPeriod"/>
              <a:defRPr sz="2700"/>
            </a:lvl8pPr>
            <a:lvl9pPr marL="4114800" lvl="8" indent="-400050">
              <a:lnSpc>
                <a:spcPct val="115000"/>
              </a:lnSpc>
              <a:spcBef>
                <a:spcPts val="1800"/>
              </a:spcBef>
              <a:spcAft>
                <a:spcPts val="1800"/>
              </a:spcAft>
              <a:buSzPts val="2700"/>
              <a:buAutoNum type="romanLcPeriod"/>
              <a:defRPr sz="2700"/>
            </a:lvl9pPr>
          </a:lstStyle>
          <a:p>
            <a:endParaRPr/>
          </a:p>
        </p:txBody>
      </p:sp>
      <p:sp>
        <p:nvSpPr>
          <p:cNvPr id="62" name="Google Shape;62;p15"/>
          <p:cNvSpPr txBox="1">
            <a:spLocks noGrp="1"/>
          </p:cNvSpPr>
          <p:nvPr>
            <p:ph type="title"/>
          </p:nvPr>
        </p:nvSpPr>
        <p:spPr>
          <a:xfrm>
            <a:off x="1527048" y="4301688"/>
            <a:ext cx="4224600" cy="1683600"/>
          </a:xfrm>
          <a:prstGeom prst="rect">
            <a:avLst/>
          </a:prstGeom>
        </p:spPr>
        <p:txBody>
          <a:bodyPr spcFirstLastPara="1" wrap="square" lIns="0" tIns="0" rIns="0" bIns="0" anchor="ctr" anchorCtr="0">
            <a:noAutofit/>
          </a:bodyPr>
          <a:lstStyle>
            <a:lvl1pPr lvl="0">
              <a:spcBef>
                <a:spcPts val="0"/>
              </a:spcBef>
              <a:spcAft>
                <a:spcPts val="0"/>
              </a:spcAft>
              <a:buSzPts val="5600"/>
              <a:buNone/>
              <a:defRPr/>
            </a:lvl1pPr>
            <a:lvl2pPr lvl="1" algn="ctr">
              <a:spcBef>
                <a:spcPts val="0"/>
              </a:spcBef>
              <a:spcAft>
                <a:spcPts val="0"/>
              </a:spcAft>
              <a:buSzPts val="5600"/>
              <a:buNone/>
              <a:defRPr/>
            </a:lvl2pPr>
            <a:lvl3pPr lvl="2" algn="ctr">
              <a:spcBef>
                <a:spcPts val="0"/>
              </a:spcBef>
              <a:spcAft>
                <a:spcPts val="0"/>
              </a:spcAft>
              <a:buSzPts val="5600"/>
              <a:buNone/>
              <a:defRPr/>
            </a:lvl3pPr>
            <a:lvl4pPr lvl="3" algn="ctr">
              <a:spcBef>
                <a:spcPts val="0"/>
              </a:spcBef>
              <a:spcAft>
                <a:spcPts val="0"/>
              </a:spcAft>
              <a:buSzPts val="5600"/>
              <a:buNone/>
              <a:defRPr/>
            </a:lvl4pPr>
            <a:lvl5pPr lvl="4" algn="ctr">
              <a:spcBef>
                <a:spcPts val="0"/>
              </a:spcBef>
              <a:spcAft>
                <a:spcPts val="0"/>
              </a:spcAft>
              <a:buSzPts val="5600"/>
              <a:buNone/>
              <a:defRPr/>
            </a:lvl5pPr>
            <a:lvl6pPr lvl="5" algn="ctr">
              <a:spcBef>
                <a:spcPts val="0"/>
              </a:spcBef>
              <a:spcAft>
                <a:spcPts val="0"/>
              </a:spcAft>
              <a:buSzPts val="5600"/>
              <a:buNone/>
              <a:defRPr/>
            </a:lvl6pPr>
            <a:lvl7pPr lvl="6" algn="ctr">
              <a:spcBef>
                <a:spcPts val="0"/>
              </a:spcBef>
              <a:spcAft>
                <a:spcPts val="0"/>
              </a:spcAft>
              <a:buSzPts val="5600"/>
              <a:buNone/>
              <a:defRPr/>
            </a:lvl7pPr>
            <a:lvl8pPr lvl="7" algn="ctr">
              <a:spcBef>
                <a:spcPts val="0"/>
              </a:spcBef>
              <a:spcAft>
                <a:spcPts val="0"/>
              </a:spcAft>
              <a:buSzPts val="5600"/>
              <a:buNone/>
              <a:defRPr/>
            </a:lvl8pPr>
            <a:lvl9pPr lvl="8" algn="ctr">
              <a:spcBef>
                <a:spcPts val="0"/>
              </a:spcBef>
              <a:spcAft>
                <a:spcPts val="0"/>
              </a:spcAft>
              <a:buSzPts val="5600"/>
              <a:buNone/>
              <a:defRPr/>
            </a:lvl9pPr>
          </a:lstStyle>
          <a:p>
            <a:endParaRPr/>
          </a:p>
        </p:txBody>
      </p:sp>
      <p:sp>
        <p:nvSpPr>
          <p:cNvPr id="63" name="Google Shape;63;p15"/>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64" name="Google Shape;64;p15"/>
          <p:cNvGrpSpPr/>
          <p:nvPr/>
        </p:nvGrpSpPr>
        <p:grpSpPr>
          <a:xfrm>
            <a:off x="744554" y="9667704"/>
            <a:ext cx="757005" cy="151663"/>
            <a:chOff x="3610015" y="6016276"/>
            <a:chExt cx="1701900" cy="341200"/>
          </a:xfrm>
        </p:grpSpPr>
        <p:grpSp>
          <p:nvGrpSpPr>
            <p:cNvPr id="65" name="Google Shape;65;p15"/>
            <p:cNvGrpSpPr/>
            <p:nvPr/>
          </p:nvGrpSpPr>
          <p:grpSpPr>
            <a:xfrm>
              <a:off x="4234632" y="6027258"/>
              <a:ext cx="1077283" cy="330123"/>
              <a:chOff x="4234632" y="6027258"/>
              <a:chExt cx="1077283" cy="330123"/>
            </a:xfrm>
          </p:grpSpPr>
          <p:sp>
            <p:nvSpPr>
              <p:cNvPr id="66" name="Google Shape;66;p15"/>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67" name="Google Shape;67;p15"/>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68" name="Google Shape;68;p15"/>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69" name="Google Shape;69;p15"/>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70" name="Google Shape;70;p15"/>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71" name="Google Shape;71;p15"/>
          <p:cNvSpPr txBox="1">
            <a:spLocks noGrp="1"/>
          </p:cNvSpPr>
          <p:nvPr>
            <p:ph type="subTitle" idx="2"/>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3_Schedule">
  <p:cSld name="SECTION_HEADER_2_2_1">
    <p:spTree>
      <p:nvGrpSpPr>
        <p:cNvPr id="1" name="Shape 72"/>
        <p:cNvGrpSpPr/>
        <p:nvPr/>
      </p:nvGrpSpPr>
      <p:grpSpPr>
        <a:xfrm>
          <a:off x="0" y="0"/>
          <a:ext cx="0" cy="0"/>
          <a:chOff x="0" y="0"/>
          <a:chExt cx="0" cy="0"/>
        </a:xfrm>
      </p:grpSpPr>
      <p:sp>
        <p:nvSpPr>
          <p:cNvPr id="73" name="Google Shape;73;p16"/>
          <p:cNvSpPr txBox="1">
            <a:spLocks noGrp="1"/>
          </p:cNvSpPr>
          <p:nvPr>
            <p:ph type="title"/>
          </p:nvPr>
        </p:nvSpPr>
        <p:spPr>
          <a:xfrm>
            <a:off x="1527048" y="4301688"/>
            <a:ext cx="4224600" cy="1683600"/>
          </a:xfrm>
          <a:prstGeom prst="rect">
            <a:avLst/>
          </a:prstGeom>
        </p:spPr>
        <p:txBody>
          <a:bodyPr spcFirstLastPara="1" wrap="square" lIns="0" tIns="0" rIns="0" bIns="0" anchor="ctr" anchorCtr="0">
            <a:noAutofit/>
          </a:bodyPr>
          <a:lstStyle>
            <a:lvl1pPr lvl="0">
              <a:spcBef>
                <a:spcPts val="0"/>
              </a:spcBef>
              <a:spcAft>
                <a:spcPts val="0"/>
              </a:spcAft>
              <a:buSzPts val="5600"/>
              <a:buNone/>
              <a:defRPr/>
            </a:lvl1pPr>
            <a:lvl2pPr lvl="1" algn="ctr">
              <a:spcBef>
                <a:spcPts val="0"/>
              </a:spcBef>
              <a:spcAft>
                <a:spcPts val="0"/>
              </a:spcAft>
              <a:buSzPts val="5600"/>
              <a:buNone/>
              <a:defRPr/>
            </a:lvl2pPr>
            <a:lvl3pPr lvl="2" algn="ctr">
              <a:spcBef>
                <a:spcPts val="0"/>
              </a:spcBef>
              <a:spcAft>
                <a:spcPts val="0"/>
              </a:spcAft>
              <a:buSzPts val="5600"/>
              <a:buNone/>
              <a:defRPr/>
            </a:lvl3pPr>
            <a:lvl4pPr lvl="3" algn="ctr">
              <a:spcBef>
                <a:spcPts val="0"/>
              </a:spcBef>
              <a:spcAft>
                <a:spcPts val="0"/>
              </a:spcAft>
              <a:buSzPts val="5600"/>
              <a:buNone/>
              <a:defRPr/>
            </a:lvl4pPr>
            <a:lvl5pPr lvl="4" algn="ctr">
              <a:spcBef>
                <a:spcPts val="0"/>
              </a:spcBef>
              <a:spcAft>
                <a:spcPts val="0"/>
              </a:spcAft>
              <a:buSzPts val="5600"/>
              <a:buNone/>
              <a:defRPr/>
            </a:lvl5pPr>
            <a:lvl6pPr lvl="5" algn="ctr">
              <a:spcBef>
                <a:spcPts val="0"/>
              </a:spcBef>
              <a:spcAft>
                <a:spcPts val="0"/>
              </a:spcAft>
              <a:buSzPts val="5600"/>
              <a:buNone/>
              <a:defRPr/>
            </a:lvl6pPr>
            <a:lvl7pPr lvl="6" algn="ctr">
              <a:spcBef>
                <a:spcPts val="0"/>
              </a:spcBef>
              <a:spcAft>
                <a:spcPts val="0"/>
              </a:spcAft>
              <a:buSzPts val="5600"/>
              <a:buNone/>
              <a:defRPr/>
            </a:lvl7pPr>
            <a:lvl8pPr lvl="7" algn="ctr">
              <a:spcBef>
                <a:spcPts val="0"/>
              </a:spcBef>
              <a:spcAft>
                <a:spcPts val="0"/>
              </a:spcAft>
              <a:buSzPts val="5600"/>
              <a:buNone/>
              <a:defRPr/>
            </a:lvl8pPr>
            <a:lvl9pPr lvl="8" algn="ctr">
              <a:spcBef>
                <a:spcPts val="0"/>
              </a:spcBef>
              <a:spcAft>
                <a:spcPts val="0"/>
              </a:spcAft>
              <a:buSzPts val="5600"/>
              <a:buNone/>
              <a:defRPr/>
            </a:lvl9pPr>
          </a:lstStyle>
          <a:p>
            <a:endParaRPr/>
          </a:p>
        </p:txBody>
      </p:sp>
      <p:sp>
        <p:nvSpPr>
          <p:cNvPr id="74" name="Google Shape;74;p16"/>
          <p:cNvSpPr txBox="1">
            <a:spLocks noGrp="1"/>
          </p:cNvSpPr>
          <p:nvPr>
            <p:ph type="subTitle" idx="1"/>
          </p:nvPr>
        </p:nvSpPr>
        <p:spPr>
          <a:xfrm>
            <a:off x="8586216" y="2394239"/>
            <a:ext cx="4224600" cy="457200"/>
          </a:xfrm>
          <a:prstGeom prst="rect">
            <a:avLst/>
          </a:prstGeom>
        </p:spPr>
        <p:txBody>
          <a:bodyPr spcFirstLastPara="1" wrap="square" lIns="0" tIns="0" rIns="0" bIns="0" anchor="t" anchorCtr="0">
            <a:noAutofit/>
          </a:bodyPr>
          <a:lstStyle>
            <a:lvl1pPr marL="0" marR="0" lvl="0" indent="0" algn="l">
              <a:lnSpc>
                <a:spcPct val="110000"/>
              </a:lnSpc>
              <a:spcBef>
                <a:spcPts val="0"/>
              </a:spcBef>
              <a:spcAft>
                <a:spcPts val="0"/>
              </a:spcAft>
              <a:buNone/>
              <a:defRPr sz="2700"/>
            </a:lvl1pPr>
            <a:lvl2pPr lvl="1">
              <a:lnSpc>
                <a:spcPct val="110000"/>
              </a:lnSpc>
              <a:spcBef>
                <a:spcPts val="0"/>
              </a:spcBef>
              <a:spcAft>
                <a:spcPts val="0"/>
              </a:spcAft>
              <a:buNone/>
              <a:defRPr sz="2700"/>
            </a:lvl2pPr>
            <a:lvl3pPr lvl="2">
              <a:lnSpc>
                <a:spcPct val="110000"/>
              </a:lnSpc>
              <a:spcBef>
                <a:spcPts val="0"/>
              </a:spcBef>
              <a:spcAft>
                <a:spcPts val="0"/>
              </a:spcAft>
              <a:buNone/>
              <a:defRPr sz="2700"/>
            </a:lvl3pPr>
            <a:lvl4pPr lvl="3">
              <a:lnSpc>
                <a:spcPct val="110000"/>
              </a:lnSpc>
              <a:spcBef>
                <a:spcPts val="0"/>
              </a:spcBef>
              <a:spcAft>
                <a:spcPts val="0"/>
              </a:spcAft>
              <a:buNone/>
              <a:defRPr sz="2700"/>
            </a:lvl4pPr>
            <a:lvl5pPr lvl="4">
              <a:lnSpc>
                <a:spcPct val="110000"/>
              </a:lnSpc>
              <a:spcBef>
                <a:spcPts val="0"/>
              </a:spcBef>
              <a:spcAft>
                <a:spcPts val="0"/>
              </a:spcAft>
              <a:buNone/>
              <a:defRPr sz="2700"/>
            </a:lvl5pPr>
            <a:lvl6pPr lvl="5">
              <a:lnSpc>
                <a:spcPct val="110000"/>
              </a:lnSpc>
              <a:spcBef>
                <a:spcPts val="0"/>
              </a:spcBef>
              <a:spcAft>
                <a:spcPts val="0"/>
              </a:spcAft>
              <a:buNone/>
              <a:defRPr sz="2700"/>
            </a:lvl6pPr>
            <a:lvl7pPr lvl="6">
              <a:lnSpc>
                <a:spcPct val="110000"/>
              </a:lnSpc>
              <a:spcBef>
                <a:spcPts val="0"/>
              </a:spcBef>
              <a:spcAft>
                <a:spcPts val="0"/>
              </a:spcAft>
              <a:buNone/>
              <a:defRPr sz="2700"/>
            </a:lvl7pPr>
            <a:lvl8pPr lvl="7">
              <a:lnSpc>
                <a:spcPct val="110000"/>
              </a:lnSpc>
              <a:spcBef>
                <a:spcPts val="0"/>
              </a:spcBef>
              <a:spcAft>
                <a:spcPts val="0"/>
              </a:spcAft>
              <a:buNone/>
              <a:defRPr sz="2700"/>
            </a:lvl8pPr>
            <a:lvl9pPr lvl="8">
              <a:lnSpc>
                <a:spcPct val="110000"/>
              </a:lnSpc>
              <a:spcBef>
                <a:spcPts val="0"/>
              </a:spcBef>
              <a:spcAft>
                <a:spcPts val="0"/>
              </a:spcAft>
              <a:buNone/>
              <a:defRPr sz="2700"/>
            </a:lvl9pPr>
          </a:lstStyle>
          <a:p>
            <a:endParaRPr/>
          </a:p>
        </p:txBody>
      </p:sp>
      <p:sp>
        <p:nvSpPr>
          <p:cNvPr id="75" name="Google Shape;75;p16"/>
          <p:cNvSpPr txBox="1">
            <a:spLocks noGrp="1"/>
          </p:cNvSpPr>
          <p:nvPr>
            <p:ph type="subTitle" idx="2"/>
          </p:nvPr>
        </p:nvSpPr>
        <p:spPr>
          <a:xfrm>
            <a:off x="13405104" y="2394240"/>
            <a:ext cx="4224600" cy="457200"/>
          </a:xfrm>
          <a:prstGeom prst="rect">
            <a:avLst/>
          </a:prstGeom>
        </p:spPr>
        <p:txBody>
          <a:bodyPr spcFirstLastPara="1" wrap="square" lIns="0" tIns="0" rIns="0" bIns="0" anchor="t" anchorCtr="0">
            <a:noAutofit/>
          </a:bodyPr>
          <a:lstStyle>
            <a:lvl1pPr marL="0" marR="0" lvl="0" indent="0" algn="l">
              <a:lnSpc>
                <a:spcPct val="110000"/>
              </a:lnSpc>
              <a:spcBef>
                <a:spcPts val="0"/>
              </a:spcBef>
              <a:spcAft>
                <a:spcPts val="0"/>
              </a:spcAft>
              <a:buNone/>
              <a:defRPr sz="2700"/>
            </a:lvl1pPr>
            <a:lvl2pPr lvl="1">
              <a:lnSpc>
                <a:spcPct val="110000"/>
              </a:lnSpc>
              <a:spcBef>
                <a:spcPts val="0"/>
              </a:spcBef>
              <a:spcAft>
                <a:spcPts val="0"/>
              </a:spcAft>
              <a:buNone/>
              <a:defRPr sz="2700"/>
            </a:lvl2pPr>
            <a:lvl3pPr lvl="2">
              <a:lnSpc>
                <a:spcPct val="110000"/>
              </a:lnSpc>
              <a:spcBef>
                <a:spcPts val="0"/>
              </a:spcBef>
              <a:spcAft>
                <a:spcPts val="0"/>
              </a:spcAft>
              <a:buNone/>
              <a:defRPr sz="2700"/>
            </a:lvl3pPr>
            <a:lvl4pPr lvl="3">
              <a:lnSpc>
                <a:spcPct val="110000"/>
              </a:lnSpc>
              <a:spcBef>
                <a:spcPts val="0"/>
              </a:spcBef>
              <a:spcAft>
                <a:spcPts val="0"/>
              </a:spcAft>
              <a:buNone/>
              <a:defRPr sz="2700"/>
            </a:lvl4pPr>
            <a:lvl5pPr lvl="4">
              <a:lnSpc>
                <a:spcPct val="110000"/>
              </a:lnSpc>
              <a:spcBef>
                <a:spcPts val="0"/>
              </a:spcBef>
              <a:spcAft>
                <a:spcPts val="0"/>
              </a:spcAft>
              <a:buNone/>
              <a:defRPr sz="2700"/>
            </a:lvl5pPr>
            <a:lvl6pPr lvl="5">
              <a:lnSpc>
                <a:spcPct val="110000"/>
              </a:lnSpc>
              <a:spcBef>
                <a:spcPts val="0"/>
              </a:spcBef>
              <a:spcAft>
                <a:spcPts val="0"/>
              </a:spcAft>
              <a:buNone/>
              <a:defRPr sz="2700"/>
            </a:lvl6pPr>
            <a:lvl7pPr lvl="6">
              <a:lnSpc>
                <a:spcPct val="110000"/>
              </a:lnSpc>
              <a:spcBef>
                <a:spcPts val="0"/>
              </a:spcBef>
              <a:spcAft>
                <a:spcPts val="0"/>
              </a:spcAft>
              <a:buNone/>
              <a:defRPr sz="2700"/>
            </a:lvl7pPr>
            <a:lvl8pPr lvl="7">
              <a:lnSpc>
                <a:spcPct val="110000"/>
              </a:lnSpc>
              <a:spcBef>
                <a:spcPts val="0"/>
              </a:spcBef>
              <a:spcAft>
                <a:spcPts val="0"/>
              </a:spcAft>
              <a:buNone/>
              <a:defRPr sz="2700"/>
            </a:lvl8pPr>
            <a:lvl9pPr lvl="8">
              <a:lnSpc>
                <a:spcPct val="110000"/>
              </a:lnSpc>
              <a:spcBef>
                <a:spcPts val="0"/>
              </a:spcBef>
              <a:spcAft>
                <a:spcPts val="0"/>
              </a:spcAft>
              <a:buNone/>
              <a:defRPr sz="2700"/>
            </a:lvl9pPr>
          </a:lstStyle>
          <a:p>
            <a:endParaRPr/>
          </a:p>
        </p:txBody>
      </p:sp>
      <p:sp>
        <p:nvSpPr>
          <p:cNvPr id="76" name="Google Shape;76;p16"/>
          <p:cNvSpPr txBox="1">
            <a:spLocks noGrp="1"/>
          </p:cNvSpPr>
          <p:nvPr>
            <p:ph type="subTitle" idx="3"/>
          </p:nvPr>
        </p:nvSpPr>
        <p:spPr>
          <a:xfrm>
            <a:off x="8586216" y="202848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77" name="Google Shape;77;p16"/>
          <p:cNvSpPr txBox="1">
            <a:spLocks noGrp="1"/>
          </p:cNvSpPr>
          <p:nvPr>
            <p:ph type="subTitle" idx="4"/>
          </p:nvPr>
        </p:nvSpPr>
        <p:spPr>
          <a:xfrm>
            <a:off x="13405104" y="202848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78" name="Google Shape;78;p16"/>
          <p:cNvSpPr txBox="1">
            <a:spLocks noGrp="1"/>
          </p:cNvSpPr>
          <p:nvPr>
            <p:ph type="subTitle" idx="5"/>
          </p:nvPr>
        </p:nvSpPr>
        <p:spPr>
          <a:xfrm>
            <a:off x="8586216" y="4131608"/>
            <a:ext cx="4224600" cy="457200"/>
          </a:xfrm>
          <a:prstGeom prst="rect">
            <a:avLst/>
          </a:prstGeom>
        </p:spPr>
        <p:txBody>
          <a:bodyPr spcFirstLastPara="1" wrap="square" lIns="0" tIns="0" rIns="0" bIns="0" anchor="t" anchorCtr="0">
            <a:noAutofit/>
          </a:bodyPr>
          <a:lstStyle>
            <a:lvl1pPr marL="0" marR="0" lvl="0" indent="0" algn="l">
              <a:lnSpc>
                <a:spcPct val="110000"/>
              </a:lnSpc>
              <a:spcBef>
                <a:spcPts val="0"/>
              </a:spcBef>
              <a:spcAft>
                <a:spcPts val="0"/>
              </a:spcAft>
              <a:buNone/>
              <a:defRPr sz="2700"/>
            </a:lvl1pPr>
            <a:lvl2pPr lvl="1">
              <a:lnSpc>
                <a:spcPct val="110000"/>
              </a:lnSpc>
              <a:spcBef>
                <a:spcPts val="0"/>
              </a:spcBef>
              <a:spcAft>
                <a:spcPts val="0"/>
              </a:spcAft>
              <a:buNone/>
              <a:defRPr sz="2700"/>
            </a:lvl2pPr>
            <a:lvl3pPr lvl="2">
              <a:lnSpc>
                <a:spcPct val="110000"/>
              </a:lnSpc>
              <a:spcBef>
                <a:spcPts val="0"/>
              </a:spcBef>
              <a:spcAft>
                <a:spcPts val="0"/>
              </a:spcAft>
              <a:buNone/>
              <a:defRPr sz="2700"/>
            </a:lvl3pPr>
            <a:lvl4pPr lvl="3">
              <a:lnSpc>
                <a:spcPct val="110000"/>
              </a:lnSpc>
              <a:spcBef>
                <a:spcPts val="0"/>
              </a:spcBef>
              <a:spcAft>
                <a:spcPts val="0"/>
              </a:spcAft>
              <a:buNone/>
              <a:defRPr sz="2700"/>
            </a:lvl4pPr>
            <a:lvl5pPr lvl="4">
              <a:lnSpc>
                <a:spcPct val="110000"/>
              </a:lnSpc>
              <a:spcBef>
                <a:spcPts val="0"/>
              </a:spcBef>
              <a:spcAft>
                <a:spcPts val="0"/>
              </a:spcAft>
              <a:buNone/>
              <a:defRPr sz="2700"/>
            </a:lvl5pPr>
            <a:lvl6pPr lvl="5">
              <a:lnSpc>
                <a:spcPct val="110000"/>
              </a:lnSpc>
              <a:spcBef>
                <a:spcPts val="0"/>
              </a:spcBef>
              <a:spcAft>
                <a:spcPts val="0"/>
              </a:spcAft>
              <a:buNone/>
              <a:defRPr sz="2700"/>
            </a:lvl6pPr>
            <a:lvl7pPr lvl="6">
              <a:lnSpc>
                <a:spcPct val="110000"/>
              </a:lnSpc>
              <a:spcBef>
                <a:spcPts val="0"/>
              </a:spcBef>
              <a:spcAft>
                <a:spcPts val="0"/>
              </a:spcAft>
              <a:buNone/>
              <a:defRPr sz="2700"/>
            </a:lvl7pPr>
            <a:lvl8pPr lvl="7">
              <a:lnSpc>
                <a:spcPct val="110000"/>
              </a:lnSpc>
              <a:spcBef>
                <a:spcPts val="0"/>
              </a:spcBef>
              <a:spcAft>
                <a:spcPts val="0"/>
              </a:spcAft>
              <a:buNone/>
              <a:defRPr sz="2700"/>
            </a:lvl8pPr>
            <a:lvl9pPr lvl="8">
              <a:lnSpc>
                <a:spcPct val="110000"/>
              </a:lnSpc>
              <a:spcBef>
                <a:spcPts val="0"/>
              </a:spcBef>
              <a:spcAft>
                <a:spcPts val="0"/>
              </a:spcAft>
              <a:buNone/>
              <a:defRPr sz="2700"/>
            </a:lvl9pPr>
          </a:lstStyle>
          <a:p>
            <a:endParaRPr/>
          </a:p>
        </p:txBody>
      </p:sp>
      <p:sp>
        <p:nvSpPr>
          <p:cNvPr id="79" name="Google Shape;79;p16"/>
          <p:cNvSpPr txBox="1">
            <a:spLocks noGrp="1"/>
          </p:cNvSpPr>
          <p:nvPr>
            <p:ph type="subTitle" idx="6"/>
          </p:nvPr>
        </p:nvSpPr>
        <p:spPr>
          <a:xfrm>
            <a:off x="13405104" y="4131607"/>
            <a:ext cx="4224600" cy="457200"/>
          </a:xfrm>
          <a:prstGeom prst="rect">
            <a:avLst/>
          </a:prstGeom>
        </p:spPr>
        <p:txBody>
          <a:bodyPr spcFirstLastPara="1" wrap="square" lIns="0" tIns="0" rIns="0" bIns="0" anchor="t" anchorCtr="0">
            <a:noAutofit/>
          </a:bodyPr>
          <a:lstStyle>
            <a:lvl1pPr marL="0" marR="0" lvl="0" indent="0" algn="l">
              <a:lnSpc>
                <a:spcPct val="110000"/>
              </a:lnSpc>
              <a:spcBef>
                <a:spcPts val="0"/>
              </a:spcBef>
              <a:spcAft>
                <a:spcPts val="0"/>
              </a:spcAft>
              <a:buNone/>
              <a:defRPr sz="2700"/>
            </a:lvl1pPr>
            <a:lvl2pPr lvl="1">
              <a:lnSpc>
                <a:spcPct val="110000"/>
              </a:lnSpc>
              <a:spcBef>
                <a:spcPts val="0"/>
              </a:spcBef>
              <a:spcAft>
                <a:spcPts val="0"/>
              </a:spcAft>
              <a:buNone/>
              <a:defRPr sz="2700"/>
            </a:lvl2pPr>
            <a:lvl3pPr lvl="2">
              <a:lnSpc>
                <a:spcPct val="110000"/>
              </a:lnSpc>
              <a:spcBef>
                <a:spcPts val="0"/>
              </a:spcBef>
              <a:spcAft>
                <a:spcPts val="0"/>
              </a:spcAft>
              <a:buNone/>
              <a:defRPr sz="2700"/>
            </a:lvl3pPr>
            <a:lvl4pPr lvl="3">
              <a:lnSpc>
                <a:spcPct val="110000"/>
              </a:lnSpc>
              <a:spcBef>
                <a:spcPts val="0"/>
              </a:spcBef>
              <a:spcAft>
                <a:spcPts val="0"/>
              </a:spcAft>
              <a:buNone/>
              <a:defRPr sz="2700"/>
            </a:lvl4pPr>
            <a:lvl5pPr lvl="4">
              <a:lnSpc>
                <a:spcPct val="110000"/>
              </a:lnSpc>
              <a:spcBef>
                <a:spcPts val="0"/>
              </a:spcBef>
              <a:spcAft>
                <a:spcPts val="0"/>
              </a:spcAft>
              <a:buNone/>
              <a:defRPr sz="2700"/>
            </a:lvl5pPr>
            <a:lvl6pPr lvl="5">
              <a:lnSpc>
                <a:spcPct val="110000"/>
              </a:lnSpc>
              <a:spcBef>
                <a:spcPts val="0"/>
              </a:spcBef>
              <a:spcAft>
                <a:spcPts val="0"/>
              </a:spcAft>
              <a:buNone/>
              <a:defRPr sz="2700"/>
            </a:lvl6pPr>
            <a:lvl7pPr lvl="6">
              <a:lnSpc>
                <a:spcPct val="110000"/>
              </a:lnSpc>
              <a:spcBef>
                <a:spcPts val="0"/>
              </a:spcBef>
              <a:spcAft>
                <a:spcPts val="0"/>
              </a:spcAft>
              <a:buNone/>
              <a:defRPr sz="2700"/>
            </a:lvl7pPr>
            <a:lvl8pPr lvl="7">
              <a:lnSpc>
                <a:spcPct val="110000"/>
              </a:lnSpc>
              <a:spcBef>
                <a:spcPts val="0"/>
              </a:spcBef>
              <a:spcAft>
                <a:spcPts val="0"/>
              </a:spcAft>
              <a:buNone/>
              <a:defRPr sz="2700"/>
            </a:lvl8pPr>
            <a:lvl9pPr lvl="8">
              <a:lnSpc>
                <a:spcPct val="110000"/>
              </a:lnSpc>
              <a:spcBef>
                <a:spcPts val="0"/>
              </a:spcBef>
              <a:spcAft>
                <a:spcPts val="0"/>
              </a:spcAft>
              <a:buNone/>
              <a:defRPr sz="2700"/>
            </a:lvl9pPr>
          </a:lstStyle>
          <a:p>
            <a:endParaRPr/>
          </a:p>
        </p:txBody>
      </p:sp>
      <p:sp>
        <p:nvSpPr>
          <p:cNvPr id="80" name="Google Shape;80;p16"/>
          <p:cNvSpPr txBox="1">
            <a:spLocks noGrp="1"/>
          </p:cNvSpPr>
          <p:nvPr>
            <p:ph type="subTitle" idx="7"/>
          </p:nvPr>
        </p:nvSpPr>
        <p:spPr>
          <a:xfrm>
            <a:off x="8586216" y="376584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81" name="Google Shape;81;p16"/>
          <p:cNvSpPr txBox="1">
            <a:spLocks noGrp="1"/>
          </p:cNvSpPr>
          <p:nvPr>
            <p:ph type="subTitle" idx="8"/>
          </p:nvPr>
        </p:nvSpPr>
        <p:spPr>
          <a:xfrm>
            <a:off x="13405104" y="376584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82" name="Google Shape;82;p16"/>
          <p:cNvSpPr txBox="1">
            <a:spLocks noGrp="1"/>
          </p:cNvSpPr>
          <p:nvPr>
            <p:ph type="subTitle" idx="9"/>
          </p:nvPr>
        </p:nvSpPr>
        <p:spPr>
          <a:xfrm>
            <a:off x="8586216" y="5868962"/>
            <a:ext cx="4224600" cy="457200"/>
          </a:xfrm>
          <a:prstGeom prst="rect">
            <a:avLst/>
          </a:prstGeom>
        </p:spPr>
        <p:txBody>
          <a:bodyPr spcFirstLastPara="1" wrap="square" lIns="0" tIns="0" rIns="0" bIns="0" anchor="t" anchorCtr="0">
            <a:noAutofit/>
          </a:bodyPr>
          <a:lstStyle>
            <a:lvl1pPr marL="0" marR="0" lvl="0" indent="0" algn="l">
              <a:lnSpc>
                <a:spcPct val="110000"/>
              </a:lnSpc>
              <a:spcBef>
                <a:spcPts val="0"/>
              </a:spcBef>
              <a:spcAft>
                <a:spcPts val="0"/>
              </a:spcAft>
              <a:buNone/>
              <a:defRPr sz="2700"/>
            </a:lvl1pPr>
            <a:lvl2pPr lvl="1">
              <a:lnSpc>
                <a:spcPct val="110000"/>
              </a:lnSpc>
              <a:spcBef>
                <a:spcPts val="0"/>
              </a:spcBef>
              <a:spcAft>
                <a:spcPts val="0"/>
              </a:spcAft>
              <a:buNone/>
              <a:defRPr sz="2700"/>
            </a:lvl2pPr>
            <a:lvl3pPr lvl="2">
              <a:lnSpc>
                <a:spcPct val="110000"/>
              </a:lnSpc>
              <a:spcBef>
                <a:spcPts val="0"/>
              </a:spcBef>
              <a:spcAft>
                <a:spcPts val="0"/>
              </a:spcAft>
              <a:buNone/>
              <a:defRPr sz="2700"/>
            </a:lvl3pPr>
            <a:lvl4pPr lvl="3">
              <a:lnSpc>
                <a:spcPct val="110000"/>
              </a:lnSpc>
              <a:spcBef>
                <a:spcPts val="0"/>
              </a:spcBef>
              <a:spcAft>
                <a:spcPts val="0"/>
              </a:spcAft>
              <a:buNone/>
              <a:defRPr sz="2700"/>
            </a:lvl4pPr>
            <a:lvl5pPr lvl="4">
              <a:lnSpc>
                <a:spcPct val="110000"/>
              </a:lnSpc>
              <a:spcBef>
                <a:spcPts val="0"/>
              </a:spcBef>
              <a:spcAft>
                <a:spcPts val="0"/>
              </a:spcAft>
              <a:buNone/>
              <a:defRPr sz="2700"/>
            </a:lvl5pPr>
            <a:lvl6pPr lvl="5">
              <a:lnSpc>
                <a:spcPct val="110000"/>
              </a:lnSpc>
              <a:spcBef>
                <a:spcPts val="0"/>
              </a:spcBef>
              <a:spcAft>
                <a:spcPts val="0"/>
              </a:spcAft>
              <a:buNone/>
              <a:defRPr sz="2700"/>
            </a:lvl6pPr>
            <a:lvl7pPr lvl="6">
              <a:lnSpc>
                <a:spcPct val="110000"/>
              </a:lnSpc>
              <a:spcBef>
                <a:spcPts val="0"/>
              </a:spcBef>
              <a:spcAft>
                <a:spcPts val="0"/>
              </a:spcAft>
              <a:buNone/>
              <a:defRPr sz="2700"/>
            </a:lvl7pPr>
            <a:lvl8pPr lvl="7">
              <a:lnSpc>
                <a:spcPct val="110000"/>
              </a:lnSpc>
              <a:spcBef>
                <a:spcPts val="0"/>
              </a:spcBef>
              <a:spcAft>
                <a:spcPts val="0"/>
              </a:spcAft>
              <a:buNone/>
              <a:defRPr sz="2700"/>
            </a:lvl8pPr>
            <a:lvl9pPr lvl="8">
              <a:lnSpc>
                <a:spcPct val="110000"/>
              </a:lnSpc>
              <a:spcBef>
                <a:spcPts val="0"/>
              </a:spcBef>
              <a:spcAft>
                <a:spcPts val="0"/>
              </a:spcAft>
              <a:buNone/>
              <a:defRPr sz="2700"/>
            </a:lvl9pPr>
          </a:lstStyle>
          <a:p>
            <a:endParaRPr/>
          </a:p>
        </p:txBody>
      </p:sp>
      <p:sp>
        <p:nvSpPr>
          <p:cNvPr id="83" name="Google Shape;83;p16"/>
          <p:cNvSpPr txBox="1">
            <a:spLocks noGrp="1"/>
          </p:cNvSpPr>
          <p:nvPr>
            <p:ph type="subTitle" idx="13"/>
          </p:nvPr>
        </p:nvSpPr>
        <p:spPr>
          <a:xfrm>
            <a:off x="13405104" y="5868962"/>
            <a:ext cx="4224600" cy="457200"/>
          </a:xfrm>
          <a:prstGeom prst="rect">
            <a:avLst/>
          </a:prstGeom>
        </p:spPr>
        <p:txBody>
          <a:bodyPr spcFirstLastPara="1" wrap="square" lIns="0" tIns="0" rIns="0" bIns="0" anchor="t" anchorCtr="0">
            <a:noAutofit/>
          </a:bodyPr>
          <a:lstStyle>
            <a:lvl1pPr marL="0" marR="0" lvl="0" indent="0" algn="l">
              <a:lnSpc>
                <a:spcPct val="110000"/>
              </a:lnSpc>
              <a:spcBef>
                <a:spcPts val="0"/>
              </a:spcBef>
              <a:spcAft>
                <a:spcPts val="0"/>
              </a:spcAft>
              <a:buNone/>
              <a:defRPr sz="2700"/>
            </a:lvl1pPr>
            <a:lvl2pPr lvl="1">
              <a:lnSpc>
                <a:spcPct val="110000"/>
              </a:lnSpc>
              <a:spcBef>
                <a:spcPts val="0"/>
              </a:spcBef>
              <a:spcAft>
                <a:spcPts val="0"/>
              </a:spcAft>
              <a:buNone/>
              <a:defRPr sz="2700"/>
            </a:lvl2pPr>
            <a:lvl3pPr lvl="2">
              <a:lnSpc>
                <a:spcPct val="110000"/>
              </a:lnSpc>
              <a:spcBef>
                <a:spcPts val="0"/>
              </a:spcBef>
              <a:spcAft>
                <a:spcPts val="0"/>
              </a:spcAft>
              <a:buNone/>
              <a:defRPr sz="2700"/>
            </a:lvl3pPr>
            <a:lvl4pPr lvl="3">
              <a:lnSpc>
                <a:spcPct val="110000"/>
              </a:lnSpc>
              <a:spcBef>
                <a:spcPts val="0"/>
              </a:spcBef>
              <a:spcAft>
                <a:spcPts val="0"/>
              </a:spcAft>
              <a:buNone/>
              <a:defRPr sz="2700"/>
            </a:lvl4pPr>
            <a:lvl5pPr lvl="4">
              <a:lnSpc>
                <a:spcPct val="110000"/>
              </a:lnSpc>
              <a:spcBef>
                <a:spcPts val="0"/>
              </a:spcBef>
              <a:spcAft>
                <a:spcPts val="0"/>
              </a:spcAft>
              <a:buNone/>
              <a:defRPr sz="2700"/>
            </a:lvl5pPr>
            <a:lvl6pPr lvl="5">
              <a:lnSpc>
                <a:spcPct val="110000"/>
              </a:lnSpc>
              <a:spcBef>
                <a:spcPts val="0"/>
              </a:spcBef>
              <a:spcAft>
                <a:spcPts val="0"/>
              </a:spcAft>
              <a:buNone/>
              <a:defRPr sz="2700"/>
            </a:lvl6pPr>
            <a:lvl7pPr lvl="6">
              <a:lnSpc>
                <a:spcPct val="110000"/>
              </a:lnSpc>
              <a:spcBef>
                <a:spcPts val="0"/>
              </a:spcBef>
              <a:spcAft>
                <a:spcPts val="0"/>
              </a:spcAft>
              <a:buNone/>
              <a:defRPr sz="2700"/>
            </a:lvl7pPr>
            <a:lvl8pPr lvl="7">
              <a:lnSpc>
                <a:spcPct val="110000"/>
              </a:lnSpc>
              <a:spcBef>
                <a:spcPts val="0"/>
              </a:spcBef>
              <a:spcAft>
                <a:spcPts val="0"/>
              </a:spcAft>
              <a:buNone/>
              <a:defRPr sz="2700"/>
            </a:lvl8pPr>
            <a:lvl9pPr lvl="8">
              <a:lnSpc>
                <a:spcPct val="110000"/>
              </a:lnSpc>
              <a:spcBef>
                <a:spcPts val="0"/>
              </a:spcBef>
              <a:spcAft>
                <a:spcPts val="0"/>
              </a:spcAft>
              <a:buNone/>
              <a:defRPr sz="2700"/>
            </a:lvl9pPr>
          </a:lstStyle>
          <a:p>
            <a:endParaRPr/>
          </a:p>
        </p:txBody>
      </p:sp>
      <p:sp>
        <p:nvSpPr>
          <p:cNvPr id="84" name="Google Shape;84;p16"/>
          <p:cNvSpPr txBox="1">
            <a:spLocks noGrp="1"/>
          </p:cNvSpPr>
          <p:nvPr>
            <p:ph type="subTitle" idx="14"/>
          </p:nvPr>
        </p:nvSpPr>
        <p:spPr>
          <a:xfrm>
            <a:off x="8586216" y="550320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85" name="Google Shape;85;p16"/>
          <p:cNvSpPr txBox="1">
            <a:spLocks noGrp="1"/>
          </p:cNvSpPr>
          <p:nvPr>
            <p:ph type="subTitle" idx="15"/>
          </p:nvPr>
        </p:nvSpPr>
        <p:spPr>
          <a:xfrm>
            <a:off x="13405104" y="550320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86" name="Google Shape;86;p16"/>
          <p:cNvSpPr txBox="1">
            <a:spLocks noGrp="1"/>
          </p:cNvSpPr>
          <p:nvPr>
            <p:ph type="subTitle" idx="16"/>
          </p:nvPr>
        </p:nvSpPr>
        <p:spPr>
          <a:xfrm>
            <a:off x="8586216" y="7606330"/>
            <a:ext cx="4224600" cy="457200"/>
          </a:xfrm>
          <a:prstGeom prst="rect">
            <a:avLst/>
          </a:prstGeom>
        </p:spPr>
        <p:txBody>
          <a:bodyPr spcFirstLastPara="1" wrap="square" lIns="0" tIns="0" rIns="0" bIns="0" anchor="t" anchorCtr="0">
            <a:noAutofit/>
          </a:bodyPr>
          <a:lstStyle>
            <a:lvl1pPr marL="0" marR="0" lvl="0" indent="0" algn="l">
              <a:lnSpc>
                <a:spcPct val="110000"/>
              </a:lnSpc>
              <a:spcBef>
                <a:spcPts val="0"/>
              </a:spcBef>
              <a:spcAft>
                <a:spcPts val="0"/>
              </a:spcAft>
              <a:buNone/>
              <a:defRPr sz="2700"/>
            </a:lvl1pPr>
            <a:lvl2pPr lvl="1">
              <a:lnSpc>
                <a:spcPct val="110000"/>
              </a:lnSpc>
              <a:spcBef>
                <a:spcPts val="0"/>
              </a:spcBef>
              <a:spcAft>
                <a:spcPts val="0"/>
              </a:spcAft>
              <a:buNone/>
              <a:defRPr sz="2700"/>
            </a:lvl2pPr>
            <a:lvl3pPr lvl="2">
              <a:lnSpc>
                <a:spcPct val="110000"/>
              </a:lnSpc>
              <a:spcBef>
                <a:spcPts val="0"/>
              </a:spcBef>
              <a:spcAft>
                <a:spcPts val="0"/>
              </a:spcAft>
              <a:buNone/>
              <a:defRPr sz="2700"/>
            </a:lvl3pPr>
            <a:lvl4pPr lvl="3">
              <a:lnSpc>
                <a:spcPct val="110000"/>
              </a:lnSpc>
              <a:spcBef>
                <a:spcPts val="0"/>
              </a:spcBef>
              <a:spcAft>
                <a:spcPts val="0"/>
              </a:spcAft>
              <a:buNone/>
              <a:defRPr sz="2700"/>
            </a:lvl4pPr>
            <a:lvl5pPr lvl="4">
              <a:lnSpc>
                <a:spcPct val="110000"/>
              </a:lnSpc>
              <a:spcBef>
                <a:spcPts val="0"/>
              </a:spcBef>
              <a:spcAft>
                <a:spcPts val="0"/>
              </a:spcAft>
              <a:buNone/>
              <a:defRPr sz="2700"/>
            </a:lvl5pPr>
            <a:lvl6pPr lvl="5">
              <a:lnSpc>
                <a:spcPct val="110000"/>
              </a:lnSpc>
              <a:spcBef>
                <a:spcPts val="0"/>
              </a:spcBef>
              <a:spcAft>
                <a:spcPts val="0"/>
              </a:spcAft>
              <a:buNone/>
              <a:defRPr sz="2700"/>
            </a:lvl6pPr>
            <a:lvl7pPr lvl="6">
              <a:lnSpc>
                <a:spcPct val="110000"/>
              </a:lnSpc>
              <a:spcBef>
                <a:spcPts val="0"/>
              </a:spcBef>
              <a:spcAft>
                <a:spcPts val="0"/>
              </a:spcAft>
              <a:buNone/>
              <a:defRPr sz="2700"/>
            </a:lvl7pPr>
            <a:lvl8pPr lvl="7">
              <a:lnSpc>
                <a:spcPct val="110000"/>
              </a:lnSpc>
              <a:spcBef>
                <a:spcPts val="0"/>
              </a:spcBef>
              <a:spcAft>
                <a:spcPts val="0"/>
              </a:spcAft>
              <a:buNone/>
              <a:defRPr sz="2700"/>
            </a:lvl8pPr>
            <a:lvl9pPr lvl="8">
              <a:lnSpc>
                <a:spcPct val="110000"/>
              </a:lnSpc>
              <a:spcBef>
                <a:spcPts val="0"/>
              </a:spcBef>
              <a:spcAft>
                <a:spcPts val="0"/>
              </a:spcAft>
              <a:buNone/>
              <a:defRPr sz="2700"/>
            </a:lvl9pPr>
          </a:lstStyle>
          <a:p>
            <a:endParaRPr/>
          </a:p>
        </p:txBody>
      </p:sp>
      <p:sp>
        <p:nvSpPr>
          <p:cNvPr id="87" name="Google Shape;87;p16"/>
          <p:cNvSpPr txBox="1">
            <a:spLocks noGrp="1"/>
          </p:cNvSpPr>
          <p:nvPr>
            <p:ph type="subTitle" idx="17"/>
          </p:nvPr>
        </p:nvSpPr>
        <p:spPr>
          <a:xfrm>
            <a:off x="13405104" y="7606330"/>
            <a:ext cx="4224600" cy="457200"/>
          </a:xfrm>
          <a:prstGeom prst="rect">
            <a:avLst/>
          </a:prstGeom>
        </p:spPr>
        <p:txBody>
          <a:bodyPr spcFirstLastPara="1" wrap="square" lIns="0" tIns="0" rIns="0" bIns="0" anchor="t" anchorCtr="0">
            <a:noAutofit/>
          </a:bodyPr>
          <a:lstStyle>
            <a:lvl1pPr marL="0" marR="0" lvl="0" indent="0" algn="l">
              <a:lnSpc>
                <a:spcPct val="110000"/>
              </a:lnSpc>
              <a:spcBef>
                <a:spcPts val="0"/>
              </a:spcBef>
              <a:spcAft>
                <a:spcPts val="0"/>
              </a:spcAft>
              <a:buNone/>
              <a:defRPr sz="2700"/>
            </a:lvl1pPr>
            <a:lvl2pPr lvl="1">
              <a:lnSpc>
                <a:spcPct val="110000"/>
              </a:lnSpc>
              <a:spcBef>
                <a:spcPts val="0"/>
              </a:spcBef>
              <a:spcAft>
                <a:spcPts val="0"/>
              </a:spcAft>
              <a:buNone/>
              <a:defRPr sz="2700"/>
            </a:lvl2pPr>
            <a:lvl3pPr lvl="2">
              <a:lnSpc>
                <a:spcPct val="110000"/>
              </a:lnSpc>
              <a:spcBef>
                <a:spcPts val="0"/>
              </a:spcBef>
              <a:spcAft>
                <a:spcPts val="0"/>
              </a:spcAft>
              <a:buNone/>
              <a:defRPr sz="2700"/>
            </a:lvl3pPr>
            <a:lvl4pPr lvl="3">
              <a:lnSpc>
                <a:spcPct val="110000"/>
              </a:lnSpc>
              <a:spcBef>
                <a:spcPts val="0"/>
              </a:spcBef>
              <a:spcAft>
                <a:spcPts val="0"/>
              </a:spcAft>
              <a:buNone/>
              <a:defRPr sz="2700"/>
            </a:lvl4pPr>
            <a:lvl5pPr lvl="4">
              <a:lnSpc>
                <a:spcPct val="110000"/>
              </a:lnSpc>
              <a:spcBef>
                <a:spcPts val="0"/>
              </a:spcBef>
              <a:spcAft>
                <a:spcPts val="0"/>
              </a:spcAft>
              <a:buNone/>
              <a:defRPr sz="2700"/>
            </a:lvl5pPr>
            <a:lvl6pPr lvl="5">
              <a:lnSpc>
                <a:spcPct val="110000"/>
              </a:lnSpc>
              <a:spcBef>
                <a:spcPts val="0"/>
              </a:spcBef>
              <a:spcAft>
                <a:spcPts val="0"/>
              </a:spcAft>
              <a:buNone/>
              <a:defRPr sz="2700"/>
            </a:lvl6pPr>
            <a:lvl7pPr lvl="6">
              <a:lnSpc>
                <a:spcPct val="110000"/>
              </a:lnSpc>
              <a:spcBef>
                <a:spcPts val="0"/>
              </a:spcBef>
              <a:spcAft>
                <a:spcPts val="0"/>
              </a:spcAft>
              <a:buNone/>
              <a:defRPr sz="2700"/>
            </a:lvl7pPr>
            <a:lvl8pPr lvl="7">
              <a:lnSpc>
                <a:spcPct val="110000"/>
              </a:lnSpc>
              <a:spcBef>
                <a:spcPts val="0"/>
              </a:spcBef>
              <a:spcAft>
                <a:spcPts val="0"/>
              </a:spcAft>
              <a:buNone/>
              <a:defRPr sz="2700"/>
            </a:lvl8pPr>
            <a:lvl9pPr lvl="8">
              <a:lnSpc>
                <a:spcPct val="110000"/>
              </a:lnSpc>
              <a:spcBef>
                <a:spcPts val="0"/>
              </a:spcBef>
              <a:spcAft>
                <a:spcPts val="0"/>
              </a:spcAft>
              <a:buNone/>
              <a:defRPr sz="2700"/>
            </a:lvl9pPr>
          </a:lstStyle>
          <a:p>
            <a:endParaRPr/>
          </a:p>
        </p:txBody>
      </p:sp>
      <p:sp>
        <p:nvSpPr>
          <p:cNvPr id="88" name="Google Shape;88;p16"/>
          <p:cNvSpPr txBox="1">
            <a:spLocks noGrp="1"/>
          </p:cNvSpPr>
          <p:nvPr>
            <p:ph type="subTitle" idx="18"/>
          </p:nvPr>
        </p:nvSpPr>
        <p:spPr>
          <a:xfrm>
            <a:off x="8586216" y="724056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89" name="Google Shape;89;p16"/>
          <p:cNvSpPr txBox="1">
            <a:spLocks noGrp="1"/>
          </p:cNvSpPr>
          <p:nvPr>
            <p:ph type="subTitle" idx="19"/>
          </p:nvPr>
        </p:nvSpPr>
        <p:spPr>
          <a:xfrm>
            <a:off x="13405104" y="724056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90" name="Google Shape;90;p16"/>
          <p:cNvSpPr txBox="1">
            <a:spLocks noGrp="1"/>
          </p:cNvSpPr>
          <p:nvPr>
            <p:ph type="subTitle" idx="20"/>
          </p:nvPr>
        </p:nvSpPr>
        <p:spPr>
          <a:xfrm>
            <a:off x="8586216" y="285144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91" name="Google Shape;91;p16"/>
          <p:cNvSpPr txBox="1">
            <a:spLocks noGrp="1"/>
          </p:cNvSpPr>
          <p:nvPr>
            <p:ph type="subTitle" idx="21"/>
          </p:nvPr>
        </p:nvSpPr>
        <p:spPr>
          <a:xfrm>
            <a:off x="13405104" y="285144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92" name="Google Shape;92;p16"/>
          <p:cNvSpPr txBox="1">
            <a:spLocks noGrp="1"/>
          </p:cNvSpPr>
          <p:nvPr>
            <p:ph type="subTitle" idx="22"/>
          </p:nvPr>
        </p:nvSpPr>
        <p:spPr>
          <a:xfrm>
            <a:off x="8586216" y="458880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93" name="Google Shape;93;p16"/>
          <p:cNvSpPr txBox="1">
            <a:spLocks noGrp="1"/>
          </p:cNvSpPr>
          <p:nvPr>
            <p:ph type="subTitle" idx="23"/>
          </p:nvPr>
        </p:nvSpPr>
        <p:spPr>
          <a:xfrm>
            <a:off x="13405104" y="458880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94" name="Google Shape;94;p16"/>
          <p:cNvSpPr txBox="1">
            <a:spLocks noGrp="1"/>
          </p:cNvSpPr>
          <p:nvPr>
            <p:ph type="subTitle" idx="24"/>
          </p:nvPr>
        </p:nvSpPr>
        <p:spPr>
          <a:xfrm>
            <a:off x="8586216" y="632616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95" name="Google Shape;95;p16"/>
          <p:cNvSpPr txBox="1">
            <a:spLocks noGrp="1"/>
          </p:cNvSpPr>
          <p:nvPr>
            <p:ph type="subTitle" idx="25"/>
          </p:nvPr>
        </p:nvSpPr>
        <p:spPr>
          <a:xfrm>
            <a:off x="13405104" y="632616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96" name="Google Shape;96;p16"/>
          <p:cNvSpPr txBox="1">
            <a:spLocks noGrp="1"/>
          </p:cNvSpPr>
          <p:nvPr>
            <p:ph type="subTitle" idx="26"/>
          </p:nvPr>
        </p:nvSpPr>
        <p:spPr>
          <a:xfrm>
            <a:off x="8586216" y="806352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97" name="Google Shape;97;p16"/>
          <p:cNvSpPr txBox="1">
            <a:spLocks noGrp="1"/>
          </p:cNvSpPr>
          <p:nvPr>
            <p:ph type="subTitle" idx="27"/>
          </p:nvPr>
        </p:nvSpPr>
        <p:spPr>
          <a:xfrm>
            <a:off x="13405104" y="806352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98" name="Google Shape;98;p16"/>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99" name="Google Shape;99;p16"/>
          <p:cNvGrpSpPr/>
          <p:nvPr/>
        </p:nvGrpSpPr>
        <p:grpSpPr>
          <a:xfrm>
            <a:off x="744554" y="9667704"/>
            <a:ext cx="757005" cy="151663"/>
            <a:chOff x="3610015" y="6016276"/>
            <a:chExt cx="1701900" cy="341200"/>
          </a:xfrm>
        </p:grpSpPr>
        <p:grpSp>
          <p:nvGrpSpPr>
            <p:cNvPr id="100" name="Google Shape;100;p16"/>
            <p:cNvGrpSpPr/>
            <p:nvPr/>
          </p:nvGrpSpPr>
          <p:grpSpPr>
            <a:xfrm>
              <a:off x="4234632" y="6027258"/>
              <a:ext cx="1077283" cy="330123"/>
              <a:chOff x="4234632" y="6027258"/>
              <a:chExt cx="1077283" cy="330123"/>
            </a:xfrm>
          </p:grpSpPr>
          <p:sp>
            <p:nvSpPr>
              <p:cNvPr id="101" name="Google Shape;101;p16"/>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102" name="Google Shape;102;p16"/>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103" name="Google Shape;103;p16"/>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104" name="Google Shape;104;p16"/>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105" name="Google Shape;105;p16"/>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106" name="Google Shape;106;p16"/>
          <p:cNvSpPr txBox="1">
            <a:spLocks noGrp="1"/>
          </p:cNvSpPr>
          <p:nvPr>
            <p:ph type="subTitle" idx="28"/>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6_Mission">
  <p:cSld name="SECTION_HEADER_2_1_2_1">
    <p:spTree>
      <p:nvGrpSpPr>
        <p:cNvPr id="1" name="Shape 107"/>
        <p:cNvGrpSpPr/>
        <p:nvPr/>
      </p:nvGrpSpPr>
      <p:grpSpPr>
        <a:xfrm>
          <a:off x="0" y="0"/>
          <a:ext cx="0" cy="0"/>
          <a:chOff x="0" y="0"/>
          <a:chExt cx="0" cy="0"/>
        </a:xfrm>
      </p:grpSpPr>
      <p:sp>
        <p:nvSpPr>
          <p:cNvPr id="108" name="Google Shape;108;p17"/>
          <p:cNvSpPr txBox="1">
            <a:spLocks noGrp="1"/>
          </p:cNvSpPr>
          <p:nvPr>
            <p:ph type="title"/>
          </p:nvPr>
        </p:nvSpPr>
        <p:spPr>
          <a:xfrm>
            <a:off x="1527048" y="3822192"/>
            <a:ext cx="13377600" cy="4114800"/>
          </a:xfrm>
          <a:prstGeom prst="rect">
            <a:avLst/>
          </a:prstGeom>
        </p:spPr>
        <p:txBody>
          <a:bodyPr spcFirstLastPara="1" wrap="square" lIns="0" tIns="0" rIns="0" bIns="0" anchor="t" anchorCtr="0">
            <a:noAutofit/>
          </a:bodyPr>
          <a:lstStyle>
            <a:lvl1pPr lvl="0">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a:endParaRPr/>
          </a:p>
        </p:txBody>
      </p:sp>
      <p:sp>
        <p:nvSpPr>
          <p:cNvPr id="109" name="Google Shape;109;p17"/>
          <p:cNvSpPr txBox="1">
            <a:spLocks noGrp="1"/>
          </p:cNvSpPr>
          <p:nvPr>
            <p:ph type="subTitle" idx="1"/>
          </p:nvPr>
        </p:nvSpPr>
        <p:spPr>
          <a:xfrm>
            <a:off x="1527048" y="2999232"/>
            <a:ext cx="133776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a:lvl1pPr>
            <a:lvl2pPr lvl="1">
              <a:lnSpc>
                <a:spcPct val="125000"/>
              </a:lnSpc>
              <a:spcBef>
                <a:spcPts val="0"/>
              </a:spcBef>
              <a:spcAft>
                <a:spcPts val="0"/>
              </a:spcAft>
              <a:buNone/>
              <a:defRPr sz="1800"/>
            </a:lvl2pPr>
            <a:lvl3pPr lvl="2">
              <a:lnSpc>
                <a:spcPct val="125000"/>
              </a:lnSpc>
              <a:spcBef>
                <a:spcPts val="0"/>
              </a:spcBef>
              <a:spcAft>
                <a:spcPts val="0"/>
              </a:spcAft>
              <a:buNone/>
              <a:defRPr sz="1800"/>
            </a:lvl3pPr>
            <a:lvl4pPr lvl="3">
              <a:lnSpc>
                <a:spcPct val="125000"/>
              </a:lnSpc>
              <a:spcBef>
                <a:spcPts val="0"/>
              </a:spcBef>
              <a:spcAft>
                <a:spcPts val="0"/>
              </a:spcAft>
              <a:buNone/>
              <a:defRPr sz="1800"/>
            </a:lvl4pPr>
            <a:lvl5pPr lvl="4">
              <a:lnSpc>
                <a:spcPct val="125000"/>
              </a:lnSpc>
              <a:spcBef>
                <a:spcPts val="0"/>
              </a:spcBef>
              <a:spcAft>
                <a:spcPts val="0"/>
              </a:spcAft>
              <a:buNone/>
              <a:defRPr sz="1800"/>
            </a:lvl5pPr>
            <a:lvl6pPr lvl="5">
              <a:lnSpc>
                <a:spcPct val="125000"/>
              </a:lnSpc>
              <a:spcBef>
                <a:spcPts val="0"/>
              </a:spcBef>
              <a:spcAft>
                <a:spcPts val="0"/>
              </a:spcAft>
              <a:buNone/>
              <a:defRPr sz="1800"/>
            </a:lvl6pPr>
            <a:lvl7pPr lvl="6">
              <a:lnSpc>
                <a:spcPct val="125000"/>
              </a:lnSpc>
              <a:spcBef>
                <a:spcPts val="0"/>
              </a:spcBef>
              <a:spcAft>
                <a:spcPts val="0"/>
              </a:spcAft>
              <a:buNone/>
              <a:defRPr sz="1800"/>
            </a:lvl7pPr>
            <a:lvl8pPr lvl="7">
              <a:lnSpc>
                <a:spcPct val="125000"/>
              </a:lnSpc>
              <a:spcBef>
                <a:spcPts val="0"/>
              </a:spcBef>
              <a:spcAft>
                <a:spcPts val="0"/>
              </a:spcAft>
              <a:buNone/>
              <a:defRPr sz="1800"/>
            </a:lvl8pPr>
            <a:lvl9pPr lvl="8">
              <a:lnSpc>
                <a:spcPct val="125000"/>
              </a:lnSpc>
              <a:spcBef>
                <a:spcPts val="0"/>
              </a:spcBef>
              <a:spcAft>
                <a:spcPts val="0"/>
              </a:spcAft>
              <a:buNone/>
              <a:defRPr sz="1800"/>
            </a:lvl9pPr>
          </a:lstStyle>
          <a:p>
            <a:endParaRPr/>
          </a:p>
        </p:txBody>
      </p:sp>
      <p:sp>
        <p:nvSpPr>
          <p:cNvPr id="110" name="Google Shape;110;p17"/>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111" name="Google Shape;111;p17"/>
          <p:cNvGrpSpPr/>
          <p:nvPr/>
        </p:nvGrpSpPr>
        <p:grpSpPr>
          <a:xfrm>
            <a:off x="744554" y="9667704"/>
            <a:ext cx="757005" cy="151663"/>
            <a:chOff x="3610015" y="6016276"/>
            <a:chExt cx="1701900" cy="341200"/>
          </a:xfrm>
        </p:grpSpPr>
        <p:grpSp>
          <p:nvGrpSpPr>
            <p:cNvPr id="112" name="Google Shape;112;p17"/>
            <p:cNvGrpSpPr/>
            <p:nvPr/>
          </p:nvGrpSpPr>
          <p:grpSpPr>
            <a:xfrm>
              <a:off x="4234632" y="6027258"/>
              <a:ext cx="1077283" cy="330123"/>
              <a:chOff x="4234632" y="6027258"/>
              <a:chExt cx="1077283" cy="330123"/>
            </a:xfrm>
          </p:grpSpPr>
          <p:sp>
            <p:nvSpPr>
              <p:cNvPr id="113" name="Google Shape;113;p17"/>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114" name="Google Shape;114;p17"/>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115" name="Google Shape;115;p17"/>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116" name="Google Shape;116;p17"/>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117" name="Google Shape;117;p17"/>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118" name="Google Shape;118;p17"/>
          <p:cNvSpPr txBox="1">
            <a:spLocks noGrp="1"/>
          </p:cNvSpPr>
          <p:nvPr>
            <p:ph type="subTitle" idx="2"/>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9_Quote">
  <p:cSld name="SECTION_HEADER_2_1_2_2">
    <p:spTree>
      <p:nvGrpSpPr>
        <p:cNvPr id="1" name="Shape 119"/>
        <p:cNvGrpSpPr/>
        <p:nvPr/>
      </p:nvGrpSpPr>
      <p:grpSpPr>
        <a:xfrm>
          <a:off x="0" y="0"/>
          <a:ext cx="0" cy="0"/>
          <a:chOff x="0" y="0"/>
          <a:chExt cx="0" cy="0"/>
        </a:xfrm>
      </p:grpSpPr>
      <p:sp>
        <p:nvSpPr>
          <p:cNvPr id="120" name="Google Shape;120;p18"/>
          <p:cNvSpPr txBox="1">
            <a:spLocks noGrp="1"/>
          </p:cNvSpPr>
          <p:nvPr>
            <p:ph type="title"/>
          </p:nvPr>
        </p:nvSpPr>
        <p:spPr>
          <a:xfrm>
            <a:off x="1527048" y="2788920"/>
            <a:ext cx="13377600" cy="4114800"/>
          </a:xfrm>
          <a:prstGeom prst="rect">
            <a:avLst/>
          </a:prstGeom>
        </p:spPr>
        <p:txBody>
          <a:bodyPr spcFirstLastPara="1" wrap="square" lIns="0" tIns="0" rIns="0" bIns="0" anchor="b" anchorCtr="0">
            <a:noAutofit/>
          </a:bodyPr>
          <a:lstStyle>
            <a:lvl1pPr lvl="0">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a:endParaRPr/>
          </a:p>
        </p:txBody>
      </p:sp>
      <p:sp>
        <p:nvSpPr>
          <p:cNvPr id="121" name="Google Shape;121;p18"/>
          <p:cNvSpPr txBox="1">
            <a:spLocks noGrp="1"/>
          </p:cNvSpPr>
          <p:nvPr>
            <p:ph type="subTitle" idx="1"/>
          </p:nvPr>
        </p:nvSpPr>
        <p:spPr>
          <a:xfrm>
            <a:off x="1527048" y="7543800"/>
            <a:ext cx="133776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a:lvl1pPr>
            <a:lvl2pPr lvl="1">
              <a:lnSpc>
                <a:spcPct val="125000"/>
              </a:lnSpc>
              <a:spcBef>
                <a:spcPts val="0"/>
              </a:spcBef>
              <a:spcAft>
                <a:spcPts val="0"/>
              </a:spcAft>
              <a:buNone/>
              <a:defRPr sz="1800"/>
            </a:lvl2pPr>
            <a:lvl3pPr lvl="2">
              <a:lnSpc>
                <a:spcPct val="125000"/>
              </a:lnSpc>
              <a:spcBef>
                <a:spcPts val="0"/>
              </a:spcBef>
              <a:spcAft>
                <a:spcPts val="0"/>
              </a:spcAft>
              <a:buNone/>
              <a:defRPr sz="1800"/>
            </a:lvl3pPr>
            <a:lvl4pPr lvl="3">
              <a:lnSpc>
                <a:spcPct val="125000"/>
              </a:lnSpc>
              <a:spcBef>
                <a:spcPts val="0"/>
              </a:spcBef>
              <a:spcAft>
                <a:spcPts val="0"/>
              </a:spcAft>
              <a:buNone/>
              <a:defRPr sz="1800"/>
            </a:lvl4pPr>
            <a:lvl5pPr lvl="4">
              <a:lnSpc>
                <a:spcPct val="125000"/>
              </a:lnSpc>
              <a:spcBef>
                <a:spcPts val="0"/>
              </a:spcBef>
              <a:spcAft>
                <a:spcPts val="0"/>
              </a:spcAft>
              <a:buNone/>
              <a:defRPr sz="1800"/>
            </a:lvl5pPr>
            <a:lvl6pPr lvl="5">
              <a:lnSpc>
                <a:spcPct val="125000"/>
              </a:lnSpc>
              <a:spcBef>
                <a:spcPts val="0"/>
              </a:spcBef>
              <a:spcAft>
                <a:spcPts val="0"/>
              </a:spcAft>
              <a:buNone/>
              <a:defRPr sz="1800"/>
            </a:lvl6pPr>
            <a:lvl7pPr lvl="6">
              <a:lnSpc>
                <a:spcPct val="125000"/>
              </a:lnSpc>
              <a:spcBef>
                <a:spcPts val="0"/>
              </a:spcBef>
              <a:spcAft>
                <a:spcPts val="0"/>
              </a:spcAft>
              <a:buNone/>
              <a:defRPr sz="1800"/>
            </a:lvl7pPr>
            <a:lvl8pPr lvl="7">
              <a:lnSpc>
                <a:spcPct val="125000"/>
              </a:lnSpc>
              <a:spcBef>
                <a:spcPts val="0"/>
              </a:spcBef>
              <a:spcAft>
                <a:spcPts val="0"/>
              </a:spcAft>
              <a:buNone/>
              <a:defRPr sz="1800"/>
            </a:lvl8pPr>
            <a:lvl9pPr lvl="8">
              <a:lnSpc>
                <a:spcPct val="125000"/>
              </a:lnSpc>
              <a:spcBef>
                <a:spcPts val="0"/>
              </a:spcBef>
              <a:spcAft>
                <a:spcPts val="0"/>
              </a:spcAft>
              <a:buNone/>
              <a:defRPr sz="1800"/>
            </a:lvl9pPr>
          </a:lstStyle>
          <a:p>
            <a:endParaRPr/>
          </a:p>
        </p:txBody>
      </p:sp>
      <p:sp>
        <p:nvSpPr>
          <p:cNvPr id="122" name="Google Shape;122;p18"/>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123" name="Google Shape;123;p18"/>
          <p:cNvGrpSpPr/>
          <p:nvPr/>
        </p:nvGrpSpPr>
        <p:grpSpPr>
          <a:xfrm>
            <a:off x="744554" y="9667704"/>
            <a:ext cx="757005" cy="151663"/>
            <a:chOff x="3610015" y="6016276"/>
            <a:chExt cx="1701900" cy="341200"/>
          </a:xfrm>
        </p:grpSpPr>
        <p:grpSp>
          <p:nvGrpSpPr>
            <p:cNvPr id="124" name="Google Shape;124;p18"/>
            <p:cNvGrpSpPr/>
            <p:nvPr/>
          </p:nvGrpSpPr>
          <p:grpSpPr>
            <a:xfrm>
              <a:off x="4234632" y="6027258"/>
              <a:ext cx="1077283" cy="330123"/>
              <a:chOff x="4234632" y="6027258"/>
              <a:chExt cx="1077283" cy="330123"/>
            </a:xfrm>
          </p:grpSpPr>
          <p:sp>
            <p:nvSpPr>
              <p:cNvPr id="125" name="Google Shape;125;p18"/>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126" name="Google Shape;126;p18"/>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127" name="Google Shape;127;p18"/>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128" name="Google Shape;128;p18"/>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129" name="Google Shape;129;p18"/>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130" name="Google Shape;130;p18"/>
          <p:cNvSpPr txBox="1">
            <a:spLocks noGrp="1"/>
          </p:cNvSpPr>
          <p:nvPr>
            <p:ph type="subTitle" idx="2"/>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2_Section">
  <p:cSld name="SECTION_HEADER_2_3">
    <p:spTree>
      <p:nvGrpSpPr>
        <p:cNvPr id="1" name="Shape 131"/>
        <p:cNvGrpSpPr/>
        <p:nvPr/>
      </p:nvGrpSpPr>
      <p:grpSpPr>
        <a:xfrm>
          <a:off x="0" y="0"/>
          <a:ext cx="0" cy="0"/>
          <a:chOff x="0" y="0"/>
          <a:chExt cx="0" cy="0"/>
        </a:xfrm>
      </p:grpSpPr>
      <p:sp>
        <p:nvSpPr>
          <p:cNvPr id="132" name="Google Shape;132;p19"/>
          <p:cNvSpPr txBox="1">
            <a:spLocks noGrp="1"/>
          </p:cNvSpPr>
          <p:nvPr>
            <p:ph type="ctrTitle"/>
          </p:nvPr>
        </p:nvSpPr>
        <p:spPr>
          <a:xfrm>
            <a:off x="1527048" y="4207788"/>
            <a:ext cx="11964900" cy="1719000"/>
          </a:xfrm>
          <a:prstGeom prst="rect">
            <a:avLst/>
          </a:prstGeom>
        </p:spPr>
        <p:txBody>
          <a:bodyPr spcFirstLastPara="1" wrap="square" lIns="0" tIns="0" rIns="0" bIns="0" anchor="ctr" anchorCtr="0">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133" name="Google Shape;133;p19"/>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134" name="Google Shape;134;p19"/>
          <p:cNvGrpSpPr/>
          <p:nvPr/>
        </p:nvGrpSpPr>
        <p:grpSpPr>
          <a:xfrm>
            <a:off x="744554" y="9667704"/>
            <a:ext cx="757005" cy="151663"/>
            <a:chOff x="3610015" y="6016276"/>
            <a:chExt cx="1701900" cy="341200"/>
          </a:xfrm>
        </p:grpSpPr>
        <p:grpSp>
          <p:nvGrpSpPr>
            <p:cNvPr id="135" name="Google Shape;135;p19"/>
            <p:cNvGrpSpPr/>
            <p:nvPr/>
          </p:nvGrpSpPr>
          <p:grpSpPr>
            <a:xfrm>
              <a:off x="4234632" y="6027258"/>
              <a:ext cx="1077283" cy="330123"/>
              <a:chOff x="4234632" y="6027258"/>
              <a:chExt cx="1077283" cy="330123"/>
            </a:xfrm>
          </p:grpSpPr>
          <p:sp>
            <p:nvSpPr>
              <p:cNvPr id="136" name="Google Shape;136;p19"/>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137" name="Google Shape;137;p19"/>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138" name="Google Shape;138;p19"/>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139" name="Google Shape;139;p19"/>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140" name="Google Shape;140;p19"/>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141" name="Google Shape;141;p19"/>
          <p:cNvSpPr txBox="1">
            <a:spLocks noGrp="1"/>
          </p:cNvSpPr>
          <p:nvPr>
            <p:ph type="subTitle" idx="1"/>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8_Text">
  <p:cSld name="TITLE_AND_BODY_1">
    <p:spTree>
      <p:nvGrpSpPr>
        <p:cNvPr id="1" name="Shape 142"/>
        <p:cNvGrpSpPr/>
        <p:nvPr/>
      </p:nvGrpSpPr>
      <p:grpSpPr>
        <a:xfrm>
          <a:off x="0" y="0"/>
          <a:ext cx="0" cy="0"/>
          <a:chOff x="0" y="0"/>
          <a:chExt cx="0" cy="0"/>
        </a:xfrm>
      </p:grpSpPr>
      <p:sp>
        <p:nvSpPr>
          <p:cNvPr id="143" name="Google Shape;143;p20"/>
          <p:cNvSpPr txBox="1">
            <a:spLocks noGrp="1"/>
          </p:cNvSpPr>
          <p:nvPr>
            <p:ph type="title"/>
          </p:nvPr>
        </p:nvSpPr>
        <p:spPr>
          <a:xfrm>
            <a:off x="1527048" y="2532888"/>
            <a:ext cx="14785800" cy="850500"/>
          </a:xfrm>
          <a:prstGeom prst="rect">
            <a:avLst/>
          </a:prstGeom>
        </p:spPr>
        <p:txBody>
          <a:bodyPr spcFirstLastPara="1" wrap="square" lIns="0" tIns="0" rIns="0" bIns="0" anchor="b" anchorCtr="0">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144" name="Google Shape;144;p20"/>
          <p:cNvSpPr txBox="1">
            <a:spLocks noGrp="1"/>
          </p:cNvSpPr>
          <p:nvPr>
            <p:ph type="body" idx="1"/>
          </p:nvPr>
        </p:nvSpPr>
        <p:spPr>
          <a:xfrm>
            <a:off x="1527048" y="4014216"/>
            <a:ext cx="14785800" cy="46176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145" name="Google Shape;145;p20"/>
          <p:cNvSpPr txBox="1">
            <a:spLocks noGrp="1"/>
          </p:cNvSpPr>
          <p:nvPr>
            <p:ph type="subTitle" idx="2"/>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b="0">
                <a:latin typeface="Optimistic Display Medium"/>
                <a:ea typeface="Optimistic Display Medium"/>
                <a:cs typeface="Optimistic Display Medium"/>
                <a:sym typeface="Optimistic Display Medium"/>
              </a:defRPr>
            </a:lvl2pPr>
            <a:lvl3pPr lvl="2">
              <a:lnSpc>
                <a:spcPct val="120000"/>
              </a:lnSpc>
              <a:spcBef>
                <a:spcPts val="0"/>
              </a:spcBef>
              <a:spcAft>
                <a:spcPts val="0"/>
              </a:spcAft>
              <a:buNone/>
              <a:defRPr sz="1800" b="0">
                <a:latin typeface="Optimistic Display Medium"/>
                <a:ea typeface="Optimistic Display Medium"/>
                <a:cs typeface="Optimistic Display Medium"/>
                <a:sym typeface="Optimistic Display Medium"/>
              </a:defRPr>
            </a:lvl3pPr>
            <a:lvl4pPr lvl="3">
              <a:lnSpc>
                <a:spcPct val="120000"/>
              </a:lnSpc>
              <a:spcBef>
                <a:spcPts val="0"/>
              </a:spcBef>
              <a:spcAft>
                <a:spcPts val="0"/>
              </a:spcAft>
              <a:buNone/>
              <a:defRPr sz="1800" b="0">
                <a:latin typeface="Optimistic Display Medium"/>
                <a:ea typeface="Optimistic Display Medium"/>
                <a:cs typeface="Optimistic Display Medium"/>
                <a:sym typeface="Optimistic Display Medium"/>
              </a:defRPr>
            </a:lvl4pPr>
            <a:lvl5pPr lvl="4">
              <a:lnSpc>
                <a:spcPct val="120000"/>
              </a:lnSpc>
              <a:spcBef>
                <a:spcPts val="0"/>
              </a:spcBef>
              <a:spcAft>
                <a:spcPts val="0"/>
              </a:spcAft>
              <a:buNone/>
              <a:defRPr sz="1800" b="0">
                <a:latin typeface="Optimistic Display Medium"/>
                <a:ea typeface="Optimistic Display Medium"/>
                <a:cs typeface="Optimistic Display Medium"/>
                <a:sym typeface="Optimistic Display Medium"/>
              </a:defRPr>
            </a:lvl5pPr>
            <a:lvl6pPr lvl="5">
              <a:lnSpc>
                <a:spcPct val="120000"/>
              </a:lnSpc>
              <a:spcBef>
                <a:spcPts val="0"/>
              </a:spcBef>
              <a:spcAft>
                <a:spcPts val="0"/>
              </a:spcAft>
              <a:buNone/>
              <a:defRPr sz="1800" b="0">
                <a:latin typeface="Optimistic Display Medium"/>
                <a:ea typeface="Optimistic Display Medium"/>
                <a:cs typeface="Optimistic Display Medium"/>
                <a:sym typeface="Optimistic Display Medium"/>
              </a:defRPr>
            </a:lvl6pPr>
            <a:lvl7pPr lvl="6">
              <a:lnSpc>
                <a:spcPct val="120000"/>
              </a:lnSpc>
              <a:spcBef>
                <a:spcPts val="0"/>
              </a:spcBef>
              <a:spcAft>
                <a:spcPts val="0"/>
              </a:spcAft>
              <a:buNone/>
              <a:defRPr sz="1800" b="0">
                <a:latin typeface="Optimistic Display Medium"/>
                <a:ea typeface="Optimistic Display Medium"/>
                <a:cs typeface="Optimistic Display Medium"/>
                <a:sym typeface="Optimistic Display Medium"/>
              </a:defRPr>
            </a:lvl7pPr>
            <a:lvl8pPr lvl="7">
              <a:lnSpc>
                <a:spcPct val="120000"/>
              </a:lnSpc>
              <a:spcBef>
                <a:spcPts val="0"/>
              </a:spcBef>
              <a:spcAft>
                <a:spcPts val="0"/>
              </a:spcAft>
              <a:buNone/>
              <a:defRPr sz="1800" b="0">
                <a:latin typeface="Optimistic Display Medium"/>
                <a:ea typeface="Optimistic Display Medium"/>
                <a:cs typeface="Optimistic Display Medium"/>
                <a:sym typeface="Optimistic Display Medium"/>
              </a:defRPr>
            </a:lvl8pPr>
            <a:lvl9pPr lvl="8">
              <a:lnSpc>
                <a:spcPct val="120000"/>
              </a:lnSpc>
              <a:spcBef>
                <a:spcPts val="0"/>
              </a:spcBef>
              <a:spcAft>
                <a:spcPts val="0"/>
              </a:spcAft>
              <a:buNone/>
              <a:defRPr sz="1800" b="0">
                <a:latin typeface="Optimistic Display Medium"/>
                <a:ea typeface="Optimistic Display Medium"/>
                <a:cs typeface="Optimistic Display Medium"/>
                <a:sym typeface="Optimistic Display Medium"/>
              </a:defRPr>
            </a:lvl9pPr>
          </a:lstStyle>
          <a:p>
            <a:endParaRPr/>
          </a:p>
        </p:txBody>
      </p:sp>
      <p:sp>
        <p:nvSpPr>
          <p:cNvPr id="146" name="Google Shape;146;p20"/>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147" name="Google Shape;147;p20"/>
          <p:cNvGrpSpPr/>
          <p:nvPr/>
        </p:nvGrpSpPr>
        <p:grpSpPr>
          <a:xfrm>
            <a:off x="744554" y="9667704"/>
            <a:ext cx="757005" cy="151663"/>
            <a:chOff x="3610015" y="6016276"/>
            <a:chExt cx="1701900" cy="341200"/>
          </a:xfrm>
        </p:grpSpPr>
        <p:grpSp>
          <p:nvGrpSpPr>
            <p:cNvPr id="148" name="Google Shape;148;p20"/>
            <p:cNvGrpSpPr/>
            <p:nvPr/>
          </p:nvGrpSpPr>
          <p:grpSpPr>
            <a:xfrm>
              <a:off x="4234632" y="6027258"/>
              <a:ext cx="1077283" cy="330123"/>
              <a:chOff x="4234632" y="6027258"/>
              <a:chExt cx="1077283" cy="330123"/>
            </a:xfrm>
          </p:grpSpPr>
          <p:sp>
            <p:nvSpPr>
              <p:cNvPr id="149" name="Google Shape;149;p20"/>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150" name="Google Shape;150;p20"/>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151" name="Google Shape;151;p20"/>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152" name="Google Shape;152;p20"/>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153" name="Google Shape;153;p20"/>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154" name="Google Shape;154;p20"/>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31_Text (Two-Thirds)">
  <p:cSld name="TITLE_AND_BODY_1_1">
    <p:spTree>
      <p:nvGrpSpPr>
        <p:cNvPr id="1" name="Shape 155"/>
        <p:cNvGrpSpPr/>
        <p:nvPr/>
      </p:nvGrpSpPr>
      <p:grpSpPr>
        <a:xfrm>
          <a:off x="0" y="0"/>
          <a:ext cx="0" cy="0"/>
          <a:chOff x="0" y="0"/>
          <a:chExt cx="0" cy="0"/>
        </a:xfrm>
      </p:grpSpPr>
      <p:sp>
        <p:nvSpPr>
          <p:cNvPr id="156" name="Google Shape;156;p21"/>
          <p:cNvSpPr txBox="1">
            <a:spLocks noGrp="1"/>
          </p:cNvSpPr>
          <p:nvPr>
            <p:ph type="subTitle" idx="1"/>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b="0">
                <a:latin typeface="Optimistic Display Medium"/>
                <a:ea typeface="Optimistic Display Medium"/>
                <a:cs typeface="Optimistic Display Medium"/>
                <a:sym typeface="Optimistic Display Medium"/>
              </a:defRPr>
            </a:lvl2pPr>
            <a:lvl3pPr lvl="2">
              <a:lnSpc>
                <a:spcPct val="120000"/>
              </a:lnSpc>
              <a:spcBef>
                <a:spcPts val="0"/>
              </a:spcBef>
              <a:spcAft>
                <a:spcPts val="0"/>
              </a:spcAft>
              <a:buNone/>
              <a:defRPr sz="1800" b="0">
                <a:latin typeface="Optimistic Display Medium"/>
                <a:ea typeface="Optimistic Display Medium"/>
                <a:cs typeface="Optimistic Display Medium"/>
                <a:sym typeface="Optimistic Display Medium"/>
              </a:defRPr>
            </a:lvl3pPr>
            <a:lvl4pPr lvl="3">
              <a:lnSpc>
                <a:spcPct val="120000"/>
              </a:lnSpc>
              <a:spcBef>
                <a:spcPts val="0"/>
              </a:spcBef>
              <a:spcAft>
                <a:spcPts val="0"/>
              </a:spcAft>
              <a:buNone/>
              <a:defRPr sz="1800" b="0">
                <a:latin typeface="Optimistic Display Medium"/>
                <a:ea typeface="Optimistic Display Medium"/>
                <a:cs typeface="Optimistic Display Medium"/>
                <a:sym typeface="Optimistic Display Medium"/>
              </a:defRPr>
            </a:lvl4pPr>
            <a:lvl5pPr lvl="4">
              <a:lnSpc>
                <a:spcPct val="120000"/>
              </a:lnSpc>
              <a:spcBef>
                <a:spcPts val="0"/>
              </a:spcBef>
              <a:spcAft>
                <a:spcPts val="0"/>
              </a:spcAft>
              <a:buNone/>
              <a:defRPr sz="1800" b="0">
                <a:latin typeface="Optimistic Display Medium"/>
                <a:ea typeface="Optimistic Display Medium"/>
                <a:cs typeface="Optimistic Display Medium"/>
                <a:sym typeface="Optimistic Display Medium"/>
              </a:defRPr>
            </a:lvl5pPr>
            <a:lvl6pPr lvl="5">
              <a:lnSpc>
                <a:spcPct val="120000"/>
              </a:lnSpc>
              <a:spcBef>
                <a:spcPts val="0"/>
              </a:spcBef>
              <a:spcAft>
                <a:spcPts val="0"/>
              </a:spcAft>
              <a:buNone/>
              <a:defRPr sz="1800" b="0">
                <a:latin typeface="Optimistic Display Medium"/>
                <a:ea typeface="Optimistic Display Medium"/>
                <a:cs typeface="Optimistic Display Medium"/>
                <a:sym typeface="Optimistic Display Medium"/>
              </a:defRPr>
            </a:lvl6pPr>
            <a:lvl7pPr lvl="6">
              <a:lnSpc>
                <a:spcPct val="120000"/>
              </a:lnSpc>
              <a:spcBef>
                <a:spcPts val="0"/>
              </a:spcBef>
              <a:spcAft>
                <a:spcPts val="0"/>
              </a:spcAft>
              <a:buNone/>
              <a:defRPr sz="1800" b="0">
                <a:latin typeface="Optimistic Display Medium"/>
                <a:ea typeface="Optimistic Display Medium"/>
                <a:cs typeface="Optimistic Display Medium"/>
                <a:sym typeface="Optimistic Display Medium"/>
              </a:defRPr>
            </a:lvl7pPr>
            <a:lvl8pPr lvl="7">
              <a:lnSpc>
                <a:spcPct val="120000"/>
              </a:lnSpc>
              <a:spcBef>
                <a:spcPts val="0"/>
              </a:spcBef>
              <a:spcAft>
                <a:spcPts val="0"/>
              </a:spcAft>
              <a:buNone/>
              <a:defRPr sz="1800" b="0">
                <a:latin typeface="Optimistic Display Medium"/>
                <a:ea typeface="Optimistic Display Medium"/>
                <a:cs typeface="Optimistic Display Medium"/>
                <a:sym typeface="Optimistic Display Medium"/>
              </a:defRPr>
            </a:lvl8pPr>
            <a:lvl9pPr lvl="8">
              <a:lnSpc>
                <a:spcPct val="120000"/>
              </a:lnSpc>
              <a:spcBef>
                <a:spcPts val="0"/>
              </a:spcBef>
              <a:spcAft>
                <a:spcPts val="0"/>
              </a:spcAft>
              <a:buNone/>
              <a:defRPr sz="1800" b="0">
                <a:latin typeface="Optimistic Display Medium"/>
                <a:ea typeface="Optimistic Display Medium"/>
                <a:cs typeface="Optimistic Display Medium"/>
                <a:sym typeface="Optimistic Display Medium"/>
              </a:defRPr>
            </a:lvl9pPr>
          </a:lstStyle>
          <a:p>
            <a:endParaRPr/>
          </a:p>
        </p:txBody>
      </p:sp>
      <p:sp>
        <p:nvSpPr>
          <p:cNvPr id="157" name="Google Shape;157;p21"/>
          <p:cNvSpPr txBox="1">
            <a:spLocks noGrp="1"/>
          </p:cNvSpPr>
          <p:nvPr>
            <p:ph type="title"/>
          </p:nvPr>
        </p:nvSpPr>
        <p:spPr>
          <a:xfrm>
            <a:off x="1527048" y="2532888"/>
            <a:ext cx="8905800" cy="1710000"/>
          </a:xfrm>
          <a:prstGeom prst="rect">
            <a:avLst/>
          </a:prstGeom>
        </p:spPr>
        <p:txBody>
          <a:bodyPr spcFirstLastPara="1" wrap="square" lIns="0" tIns="0" rIns="0" bIns="0" anchor="b" anchorCtr="0">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158" name="Google Shape;158;p21"/>
          <p:cNvSpPr txBox="1">
            <a:spLocks noGrp="1"/>
          </p:cNvSpPr>
          <p:nvPr>
            <p:ph type="body" idx="2"/>
          </p:nvPr>
        </p:nvSpPr>
        <p:spPr>
          <a:xfrm>
            <a:off x="1527048" y="4864603"/>
            <a:ext cx="8905800" cy="46176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159" name="Google Shape;159;p21"/>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160" name="Google Shape;160;p21"/>
          <p:cNvGrpSpPr/>
          <p:nvPr/>
        </p:nvGrpSpPr>
        <p:grpSpPr>
          <a:xfrm>
            <a:off x="744554" y="9667704"/>
            <a:ext cx="757005" cy="151663"/>
            <a:chOff x="3610015" y="6016276"/>
            <a:chExt cx="1701900" cy="341200"/>
          </a:xfrm>
        </p:grpSpPr>
        <p:grpSp>
          <p:nvGrpSpPr>
            <p:cNvPr id="161" name="Google Shape;161;p21"/>
            <p:cNvGrpSpPr/>
            <p:nvPr/>
          </p:nvGrpSpPr>
          <p:grpSpPr>
            <a:xfrm>
              <a:off x="4234632" y="6027258"/>
              <a:ext cx="1077283" cy="330123"/>
              <a:chOff x="4234632" y="6027258"/>
              <a:chExt cx="1077283" cy="330123"/>
            </a:xfrm>
          </p:grpSpPr>
          <p:sp>
            <p:nvSpPr>
              <p:cNvPr id="162" name="Google Shape;162;p21"/>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163" name="Google Shape;163;p21"/>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164" name="Google Shape;164;p21"/>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165" name="Google Shape;165;p21"/>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166" name="Google Shape;166;p21"/>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167" name="Google Shape;167;p21"/>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623400" y="4301700"/>
            <a:ext cx="17041200" cy="1683600"/>
          </a:xfrm>
          <a:prstGeom prst="rect">
            <a:avLst/>
          </a:prstGeom>
        </p:spPr>
        <p:txBody>
          <a:bodyPr spcFirstLastPara="1" wrap="square" lIns="167625" tIns="167625" rIns="167625" bIns="167625" anchor="ctr" anchorCtr="0">
            <a:normAutofit/>
          </a:bodyPr>
          <a:lstStyle>
            <a:lvl1pPr lvl="0" algn="ctr">
              <a:spcBef>
                <a:spcPts val="0"/>
              </a:spcBef>
              <a:spcAft>
                <a:spcPts val="0"/>
              </a:spcAft>
              <a:buSzPts val="6600"/>
              <a:buNone/>
              <a:defRPr sz="6600"/>
            </a:lvl1pPr>
            <a:lvl2pPr lvl="1" algn="ctr">
              <a:spcBef>
                <a:spcPts val="0"/>
              </a:spcBef>
              <a:spcAft>
                <a:spcPts val="0"/>
              </a:spcAft>
              <a:buSzPts val="6600"/>
              <a:buNone/>
              <a:defRPr sz="6600"/>
            </a:lvl2pPr>
            <a:lvl3pPr lvl="2" algn="ctr">
              <a:spcBef>
                <a:spcPts val="0"/>
              </a:spcBef>
              <a:spcAft>
                <a:spcPts val="0"/>
              </a:spcAft>
              <a:buSzPts val="6600"/>
              <a:buNone/>
              <a:defRPr sz="6600"/>
            </a:lvl3pPr>
            <a:lvl4pPr lvl="3" algn="ctr">
              <a:spcBef>
                <a:spcPts val="0"/>
              </a:spcBef>
              <a:spcAft>
                <a:spcPts val="0"/>
              </a:spcAft>
              <a:buSzPts val="6600"/>
              <a:buNone/>
              <a:defRPr sz="6600"/>
            </a:lvl4pPr>
            <a:lvl5pPr lvl="4" algn="ctr">
              <a:spcBef>
                <a:spcPts val="0"/>
              </a:spcBef>
              <a:spcAft>
                <a:spcPts val="0"/>
              </a:spcAft>
              <a:buSzPts val="6600"/>
              <a:buNone/>
              <a:defRPr sz="6600"/>
            </a:lvl5pPr>
            <a:lvl6pPr lvl="5" algn="ctr">
              <a:spcBef>
                <a:spcPts val="0"/>
              </a:spcBef>
              <a:spcAft>
                <a:spcPts val="0"/>
              </a:spcAft>
              <a:buSzPts val="6600"/>
              <a:buNone/>
              <a:defRPr sz="6600"/>
            </a:lvl6pPr>
            <a:lvl7pPr lvl="6" algn="ctr">
              <a:spcBef>
                <a:spcPts val="0"/>
              </a:spcBef>
              <a:spcAft>
                <a:spcPts val="0"/>
              </a:spcAft>
              <a:buSzPts val="6600"/>
              <a:buNone/>
              <a:defRPr sz="6600"/>
            </a:lvl7pPr>
            <a:lvl8pPr lvl="7" algn="ctr">
              <a:spcBef>
                <a:spcPts val="0"/>
              </a:spcBef>
              <a:spcAft>
                <a:spcPts val="0"/>
              </a:spcAft>
              <a:buSzPts val="6600"/>
              <a:buNone/>
              <a:defRPr sz="6600"/>
            </a:lvl8pPr>
            <a:lvl9pPr lvl="8" algn="ctr">
              <a:spcBef>
                <a:spcPts val="0"/>
              </a:spcBef>
              <a:spcAft>
                <a:spcPts val="0"/>
              </a:spcAft>
              <a:buSzPts val="6600"/>
              <a:buNone/>
              <a:defRPr sz="6600"/>
            </a:lvl9pPr>
          </a:lstStyle>
          <a:p>
            <a:endParaRPr/>
          </a:p>
        </p:txBody>
      </p:sp>
      <p:sp>
        <p:nvSpPr>
          <p:cNvPr id="15" name="Google Shape;15;p3"/>
          <p:cNvSpPr txBox="1">
            <a:spLocks noGrp="1"/>
          </p:cNvSpPr>
          <p:nvPr>
            <p:ph type="sldNum" idx="12"/>
          </p:nvPr>
        </p:nvSpPr>
        <p:spPr>
          <a:xfrm>
            <a:off x="16944916" y="9326434"/>
            <a:ext cx="1097400" cy="786900"/>
          </a:xfrm>
          <a:prstGeom prst="rect">
            <a:avLst/>
          </a:prstGeom>
        </p:spPr>
        <p:txBody>
          <a:bodyPr spcFirstLastPara="1" wrap="square" lIns="167625" tIns="167625" rIns="167625" bIns="167625" anchor="ctr" anchorCtr="0">
            <a:normAutofit/>
          </a:bodyPr>
          <a:lstStyle>
            <a:lvl1pPr lvl="0">
              <a:buNone/>
              <a:defRPr sz="1833"/>
            </a:lvl1pPr>
            <a:lvl2pPr lvl="1">
              <a:buNone/>
              <a:defRPr sz="1833"/>
            </a:lvl2pPr>
            <a:lvl3pPr lvl="2">
              <a:buNone/>
              <a:defRPr sz="1833"/>
            </a:lvl3pPr>
            <a:lvl4pPr lvl="3">
              <a:buNone/>
              <a:defRPr sz="1833"/>
            </a:lvl4pPr>
            <a:lvl5pPr lvl="4">
              <a:buNone/>
              <a:defRPr sz="1833"/>
            </a:lvl5pPr>
            <a:lvl6pPr lvl="5">
              <a:buNone/>
              <a:defRPr sz="1833"/>
            </a:lvl6pPr>
            <a:lvl7pPr lvl="6">
              <a:buNone/>
              <a:defRPr sz="1833"/>
            </a:lvl7pPr>
            <a:lvl8pPr lvl="7">
              <a:buNone/>
              <a:defRPr sz="1833"/>
            </a:lvl8pPr>
            <a:lvl9pPr lvl="8">
              <a:buNone/>
              <a:defRPr sz="1833"/>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34_Text (Half)">
  <p:cSld name="TITLE_AND_BODY_2">
    <p:spTree>
      <p:nvGrpSpPr>
        <p:cNvPr id="1" name="Shape 168"/>
        <p:cNvGrpSpPr/>
        <p:nvPr/>
      </p:nvGrpSpPr>
      <p:grpSpPr>
        <a:xfrm>
          <a:off x="0" y="0"/>
          <a:ext cx="0" cy="0"/>
          <a:chOff x="0" y="0"/>
          <a:chExt cx="0" cy="0"/>
        </a:xfrm>
      </p:grpSpPr>
      <p:sp>
        <p:nvSpPr>
          <p:cNvPr id="169" name="Google Shape;169;p22"/>
          <p:cNvSpPr txBox="1">
            <a:spLocks noGrp="1"/>
          </p:cNvSpPr>
          <p:nvPr>
            <p:ph type="title"/>
          </p:nvPr>
        </p:nvSpPr>
        <p:spPr>
          <a:xfrm>
            <a:off x="777240" y="2532888"/>
            <a:ext cx="7745100" cy="1710000"/>
          </a:xfrm>
          <a:prstGeom prst="rect">
            <a:avLst/>
          </a:prstGeom>
        </p:spPr>
        <p:txBody>
          <a:bodyPr spcFirstLastPara="1" wrap="square" lIns="0" tIns="0" rIns="0" bIns="0" anchor="b" anchorCtr="0">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170" name="Google Shape;170;p22"/>
          <p:cNvSpPr txBox="1">
            <a:spLocks noGrp="1"/>
          </p:cNvSpPr>
          <p:nvPr>
            <p:ph type="body" idx="1"/>
          </p:nvPr>
        </p:nvSpPr>
        <p:spPr>
          <a:xfrm>
            <a:off x="777240" y="4864608"/>
            <a:ext cx="7745100" cy="46176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171" name="Google Shape;171;p22"/>
          <p:cNvSpPr txBox="1">
            <a:spLocks noGrp="1"/>
          </p:cNvSpPr>
          <p:nvPr>
            <p:ph type="subTitle" idx="2"/>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b="0">
                <a:latin typeface="Optimistic Display Medium"/>
                <a:ea typeface="Optimistic Display Medium"/>
                <a:cs typeface="Optimistic Display Medium"/>
                <a:sym typeface="Optimistic Display Medium"/>
              </a:defRPr>
            </a:lvl2pPr>
            <a:lvl3pPr lvl="2">
              <a:lnSpc>
                <a:spcPct val="120000"/>
              </a:lnSpc>
              <a:spcBef>
                <a:spcPts val="0"/>
              </a:spcBef>
              <a:spcAft>
                <a:spcPts val="0"/>
              </a:spcAft>
              <a:buNone/>
              <a:defRPr sz="1800" b="0">
                <a:latin typeface="Optimistic Display Medium"/>
                <a:ea typeface="Optimistic Display Medium"/>
                <a:cs typeface="Optimistic Display Medium"/>
                <a:sym typeface="Optimistic Display Medium"/>
              </a:defRPr>
            </a:lvl3pPr>
            <a:lvl4pPr lvl="3">
              <a:lnSpc>
                <a:spcPct val="120000"/>
              </a:lnSpc>
              <a:spcBef>
                <a:spcPts val="0"/>
              </a:spcBef>
              <a:spcAft>
                <a:spcPts val="0"/>
              </a:spcAft>
              <a:buNone/>
              <a:defRPr sz="1800" b="0">
                <a:latin typeface="Optimistic Display Medium"/>
                <a:ea typeface="Optimistic Display Medium"/>
                <a:cs typeface="Optimistic Display Medium"/>
                <a:sym typeface="Optimistic Display Medium"/>
              </a:defRPr>
            </a:lvl4pPr>
            <a:lvl5pPr lvl="4">
              <a:lnSpc>
                <a:spcPct val="120000"/>
              </a:lnSpc>
              <a:spcBef>
                <a:spcPts val="0"/>
              </a:spcBef>
              <a:spcAft>
                <a:spcPts val="0"/>
              </a:spcAft>
              <a:buNone/>
              <a:defRPr sz="1800" b="0">
                <a:latin typeface="Optimistic Display Medium"/>
                <a:ea typeface="Optimistic Display Medium"/>
                <a:cs typeface="Optimistic Display Medium"/>
                <a:sym typeface="Optimistic Display Medium"/>
              </a:defRPr>
            </a:lvl5pPr>
            <a:lvl6pPr lvl="5">
              <a:lnSpc>
                <a:spcPct val="120000"/>
              </a:lnSpc>
              <a:spcBef>
                <a:spcPts val="0"/>
              </a:spcBef>
              <a:spcAft>
                <a:spcPts val="0"/>
              </a:spcAft>
              <a:buNone/>
              <a:defRPr sz="1800" b="0">
                <a:latin typeface="Optimistic Display Medium"/>
                <a:ea typeface="Optimistic Display Medium"/>
                <a:cs typeface="Optimistic Display Medium"/>
                <a:sym typeface="Optimistic Display Medium"/>
              </a:defRPr>
            </a:lvl6pPr>
            <a:lvl7pPr lvl="6">
              <a:lnSpc>
                <a:spcPct val="120000"/>
              </a:lnSpc>
              <a:spcBef>
                <a:spcPts val="0"/>
              </a:spcBef>
              <a:spcAft>
                <a:spcPts val="0"/>
              </a:spcAft>
              <a:buNone/>
              <a:defRPr sz="1800" b="0">
                <a:latin typeface="Optimistic Display Medium"/>
                <a:ea typeface="Optimistic Display Medium"/>
                <a:cs typeface="Optimistic Display Medium"/>
                <a:sym typeface="Optimistic Display Medium"/>
              </a:defRPr>
            </a:lvl7pPr>
            <a:lvl8pPr lvl="7">
              <a:lnSpc>
                <a:spcPct val="120000"/>
              </a:lnSpc>
              <a:spcBef>
                <a:spcPts val="0"/>
              </a:spcBef>
              <a:spcAft>
                <a:spcPts val="0"/>
              </a:spcAft>
              <a:buNone/>
              <a:defRPr sz="1800" b="0">
                <a:latin typeface="Optimistic Display Medium"/>
                <a:ea typeface="Optimistic Display Medium"/>
                <a:cs typeface="Optimistic Display Medium"/>
                <a:sym typeface="Optimistic Display Medium"/>
              </a:defRPr>
            </a:lvl8pPr>
            <a:lvl9pPr lvl="8">
              <a:lnSpc>
                <a:spcPct val="120000"/>
              </a:lnSpc>
              <a:spcBef>
                <a:spcPts val="0"/>
              </a:spcBef>
              <a:spcAft>
                <a:spcPts val="0"/>
              </a:spcAft>
              <a:buNone/>
              <a:defRPr sz="1800" b="0">
                <a:latin typeface="Optimistic Display Medium"/>
                <a:ea typeface="Optimistic Display Medium"/>
                <a:cs typeface="Optimistic Display Medium"/>
                <a:sym typeface="Optimistic Display Medium"/>
              </a:defRPr>
            </a:lvl9pPr>
          </a:lstStyle>
          <a:p>
            <a:endParaRPr/>
          </a:p>
        </p:txBody>
      </p:sp>
      <p:sp>
        <p:nvSpPr>
          <p:cNvPr id="172" name="Google Shape;172;p22"/>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173" name="Google Shape;173;p22"/>
          <p:cNvGrpSpPr/>
          <p:nvPr/>
        </p:nvGrpSpPr>
        <p:grpSpPr>
          <a:xfrm>
            <a:off x="744554" y="9667704"/>
            <a:ext cx="757005" cy="151663"/>
            <a:chOff x="3610015" y="6016276"/>
            <a:chExt cx="1701900" cy="341200"/>
          </a:xfrm>
        </p:grpSpPr>
        <p:grpSp>
          <p:nvGrpSpPr>
            <p:cNvPr id="174" name="Google Shape;174;p22"/>
            <p:cNvGrpSpPr/>
            <p:nvPr/>
          </p:nvGrpSpPr>
          <p:grpSpPr>
            <a:xfrm>
              <a:off x="4234632" y="6027258"/>
              <a:ext cx="1077283" cy="330123"/>
              <a:chOff x="4234632" y="6027258"/>
              <a:chExt cx="1077283" cy="330123"/>
            </a:xfrm>
          </p:grpSpPr>
          <p:sp>
            <p:nvSpPr>
              <p:cNvPr id="175" name="Google Shape;175;p22"/>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176" name="Google Shape;176;p22"/>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177" name="Google Shape;177;p22"/>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178" name="Google Shape;178;p22"/>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179" name="Google Shape;179;p22"/>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180" name="Google Shape;180;p22"/>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37_Text (Third)">
  <p:cSld name="TITLE_AND_BODY_2_1">
    <p:spTree>
      <p:nvGrpSpPr>
        <p:cNvPr id="1" name="Shape 181"/>
        <p:cNvGrpSpPr/>
        <p:nvPr/>
      </p:nvGrpSpPr>
      <p:grpSpPr>
        <a:xfrm>
          <a:off x="0" y="0"/>
          <a:ext cx="0" cy="0"/>
          <a:chOff x="0" y="0"/>
          <a:chExt cx="0" cy="0"/>
        </a:xfrm>
      </p:grpSpPr>
      <p:sp>
        <p:nvSpPr>
          <p:cNvPr id="182" name="Google Shape;182;p23"/>
          <p:cNvSpPr txBox="1">
            <a:spLocks noGrp="1"/>
          </p:cNvSpPr>
          <p:nvPr>
            <p:ph type="title"/>
          </p:nvPr>
        </p:nvSpPr>
        <p:spPr>
          <a:xfrm>
            <a:off x="777240" y="2532888"/>
            <a:ext cx="4928700" cy="2569500"/>
          </a:xfrm>
          <a:prstGeom prst="rect">
            <a:avLst/>
          </a:prstGeom>
        </p:spPr>
        <p:txBody>
          <a:bodyPr spcFirstLastPara="1" wrap="square" lIns="0" tIns="0" rIns="0" bIns="0" anchor="b" anchorCtr="0">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183" name="Google Shape;183;p23"/>
          <p:cNvSpPr txBox="1">
            <a:spLocks noGrp="1"/>
          </p:cNvSpPr>
          <p:nvPr>
            <p:ph type="body" idx="1"/>
          </p:nvPr>
        </p:nvSpPr>
        <p:spPr>
          <a:xfrm>
            <a:off x="777240" y="5742432"/>
            <a:ext cx="4928700" cy="37443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184" name="Google Shape;184;p23"/>
          <p:cNvSpPr txBox="1">
            <a:spLocks noGrp="1"/>
          </p:cNvSpPr>
          <p:nvPr>
            <p:ph type="subTitle" idx="2"/>
          </p:nvPr>
        </p:nvSpPr>
        <p:spPr>
          <a:xfrm>
            <a:off x="429768" y="429768"/>
            <a:ext cx="49287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185" name="Google Shape;185;p23"/>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186" name="Google Shape;186;p23"/>
          <p:cNvGrpSpPr/>
          <p:nvPr/>
        </p:nvGrpSpPr>
        <p:grpSpPr>
          <a:xfrm>
            <a:off x="744554" y="9667704"/>
            <a:ext cx="757005" cy="151663"/>
            <a:chOff x="3610015" y="6016276"/>
            <a:chExt cx="1701900" cy="341200"/>
          </a:xfrm>
        </p:grpSpPr>
        <p:grpSp>
          <p:nvGrpSpPr>
            <p:cNvPr id="187" name="Google Shape;187;p23"/>
            <p:cNvGrpSpPr/>
            <p:nvPr/>
          </p:nvGrpSpPr>
          <p:grpSpPr>
            <a:xfrm>
              <a:off x="4234632" y="6027258"/>
              <a:ext cx="1077283" cy="330123"/>
              <a:chOff x="4234632" y="6027258"/>
              <a:chExt cx="1077283" cy="330123"/>
            </a:xfrm>
          </p:grpSpPr>
          <p:sp>
            <p:nvSpPr>
              <p:cNvPr id="188" name="Google Shape;188;p23"/>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189" name="Google Shape;189;p23"/>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190" name="Google Shape;190;p23"/>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191" name="Google Shape;191;p23"/>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192" name="Google Shape;192;p23"/>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193" name="Google Shape;193;p23"/>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40_Columns (Two)">
  <p:cSld name="TITLE_AND_BODY_2_2">
    <p:spTree>
      <p:nvGrpSpPr>
        <p:cNvPr id="1" name="Shape 194"/>
        <p:cNvGrpSpPr/>
        <p:nvPr/>
      </p:nvGrpSpPr>
      <p:grpSpPr>
        <a:xfrm>
          <a:off x="0" y="0"/>
          <a:ext cx="0" cy="0"/>
          <a:chOff x="0" y="0"/>
          <a:chExt cx="0" cy="0"/>
        </a:xfrm>
      </p:grpSpPr>
      <p:sp>
        <p:nvSpPr>
          <p:cNvPr id="195" name="Google Shape;195;p24"/>
          <p:cNvSpPr txBox="1">
            <a:spLocks noGrp="1"/>
          </p:cNvSpPr>
          <p:nvPr>
            <p:ph type="title"/>
          </p:nvPr>
        </p:nvSpPr>
        <p:spPr>
          <a:xfrm>
            <a:off x="1527048" y="2532888"/>
            <a:ext cx="6336900" cy="2569500"/>
          </a:xfrm>
          <a:prstGeom prst="rect">
            <a:avLst/>
          </a:prstGeom>
        </p:spPr>
        <p:txBody>
          <a:bodyPr spcFirstLastPara="1" wrap="square" lIns="0" tIns="0" rIns="0" bIns="0" anchor="b" anchorCtr="0">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196" name="Google Shape;196;p24"/>
          <p:cNvSpPr txBox="1">
            <a:spLocks noGrp="1"/>
          </p:cNvSpPr>
          <p:nvPr>
            <p:ph type="body" idx="1"/>
          </p:nvPr>
        </p:nvSpPr>
        <p:spPr>
          <a:xfrm>
            <a:off x="1527048" y="5751576"/>
            <a:ext cx="6336900" cy="37443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197" name="Google Shape;197;p24"/>
          <p:cNvSpPr txBox="1">
            <a:spLocks noGrp="1"/>
          </p:cNvSpPr>
          <p:nvPr>
            <p:ph type="subTitle" idx="2"/>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198" name="Google Shape;198;p24"/>
          <p:cNvSpPr txBox="1">
            <a:spLocks noGrp="1"/>
          </p:cNvSpPr>
          <p:nvPr>
            <p:ph type="title" idx="3"/>
          </p:nvPr>
        </p:nvSpPr>
        <p:spPr>
          <a:xfrm>
            <a:off x="10433304" y="2532888"/>
            <a:ext cx="6336900" cy="2569500"/>
          </a:xfrm>
          <a:prstGeom prst="rect">
            <a:avLst/>
          </a:prstGeom>
        </p:spPr>
        <p:txBody>
          <a:bodyPr spcFirstLastPara="1" wrap="square" lIns="0" tIns="0" rIns="0" bIns="0" anchor="b" anchorCtr="0">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199" name="Google Shape;199;p24"/>
          <p:cNvSpPr txBox="1">
            <a:spLocks noGrp="1"/>
          </p:cNvSpPr>
          <p:nvPr>
            <p:ph type="body" idx="4"/>
          </p:nvPr>
        </p:nvSpPr>
        <p:spPr>
          <a:xfrm>
            <a:off x="10433304" y="5751576"/>
            <a:ext cx="6336900" cy="37443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200" name="Google Shape;200;p24"/>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201" name="Google Shape;201;p24"/>
          <p:cNvGrpSpPr/>
          <p:nvPr/>
        </p:nvGrpSpPr>
        <p:grpSpPr>
          <a:xfrm>
            <a:off x="744554" y="9667704"/>
            <a:ext cx="757005" cy="151663"/>
            <a:chOff x="3610015" y="6016276"/>
            <a:chExt cx="1701900" cy="341200"/>
          </a:xfrm>
        </p:grpSpPr>
        <p:grpSp>
          <p:nvGrpSpPr>
            <p:cNvPr id="202" name="Google Shape;202;p24"/>
            <p:cNvGrpSpPr/>
            <p:nvPr/>
          </p:nvGrpSpPr>
          <p:grpSpPr>
            <a:xfrm>
              <a:off x="4234632" y="6027258"/>
              <a:ext cx="1077283" cy="330123"/>
              <a:chOff x="4234632" y="6027258"/>
              <a:chExt cx="1077283" cy="330123"/>
            </a:xfrm>
          </p:grpSpPr>
          <p:sp>
            <p:nvSpPr>
              <p:cNvPr id="203" name="Google Shape;203;p24"/>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204" name="Google Shape;204;p24"/>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205" name="Google Shape;205;p24"/>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206" name="Google Shape;206;p24"/>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207" name="Google Shape;207;p24"/>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208" name="Google Shape;208;p24"/>
          <p:cNvSpPr txBox="1">
            <a:spLocks noGrp="1"/>
          </p:cNvSpPr>
          <p:nvPr>
            <p:ph type="subTitle" idx="5"/>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43_Columns (Three)">
  <p:cSld name="TITLE_AND_BODY_2_2_1">
    <p:spTree>
      <p:nvGrpSpPr>
        <p:cNvPr id="1" name="Shape 209"/>
        <p:cNvGrpSpPr/>
        <p:nvPr/>
      </p:nvGrpSpPr>
      <p:grpSpPr>
        <a:xfrm>
          <a:off x="0" y="0"/>
          <a:ext cx="0" cy="0"/>
          <a:chOff x="0" y="0"/>
          <a:chExt cx="0" cy="0"/>
        </a:xfrm>
      </p:grpSpPr>
      <p:sp>
        <p:nvSpPr>
          <p:cNvPr id="210" name="Google Shape;210;p25"/>
          <p:cNvSpPr txBox="1">
            <a:spLocks noGrp="1"/>
          </p:cNvSpPr>
          <p:nvPr>
            <p:ph type="title"/>
          </p:nvPr>
        </p:nvSpPr>
        <p:spPr>
          <a:xfrm>
            <a:off x="1161288" y="2505456"/>
            <a:ext cx="4224600" cy="18927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a:endParaRPr/>
          </a:p>
        </p:txBody>
      </p:sp>
      <p:sp>
        <p:nvSpPr>
          <p:cNvPr id="211" name="Google Shape;211;p25"/>
          <p:cNvSpPr txBox="1">
            <a:spLocks noGrp="1"/>
          </p:cNvSpPr>
          <p:nvPr>
            <p:ph type="body" idx="1"/>
          </p:nvPr>
        </p:nvSpPr>
        <p:spPr>
          <a:xfrm>
            <a:off x="1161288" y="4956048"/>
            <a:ext cx="4224600" cy="44334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212" name="Google Shape;212;p25"/>
          <p:cNvSpPr txBox="1">
            <a:spLocks noGrp="1"/>
          </p:cNvSpPr>
          <p:nvPr>
            <p:ph type="subTitle" idx="2"/>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213" name="Google Shape;213;p25"/>
          <p:cNvSpPr txBox="1">
            <a:spLocks noGrp="1"/>
          </p:cNvSpPr>
          <p:nvPr>
            <p:ph type="title" idx="3"/>
          </p:nvPr>
        </p:nvSpPr>
        <p:spPr>
          <a:xfrm>
            <a:off x="7095744" y="2505456"/>
            <a:ext cx="4224600" cy="18927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a:endParaRPr/>
          </a:p>
        </p:txBody>
      </p:sp>
      <p:sp>
        <p:nvSpPr>
          <p:cNvPr id="214" name="Google Shape;214;p25"/>
          <p:cNvSpPr txBox="1">
            <a:spLocks noGrp="1"/>
          </p:cNvSpPr>
          <p:nvPr>
            <p:ph type="body" idx="4"/>
          </p:nvPr>
        </p:nvSpPr>
        <p:spPr>
          <a:xfrm>
            <a:off x="7095744" y="4956048"/>
            <a:ext cx="4224600" cy="44334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215" name="Google Shape;215;p25"/>
          <p:cNvSpPr txBox="1">
            <a:spLocks noGrp="1"/>
          </p:cNvSpPr>
          <p:nvPr>
            <p:ph type="title" idx="5"/>
          </p:nvPr>
        </p:nvSpPr>
        <p:spPr>
          <a:xfrm>
            <a:off x="13039344" y="2505456"/>
            <a:ext cx="4224600" cy="18927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a:endParaRPr/>
          </a:p>
        </p:txBody>
      </p:sp>
      <p:sp>
        <p:nvSpPr>
          <p:cNvPr id="216" name="Google Shape;216;p25"/>
          <p:cNvSpPr txBox="1">
            <a:spLocks noGrp="1"/>
          </p:cNvSpPr>
          <p:nvPr>
            <p:ph type="body" idx="6"/>
          </p:nvPr>
        </p:nvSpPr>
        <p:spPr>
          <a:xfrm>
            <a:off x="13039344" y="4956048"/>
            <a:ext cx="4224600" cy="44334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217" name="Google Shape;217;p25"/>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218" name="Google Shape;218;p25"/>
          <p:cNvGrpSpPr/>
          <p:nvPr/>
        </p:nvGrpSpPr>
        <p:grpSpPr>
          <a:xfrm>
            <a:off x="744554" y="9667704"/>
            <a:ext cx="757005" cy="151663"/>
            <a:chOff x="3610015" y="6016276"/>
            <a:chExt cx="1701900" cy="341200"/>
          </a:xfrm>
        </p:grpSpPr>
        <p:grpSp>
          <p:nvGrpSpPr>
            <p:cNvPr id="219" name="Google Shape;219;p25"/>
            <p:cNvGrpSpPr/>
            <p:nvPr/>
          </p:nvGrpSpPr>
          <p:grpSpPr>
            <a:xfrm>
              <a:off x="4234632" y="6027258"/>
              <a:ext cx="1077283" cy="330123"/>
              <a:chOff x="4234632" y="6027258"/>
              <a:chExt cx="1077283" cy="330123"/>
            </a:xfrm>
          </p:grpSpPr>
          <p:sp>
            <p:nvSpPr>
              <p:cNvPr id="220" name="Google Shape;220;p25"/>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221" name="Google Shape;221;p25"/>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222" name="Google Shape;222;p25"/>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223" name="Google Shape;223;p25"/>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224" name="Google Shape;224;p25"/>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225" name="Google Shape;225;p25"/>
          <p:cNvSpPr txBox="1">
            <a:spLocks noGrp="1"/>
          </p:cNvSpPr>
          <p:nvPr>
            <p:ph type="subTitle" idx="7"/>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46_Columns (Four)">
  <p:cSld name="TITLE_AND_BODY_2_2_1_1">
    <p:spTree>
      <p:nvGrpSpPr>
        <p:cNvPr id="1" name="Shape 226"/>
        <p:cNvGrpSpPr/>
        <p:nvPr/>
      </p:nvGrpSpPr>
      <p:grpSpPr>
        <a:xfrm>
          <a:off x="0" y="0"/>
          <a:ext cx="0" cy="0"/>
          <a:chOff x="0" y="0"/>
          <a:chExt cx="0" cy="0"/>
        </a:xfrm>
      </p:grpSpPr>
      <p:sp>
        <p:nvSpPr>
          <p:cNvPr id="227" name="Google Shape;227;p26"/>
          <p:cNvSpPr txBox="1">
            <a:spLocks noGrp="1"/>
          </p:cNvSpPr>
          <p:nvPr>
            <p:ph type="title"/>
          </p:nvPr>
        </p:nvSpPr>
        <p:spPr>
          <a:xfrm>
            <a:off x="1161288" y="2487168"/>
            <a:ext cx="3337500" cy="18927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a:endParaRPr/>
          </a:p>
        </p:txBody>
      </p:sp>
      <p:sp>
        <p:nvSpPr>
          <p:cNvPr id="228" name="Google Shape;228;p26"/>
          <p:cNvSpPr txBox="1">
            <a:spLocks noGrp="1"/>
          </p:cNvSpPr>
          <p:nvPr>
            <p:ph type="body" idx="1"/>
          </p:nvPr>
        </p:nvSpPr>
        <p:spPr>
          <a:xfrm>
            <a:off x="1161288" y="4782312"/>
            <a:ext cx="3337500" cy="45537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229" name="Google Shape;229;p26"/>
          <p:cNvSpPr txBox="1">
            <a:spLocks noGrp="1"/>
          </p:cNvSpPr>
          <p:nvPr>
            <p:ph type="subTitle" idx="2"/>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230" name="Google Shape;230;p26"/>
          <p:cNvSpPr txBox="1">
            <a:spLocks noGrp="1"/>
          </p:cNvSpPr>
          <p:nvPr>
            <p:ph type="title" idx="3"/>
          </p:nvPr>
        </p:nvSpPr>
        <p:spPr>
          <a:xfrm>
            <a:off x="5367528" y="2487168"/>
            <a:ext cx="3337500" cy="18927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a:endParaRPr/>
          </a:p>
        </p:txBody>
      </p:sp>
      <p:sp>
        <p:nvSpPr>
          <p:cNvPr id="231" name="Google Shape;231;p26"/>
          <p:cNvSpPr txBox="1">
            <a:spLocks noGrp="1"/>
          </p:cNvSpPr>
          <p:nvPr>
            <p:ph type="body" idx="4"/>
          </p:nvPr>
        </p:nvSpPr>
        <p:spPr>
          <a:xfrm>
            <a:off x="5367528" y="4782312"/>
            <a:ext cx="3337500" cy="45537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232" name="Google Shape;232;p26"/>
          <p:cNvSpPr txBox="1">
            <a:spLocks noGrp="1"/>
          </p:cNvSpPr>
          <p:nvPr>
            <p:ph type="title" idx="5"/>
          </p:nvPr>
        </p:nvSpPr>
        <p:spPr>
          <a:xfrm>
            <a:off x="9573768" y="2487168"/>
            <a:ext cx="3337500" cy="18927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a:endParaRPr/>
          </a:p>
        </p:txBody>
      </p:sp>
      <p:sp>
        <p:nvSpPr>
          <p:cNvPr id="233" name="Google Shape;233;p26"/>
          <p:cNvSpPr txBox="1">
            <a:spLocks noGrp="1"/>
          </p:cNvSpPr>
          <p:nvPr>
            <p:ph type="body" idx="6"/>
          </p:nvPr>
        </p:nvSpPr>
        <p:spPr>
          <a:xfrm>
            <a:off x="9573768" y="4782312"/>
            <a:ext cx="3337500" cy="45537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234" name="Google Shape;234;p26"/>
          <p:cNvSpPr txBox="1">
            <a:spLocks noGrp="1"/>
          </p:cNvSpPr>
          <p:nvPr>
            <p:ph type="title" idx="7"/>
          </p:nvPr>
        </p:nvSpPr>
        <p:spPr>
          <a:xfrm>
            <a:off x="13780008" y="2487168"/>
            <a:ext cx="3337500" cy="18927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a:endParaRPr/>
          </a:p>
        </p:txBody>
      </p:sp>
      <p:sp>
        <p:nvSpPr>
          <p:cNvPr id="235" name="Google Shape;235;p26"/>
          <p:cNvSpPr txBox="1">
            <a:spLocks noGrp="1"/>
          </p:cNvSpPr>
          <p:nvPr>
            <p:ph type="body" idx="8"/>
          </p:nvPr>
        </p:nvSpPr>
        <p:spPr>
          <a:xfrm>
            <a:off x="13780008" y="4782312"/>
            <a:ext cx="3337500" cy="45537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236" name="Google Shape;236;p26"/>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237" name="Google Shape;237;p26"/>
          <p:cNvGrpSpPr/>
          <p:nvPr/>
        </p:nvGrpSpPr>
        <p:grpSpPr>
          <a:xfrm>
            <a:off x="744554" y="9667704"/>
            <a:ext cx="757005" cy="151663"/>
            <a:chOff x="3610015" y="6016276"/>
            <a:chExt cx="1701900" cy="341200"/>
          </a:xfrm>
        </p:grpSpPr>
        <p:grpSp>
          <p:nvGrpSpPr>
            <p:cNvPr id="238" name="Google Shape;238;p26"/>
            <p:cNvGrpSpPr/>
            <p:nvPr/>
          </p:nvGrpSpPr>
          <p:grpSpPr>
            <a:xfrm>
              <a:off x="4234632" y="6027258"/>
              <a:ext cx="1077283" cy="330123"/>
              <a:chOff x="4234632" y="6027258"/>
              <a:chExt cx="1077283" cy="330123"/>
            </a:xfrm>
          </p:grpSpPr>
          <p:sp>
            <p:nvSpPr>
              <p:cNvPr id="239" name="Google Shape;239;p26"/>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240" name="Google Shape;240;p26"/>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241" name="Google Shape;241;p26"/>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242" name="Google Shape;242;p26"/>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243" name="Google Shape;243;p26"/>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244" name="Google Shape;244;p26"/>
          <p:cNvSpPr txBox="1">
            <a:spLocks noGrp="1"/>
          </p:cNvSpPr>
          <p:nvPr>
            <p:ph type="subTitle" idx="9"/>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49_Points (Two)">
  <p:cSld name="TITLE_AND_BODY_2_2_1_2_2">
    <p:spTree>
      <p:nvGrpSpPr>
        <p:cNvPr id="1" name="Shape 245"/>
        <p:cNvGrpSpPr/>
        <p:nvPr/>
      </p:nvGrpSpPr>
      <p:grpSpPr>
        <a:xfrm>
          <a:off x="0" y="0"/>
          <a:ext cx="0" cy="0"/>
          <a:chOff x="0" y="0"/>
          <a:chExt cx="0" cy="0"/>
        </a:xfrm>
      </p:grpSpPr>
      <p:sp>
        <p:nvSpPr>
          <p:cNvPr id="246" name="Google Shape;246;p27"/>
          <p:cNvSpPr txBox="1">
            <a:spLocks noGrp="1"/>
          </p:cNvSpPr>
          <p:nvPr>
            <p:ph type="title"/>
          </p:nvPr>
        </p:nvSpPr>
        <p:spPr>
          <a:xfrm>
            <a:off x="1517904" y="6364224"/>
            <a:ext cx="6336900" cy="12510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a:endParaRPr/>
          </a:p>
        </p:txBody>
      </p:sp>
      <p:sp>
        <p:nvSpPr>
          <p:cNvPr id="247" name="Google Shape;247;p27"/>
          <p:cNvSpPr txBox="1">
            <a:spLocks noGrp="1"/>
          </p:cNvSpPr>
          <p:nvPr>
            <p:ph type="body" idx="1"/>
          </p:nvPr>
        </p:nvSpPr>
        <p:spPr>
          <a:xfrm>
            <a:off x="1517904" y="7845553"/>
            <a:ext cx="6336900" cy="16917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248" name="Google Shape;248;p27"/>
          <p:cNvSpPr txBox="1">
            <a:spLocks noGrp="1"/>
          </p:cNvSpPr>
          <p:nvPr>
            <p:ph type="subTitle" idx="2"/>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249" name="Google Shape;249;p27"/>
          <p:cNvSpPr txBox="1">
            <a:spLocks noGrp="1"/>
          </p:cNvSpPr>
          <p:nvPr>
            <p:ph type="title" idx="3"/>
          </p:nvPr>
        </p:nvSpPr>
        <p:spPr>
          <a:xfrm>
            <a:off x="10433304" y="6364224"/>
            <a:ext cx="6336900" cy="12510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a:endParaRPr/>
          </a:p>
        </p:txBody>
      </p:sp>
      <p:sp>
        <p:nvSpPr>
          <p:cNvPr id="250" name="Google Shape;250;p27"/>
          <p:cNvSpPr txBox="1">
            <a:spLocks noGrp="1"/>
          </p:cNvSpPr>
          <p:nvPr>
            <p:ph type="body" idx="4"/>
          </p:nvPr>
        </p:nvSpPr>
        <p:spPr>
          <a:xfrm>
            <a:off x="10433304" y="7845552"/>
            <a:ext cx="6336900" cy="16917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52_Points (Three)">
  <p:cSld name="TITLE_AND_BODY_2_2_1_2">
    <p:spTree>
      <p:nvGrpSpPr>
        <p:cNvPr id="1" name="Shape 251"/>
        <p:cNvGrpSpPr/>
        <p:nvPr/>
      </p:nvGrpSpPr>
      <p:grpSpPr>
        <a:xfrm>
          <a:off x="0" y="0"/>
          <a:ext cx="0" cy="0"/>
          <a:chOff x="0" y="0"/>
          <a:chExt cx="0" cy="0"/>
        </a:xfrm>
      </p:grpSpPr>
      <p:sp>
        <p:nvSpPr>
          <p:cNvPr id="252" name="Google Shape;252;p28"/>
          <p:cNvSpPr txBox="1">
            <a:spLocks noGrp="1"/>
          </p:cNvSpPr>
          <p:nvPr>
            <p:ph type="title"/>
          </p:nvPr>
        </p:nvSpPr>
        <p:spPr>
          <a:xfrm>
            <a:off x="1161288" y="5897880"/>
            <a:ext cx="4827900" cy="9555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2700"/>
              <a:buNone/>
              <a:defRPr sz="2700"/>
            </a:lvl1pPr>
            <a:lvl2pPr lvl="1">
              <a:lnSpc>
                <a:spcPct val="115000"/>
              </a:lnSpc>
              <a:spcBef>
                <a:spcPts val="0"/>
              </a:spcBef>
              <a:spcAft>
                <a:spcPts val="0"/>
              </a:spcAft>
              <a:buSzPts val="2700"/>
              <a:buNone/>
              <a:defRPr sz="2700"/>
            </a:lvl2pPr>
            <a:lvl3pPr lvl="2">
              <a:lnSpc>
                <a:spcPct val="115000"/>
              </a:lnSpc>
              <a:spcBef>
                <a:spcPts val="0"/>
              </a:spcBef>
              <a:spcAft>
                <a:spcPts val="0"/>
              </a:spcAft>
              <a:buSzPts val="2700"/>
              <a:buNone/>
              <a:defRPr sz="2700"/>
            </a:lvl3pPr>
            <a:lvl4pPr lvl="3">
              <a:lnSpc>
                <a:spcPct val="115000"/>
              </a:lnSpc>
              <a:spcBef>
                <a:spcPts val="0"/>
              </a:spcBef>
              <a:spcAft>
                <a:spcPts val="0"/>
              </a:spcAft>
              <a:buSzPts val="2700"/>
              <a:buNone/>
              <a:defRPr sz="2700"/>
            </a:lvl4pPr>
            <a:lvl5pPr lvl="4">
              <a:lnSpc>
                <a:spcPct val="115000"/>
              </a:lnSpc>
              <a:spcBef>
                <a:spcPts val="0"/>
              </a:spcBef>
              <a:spcAft>
                <a:spcPts val="0"/>
              </a:spcAft>
              <a:buSzPts val="2700"/>
              <a:buNone/>
              <a:defRPr sz="2700"/>
            </a:lvl5pPr>
            <a:lvl6pPr lvl="5">
              <a:lnSpc>
                <a:spcPct val="115000"/>
              </a:lnSpc>
              <a:spcBef>
                <a:spcPts val="0"/>
              </a:spcBef>
              <a:spcAft>
                <a:spcPts val="0"/>
              </a:spcAft>
              <a:buSzPts val="2700"/>
              <a:buNone/>
              <a:defRPr sz="2700"/>
            </a:lvl6pPr>
            <a:lvl7pPr lvl="6">
              <a:lnSpc>
                <a:spcPct val="115000"/>
              </a:lnSpc>
              <a:spcBef>
                <a:spcPts val="0"/>
              </a:spcBef>
              <a:spcAft>
                <a:spcPts val="0"/>
              </a:spcAft>
              <a:buSzPts val="2700"/>
              <a:buNone/>
              <a:defRPr sz="2700"/>
            </a:lvl7pPr>
            <a:lvl8pPr lvl="7">
              <a:lnSpc>
                <a:spcPct val="115000"/>
              </a:lnSpc>
              <a:spcBef>
                <a:spcPts val="0"/>
              </a:spcBef>
              <a:spcAft>
                <a:spcPts val="0"/>
              </a:spcAft>
              <a:buSzPts val="2700"/>
              <a:buNone/>
              <a:defRPr sz="2700"/>
            </a:lvl8pPr>
            <a:lvl9pPr lvl="8">
              <a:lnSpc>
                <a:spcPct val="115000"/>
              </a:lnSpc>
              <a:spcBef>
                <a:spcPts val="0"/>
              </a:spcBef>
              <a:spcAft>
                <a:spcPts val="0"/>
              </a:spcAft>
              <a:buSzPts val="2700"/>
              <a:buNone/>
              <a:defRPr sz="2700"/>
            </a:lvl9pPr>
          </a:lstStyle>
          <a:p>
            <a:endParaRPr/>
          </a:p>
        </p:txBody>
      </p:sp>
      <p:sp>
        <p:nvSpPr>
          <p:cNvPr id="253" name="Google Shape;253;p28"/>
          <p:cNvSpPr txBox="1">
            <a:spLocks noGrp="1"/>
          </p:cNvSpPr>
          <p:nvPr>
            <p:ph type="body" idx="1"/>
          </p:nvPr>
        </p:nvSpPr>
        <p:spPr>
          <a:xfrm>
            <a:off x="1161288" y="7086601"/>
            <a:ext cx="4827900" cy="23157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254" name="Google Shape;254;p28"/>
          <p:cNvSpPr txBox="1">
            <a:spLocks noGrp="1"/>
          </p:cNvSpPr>
          <p:nvPr>
            <p:ph type="subTitle" idx="2"/>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255" name="Google Shape;255;p28"/>
          <p:cNvSpPr txBox="1">
            <a:spLocks noGrp="1"/>
          </p:cNvSpPr>
          <p:nvPr>
            <p:ph type="title" idx="3"/>
          </p:nvPr>
        </p:nvSpPr>
        <p:spPr>
          <a:xfrm>
            <a:off x="6729038" y="5897880"/>
            <a:ext cx="4827900" cy="9555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2700"/>
              <a:buNone/>
              <a:defRPr sz="2700"/>
            </a:lvl1pPr>
            <a:lvl2pPr lvl="1">
              <a:lnSpc>
                <a:spcPct val="115000"/>
              </a:lnSpc>
              <a:spcBef>
                <a:spcPts val="0"/>
              </a:spcBef>
              <a:spcAft>
                <a:spcPts val="0"/>
              </a:spcAft>
              <a:buSzPts val="2700"/>
              <a:buNone/>
              <a:defRPr sz="2700"/>
            </a:lvl2pPr>
            <a:lvl3pPr lvl="2">
              <a:lnSpc>
                <a:spcPct val="115000"/>
              </a:lnSpc>
              <a:spcBef>
                <a:spcPts val="0"/>
              </a:spcBef>
              <a:spcAft>
                <a:spcPts val="0"/>
              </a:spcAft>
              <a:buSzPts val="2700"/>
              <a:buNone/>
              <a:defRPr sz="2700"/>
            </a:lvl3pPr>
            <a:lvl4pPr lvl="3">
              <a:lnSpc>
                <a:spcPct val="115000"/>
              </a:lnSpc>
              <a:spcBef>
                <a:spcPts val="0"/>
              </a:spcBef>
              <a:spcAft>
                <a:spcPts val="0"/>
              </a:spcAft>
              <a:buSzPts val="2700"/>
              <a:buNone/>
              <a:defRPr sz="2700"/>
            </a:lvl4pPr>
            <a:lvl5pPr lvl="4">
              <a:lnSpc>
                <a:spcPct val="115000"/>
              </a:lnSpc>
              <a:spcBef>
                <a:spcPts val="0"/>
              </a:spcBef>
              <a:spcAft>
                <a:spcPts val="0"/>
              </a:spcAft>
              <a:buSzPts val="2700"/>
              <a:buNone/>
              <a:defRPr sz="2700"/>
            </a:lvl5pPr>
            <a:lvl6pPr lvl="5">
              <a:lnSpc>
                <a:spcPct val="115000"/>
              </a:lnSpc>
              <a:spcBef>
                <a:spcPts val="0"/>
              </a:spcBef>
              <a:spcAft>
                <a:spcPts val="0"/>
              </a:spcAft>
              <a:buSzPts val="2700"/>
              <a:buNone/>
              <a:defRPr sz="2700"/>
            </a:lvl6pPr>
            <a:lvl7pPr lvl="6">
              <a:lnSpc>
                <a:spcPct val="115000"/>
              </a:lnSpc>
              <a:spcBef>
                <a:spcPts val="0"/>
              </a:spcBef>
              <a:spcAft>
                <a:spcPts val="0"/>
              </a:spcAft>
              <a:buSzPts val="2700"/>
              <a:buNone/>
              <a:defRPr sz="2700"/>
            </a:lvl7pPr>
            <a:lvl8pPr lvl="7">
              <a:lnSpc>
                <a:spcPct val="115000"/>
              </a:lnSpc>
              <a:spcBef>
                <a:spcPts val="0"/>
              </a:spcBef>
              <a:spcAft>
                <a:spcPts val="0"/>
              </a:spcAft>
              <a:buSzPts val="2700"/>
              <a:buNone/>
              <a:defRPr sz="2700"/>
            </a:lvl8pPr>
            <a:lvl9pPr lvl="8">
              <a:lnSpc>
                <a:spcPct val="115000"/>
              </a:lnSpc>
              <a:spcBef>
                <a:spcPts val="0"/>
              </a:spcBef>
              <a:spcAft>
                <a:spcPts val="0"/>
              </a:spcAft>
              <a:buSzPts val="2700"/>
              <a:buNone/>
              <a:defRPr sz="2700"/>
            </a:lvl9pPr>
          </a:lstStyle>
          <a:p>
            <a:endParaRPr/>
          </a:p>
        </p:txBody>
      </p:sp>
      <p:sp>
        <p:nvSpPr>
          <p:cNvPr id="256" name="Google Shape;256;p28"/>
          <p:cNvSpPr txBox="1">
            <a:spLocks noGrp="1"/>
          </p:cNvSpPr>
          <p:nvPr>
            <p:ph type="body" idx="4"/>
          </p:nvPr>
        </p:nvSpPr>
        <p:spPr>
          <a:xfrm>
            <a:off x="6729038" y="7086600"/>
            <a:ext cx="4827900" cy="23157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257" name="Google Shape;257;p28"/>
          <p:cNvSpPr txBox="1">
            <a:spLocks noGrp="1"/>
          </p:cNvSpPr>
          <p:nvPr>
            <p:ph type="title" idx="5"/>
          </p:nvPr>
        </p:nvSpPr>
        <p:spPr>
          <a:xfrm>
            <a:off x="12296771" y="5897880"/>
            <a:ext cx="4827900" cy="9555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2700"/>
              <a:buNone/>
              <a:defRPr sz="2700"/>
            </a:lvl1pPr>
            <a:lvl2pPr lvl="1">
              <a:lnSpc>
                <a:spcPct val="115000"/>
              </a:lnSpc>
              <a:spcBef>
                <a:spcPts val="0"/>
              </a:spcBef>
              <a:spcAft>
                <a:spcPts val="0"/>
              </a:spcAft>
              <a:buSzPts val="2700"/>
              <a:buNone/>
              <a:defRPr sz="2700"/>
            </a:lvl2pPr>
            <a:lvl3pPr lvl="2">
              <a:lnSpc>
                <a:spcPct val="115000"/>
              </a:lnSpc>
              <a:spcBef>
                <a:spcPts val="0"/>
              </a:spcBef>
              <a:spcAft>
                <a:spcPts val="0"/>
              </a:spcAft>
              <a:buSzPts val="2700"/>
              <a:buNone/>
              <a:defRPr sz="2700"/>
            </a:lvl3pPr>
            <a:lvl4pPr lvl="3">
              <a:lnSpc>
                <a:spcPct val="115000"/>
              </a:lnSpc>
              <a:spcBef>
                <a:spcPts val="0"/>
              </a:spcBef>
              <a:spcAft>
                <a:spcPts val="0"/>
              </a:spcAft>
              <a:buSzPts val="2700"/>
              <a:buNone/>
              <a:defRPr sz="2700"/>
            </a:lvl4pPr>
            <a:lvl5pPr lvl="4">
              <a:lnSpc>
                <a:spcPct val="115000"/>
              </a:lnSpc>
              <a:spcBef>
                <a:spcPts val="0"/>
              </a:spcBef>
              <a:spcAft>
                <a:spcPts val="0"/>
              </a:spcAft>
              <a:buSzPts val="2700"/>
              <a:buNone/>
              <a:defRPr sz="2700"/>
            </a:lvl5pPr>
            <a:lvl6pPr lvl="5">
              <a:lnSpc>
                <a:spcPct val="115000"/>
              </a:lnSpc>
              <a:spcBef>
                <a:spcPts val="0"/>
              </a:spcBef>
              <a:spcAft>
                <a:spcPts val="0"/>
              </a:spcAft>
              <a:buSzPts val="2700"/>
              <a:buNone/>
              <a:defRPr sz="2700"/>
            </a:lvl6pPr>
            <a:lvl7pPr lvl="6">
              <a:lnSpc>
                <a:spcPct val="115000"/>
              </a:lnSpc>
              <a:spcBef>
                <a:spcPts val="0"/>
              </a:spcBef>
              <a:spcAft>
                <a:spcPts val="0"/>
              </a:spcAft>
              <a:buSzPts val="2700"/>
              <a:buNone/>
              <a:defRPr sz="2700"/>
            </a:lvl7pPr>
            <a:lvl8pPr lvl="7">
              <a:lnSpc>
                <a:spcPct val="115000"/>
              </a:lnSpc>
              <a:spcBef>
                <a:spcPts val="0"/>
              </a:spcBef>
              <a:spcAft>
                <a:spcPts val="0"/>
              </a:spcAft>
              <a:buSzPts val="2700"/>
              <a:buNone/>
              <a:defRPr sz="2700"/>
            </a:lvl8pPr>
            <a:lvl9pPr lvl="8">
              <a:lnSpc>
                <a:spcPct val="115000"/>
              </a:lnSpc>
              <a:spcBef>
                <a:spcPts val="0"/>
              </a:spcBef>
              <a:spcAft>
                <a:spcPts val="0"/>
              </a:spcAft>
              <a:buSzPts val="2700"/>
              <a:buNone/>
              <a:defRPr sz="2700"/>
            </a:lvl9pPr>
          </a:lstStyle>
          <a:p>
            <a:endParaRPr/>
          </a:p>
        </p:txBody>
      </p:sp>
      <p:sp>
        <p:nvSpPr>
          <p:cNvPr id="258" name="Google Shape;258;p28"/>
          <p:cNvSpPr txBox="1">
            <a:spLocks noGrp="1"/>
          </p:cNvSpPr>
          <p:nvPr>
            <p:ph type="body" idx="6"/>
          </p:nvPr>
        </p:nvSpPr>
        <p:spPr>
          <a:xfrm>
            <a:off x="12296771" y="7086601"/>
            <a:ext cx="4827900" cy="23157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55_Points (Four)">
  <p:cSld name="TITLE_AND_BODY_2_2_1_2_1">
    <p:spTree>
      <p:nvGrpSpPr>
        <p:cNvPr id="1" name="Shape 259"/>
        <p:cNvGrpSpPr/>
        <p:nvPr/>
      </p:nvGrpSpPr>
      <p:grpSpPr>
        <a:xfrm>
          <a:off x="0" y="0"/>
          <a:ext cx="0" cy="0"/>
          <a:chOff x="0" y="0"/>
          <a:chExt cx="0" cy="0"/>
        </a:xfrm>
      </p:grpSpPr>
      <p:sp>
        <p:nvSpPr>
          <p:cNvPr id="260" name="Google Shape;260;p29"/>
          <p:cNvSpPr txBox="1">
            <a:spLocks noGrp="1"/>
          </p:cNvSpPr>
          <p:nvPr>
            <p:ph type="title"/>
          </p:nvPr>
        </p:nvSpPr>
        <p:spPr>
          <a:xfrm>
            <a:off x="1161288" y="5897880"/>
            <a:ext cx="3429000" cy="9555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2700"/>
              <a:buNone/>
              <a:defRPr sz="2700"/>
            </a:lvl1pPr>
            <a:lvl2pPr lvl="1">
              <a:lnSpc>
                <a:spcPct val="115000"/>
              </a:lnSpc>
              <a:spcBef>
                <a:spcPts val="0"/>
              </a:spcBef>
              <a:spcAft>
                <a:spcPts val="0"/>
              </a:spcAft>
              <a:buSzPts val="2700"/>
              <a:buNone/>
              <a:defRPr sz="2700"/>
            </a:lvl2pPr>
            <a:lvl3pPr lvl="2">
              <a:lnSpc>
                <a:spcPct val="115000"/>
              </a:lnSpc>
              <a:spcBef>
                <a:spcPts val="0"/>
              </a:spcBef>
              <a:spcAft>
                <a:spcPts val="0"/>
              </a:spcAft>
              <a:buSzPts val="2700"/>
              <a:buNone/>
              <a:defRPr sz="2700"/>
            </a:lvl3pPr>
            <a:lvl4pPr lvl="3">
              <a:lnSpc>
                <a:spcPct val="115000"/>
              </a:lnSpc>
              <a:spcBef>
                <a:spcPts val="0"/>
              </a:spcBef>
              <a:spcAft>
                <a:spcPts val="0"/>
              </a:spcAft>
              <a:buSzPts val="2700"/>
              <a:buNone/>
              <a:defRPr sz="2700"/>
            </a:lvl4pPr>
            <a:lvl5pPr lvl="4">
              <a:lnSpc>
                <a:spcPct val="115000"/>
              </a:lnSpc>
              <a:spcBef>
                <a:spcPts val="0"/>
              </a:spcBef>
              <a:spcAft>
                <a:spcPts val="0"/>
              </a:spcAft>
              <a:buSzPts val="2700"/>
              <a:buNone/>
              <a:defRPr sz="2700"/>
            </a:lvl5pPr>
            <a:lvl6pPr lvl="5">
              <a:lnSpc>
                <a:spcPct val="115000"/>
              </a:lnSpc>
              <a:spcBef>
                <a:spcPts val="0"/>
              </a:spcBef>
              <a:spcAft>
                <a:spcPts val="0"/>
              </a:spcAft>
              <a:buSzPts val="2700"/>
              <a:buNone/>
              <a:defRPr sz="2700"/>
            </a:lvl6pPr>
            <a:lvl7pPr lvl="6">
              <a:lnSpc>
                <a:spcPct val="115000"/>
              </a:lnSpc>
              <a:spcBef>
                <a:spcPts val="0"/>
              </a:spcBef>
              <a:spcAft>
                <a:spcPts val="0"/>
              </a:spcAft>
              <a:buSzPts val="2700"/>
              <a:buNone/>
              <a:defRPr sz="2700"/>
            </a:lvl7pPr>
            <a:lvl8pPr lvl="7">
              <a:lnSpc>
                <a:spcPct val="115000"/>
              </a:lnSpc>
              <a:spcBef>
                <a:spcPts val="0"/>
              </a:spcBef>
              <a:spcAft>
                <a:spcPts val="0"/>
              </a:spcAft>
              <a:buSzPts val="2700"/>
              <a:buNone/>
              <a:defRPr sz="2700"/>
            </a:lvl8pPr>
            <a:lvl9pPr lvl="8">
              <a:lnSpc>
                <a:spcPct val="115000"/>
              </a:lnSpc>
              <a:spcBef>
                <a:spcPts val="0"/>
              </a:spcBef>
              <a:spcAft>
                <a:spcPts val="0"/>
              </a:spcAft>
              <a:buSzPts val="2700"/>
              <a:buNone/>
              <a:defRPr sz="2700"/>
            </a:lvl9pPr>
          </a:lstStyle>
          <a:p>
            <a:endParaRPr/>
          </a:p>
        </p:txBody>
      </p:sp>
      <p:sp>
        <p:nvSpPr>
          <p:cNvPr id="261" name="Google Shape;261;p29"/>
          <p:cNvSpPr txBox="1">
            <a:spLocks noGrp="1"/>
          </p:cNvSpPr>
          <p:nvPr>
            <p:ph type="body" idx="1"/>
          </p:nvPr>
        </p:nvSpPr>
        <p:spPr>
          <a:xfrm>
            <a:off x="1161288" y="7086600"/>
            <a:ext cx="3429000" cy="23181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262" name="Google Shape;262;p29"/>
          <p:cNvSpPr txBox="1">
            <a:spLocks noGrp="1"/>
          </p:cNvSpPr>
          <p:nvPr>
            <p:ph type="subTitle" idx="2"/>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263" name="Google Shape;263;p29"/>
          <p:cNvSpPr txBox="1">
            <a:spLocks noGrp="1"/>
          </p:cNvSpPr>
          <p:nvPr>
            <p:ph type="title" idx="3"/>
          </p:nvPr>
        </p:nvSpPr>
        <p:spPr>
          <a:xfrm>
            <a:off x="5367528" y="5897880"/>
            <a:ext cx="3429000" cy="9555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2700"/>
              <a:buNone/>
              <a:defRPr sz="2700"/>
            </a:lvl1pPr>
            <a:lvl2pPr lvl="1">
              <a:lnSpc>
                <a:spcPct val="115000"/>
              </a:lnSpc>
              <a:spcBef>
                <a:spcPts val="0"/>
              </a:spcBef>
              <a:spcAft>
                <a:spcPts val="0"/>
              </a:spcAft>
              <a:buSzPts val="2700"/>
              <a:buNone/>
              <a:defRPr sz="2700"/>
            </a:lvl2pPr>
            <a:lvl3pPr lvl="2">
              <a:lnSpc>
                <a:spcPct val="115000"/>
              </a:lnSpc>
              <a:spcBef>
                <a:spcPts val="0"/>
              </a:spcBef>
              <a:spcAft>
                <a:spcPts val="0"/>
              </a:spcAft>
              <a:buSzPts val="2700"/>
              <a:buNone/>
              <a:defRPr sz="2700"/>
            </a:lvl3pPr>
            <a:lvl4pPr lvl="3">
              <a:lnSpc>
                <a:spcPct val="115000"/>
              </a:lnSpc>
              <a:spcBef>
                <a:spcPts val="0"/>
              </a:spcBef>
              <a:spcAft>
                <a:spcPts val="0"/>
              </a:spcAft>
              <a:buSzPts val="2700"/>
              <a:buNone/>
              <a:defRPr sz="2700"/>
            </a:lvl4pPr>
            <a:lvl5pPr lvl="4">
              <a:lnSpc>
                <a:spcPct val="115000"/>
              </a:lnSpc>
              <a:spcBef>
                <a:spcPts val="0"/>
              </a:spcBef>
              <a:spcAft>
                <a:spcPts val="0"/>
              </a:spcAft>
              <a:buSzPts val="2700"/>
              <a:buNone/>
              <a:defRPr sz="2700"/>
            </a:lvl5pPr>
            <a:lvl6pPr lvl="5">
              <a:lnSpc>
                <a:spcPct val="115000"/>
              </a:lnSpc>
              <a:spcBef>
                <a:spcPts val="0"/>
              </a:spcBef>
              <a:spcAft>
                <a:spcPts val="0"/>
              </a:spcAft>
              <a:buSzPts val="2700"/>
              <a:buNone/>
              <a:defRPr sz="2700"/>
            </a:lvl6pPr>
            <a:lvl7pPr lvl="6">
              <a:lnSpc>
                <a:spcPct val="115000"/>
              </a:lnSpc>
              <a:spcBef>
                <a:spcPts val="0"/>
              </a:spcBef>
              <a:spcAft>
                <a:spcPts val="0"/>
              </a:spcAft>
              <a:buSzPts val="2700"/>
              <a:buNone/>
              <a:defRPr sz="2700"/>
            </a:lvl7pPr>
            <a:lvl8pPr lvl="7">
              <a:lnSpc>
                <a:spcPct val="115000"/>
              </a:lnSpc>
              <a:spcBef>
                <a:spcPts val="0"/>
              </a:spcBef>
              <a:spcAft>
                <a:spcPts val="0"/>
              </a:spcAft>
              <a:buSzPts val="2700"/>
              <a:buNone/>
              <a:defRPr sz="2700"/>
            </a:lvl8pPr>
            <a:lvl9pPr lvl="8">
              <a:lnSpc>
                <a:spcPct val="115000"/>
              </a:lnSpc>
              <a:spcBef>
                <a:spcPts val="0"/>
              </a:spcBef>
              <a:spcAft>
                <a:spcPts val="0"/>
              </a:spcAft>
              <a:buSzPts val="2700"/>
              <a:buNone/>
              <a:defRPr sz="2700"/>
            </a:lvl9pPr>
          </a:lstStyle>
          <a:p>
            <a:endParaRPr/>
          </a:p>
        </p:txBody>
      </p:sp>
      <p:sp>
        <p:nvSpPr>
          <p:cNvPr id="264" name="Google Shape;264;p29"/>
          <p:cNvSpPr txBox="1">
            <a:spLocks noGrp="1"/>
          </p:cNvSpPr>
          <p:nvPr>
            <p:ph type="body" idx="4"/>
          </p:nvPr>
        </p:nvSpPr>
        <p:spPr>
          <a:xfrm>
            <a:off x="5367528" y="7086600"/>
            <a:ext cx="3429000" cy="23181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265" name="Google Shape;265;p29"/>
          <p:cNvSpPr txBox="1">
            <a:spLocks noGrp="1"/>
          </p:cNvSpPr>
          <p:nvPr>
            <p:ph type="title" idx="5"/>
          </p:nvPr>
        </p:nvSpPr>
        <p:spPr>
          <a:xfrm>
            <a:off x="9573768" y="5897880"/>
            <a:ext cx="3429000" cy="9555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2700"/>
              <a:buNone/>
              <a:defRPr sz="2700"/>
            </a:lvl1pPr>
            <a:lvl2pPr lvl="1">
              <a:lnSpc>
                <a:spcPct val="115000"/>
              </a:lnSpc>
              <a:spcBef>
                <a:spcPts val="0"/>
              </a:spcBef>
              <a:spcAft>
                <a:spcPts val="0"/>
              </a:spcAft>
              <a:buSzPts val="2700"/>
              <a:buNone/>
              <a:defRPr sz="2700"/>
            </a:lvl2pPr>
            <a:lvl3pPr lvl="2">
              <a:lnSpc>
                <a:spcPct val="115000"/>
              </a:lnSpc>
              <a:spcBef>
                <a:spcPts val="0"/>
              </a:spcBef>
              <a:spcAft>
                <a:spcPts val="0"/>
              </a:spcAft>
              <a:buSzPts val="2700"/>
              <a:buNone/>
              <a:defRPr sz="2700"/>
            </a:lvl3pPr>
            <a:lvl4pPr lvl="3">
              <a:lnSpc>
                <a:spcPct val="115000"/>
              </a:lnSpc>
              <a:spcBef>
                <a:spcPts val="0"/>
              </a:spcBef>
              <a:spcAft>
                <a:spcPts val="0"/>
              </a:spcAft>
              <a:buSzPts val="2700"/>
              <a:buNone/>
              <a:defRPr sz="2700"/>
            </a:lvl4pPr>
            <a:lvl5pPr lvl="4">
              <a:lnSpc>
                <a:spcPct val="115000"/>
              </a:lnSpc>
              <a:spcBef>
                <a:spcPts val="0"/>
              </a:spcBef>
              <a:spcAft>
                <a:spcPts val="0"/>
              </a:spcAft>
              <a:buSzPts val="2700"/>
              <a:buNone/>
              <a:defRPr sz="2700"/>
            </a:lvl5pPr>
            <a:lvl6pPr lvl="5">
              <a:lnSpc>
                <a:spcPct val="115000"/>
              </a:lnSpc>
              <a:spcBef>
                <a:spcPts val="0"/>
              </a:spcBef>
              <a:spcAft>
                <a:spcPts val="0"/>
              </a:spcAft>
              <a:buSzPts val="2700"/>
              <a:buNone/>
              <a:defRPr sz="2700"/>
            </a:lvl6pPr>
            <a:lvl7pPr lvl="6">
              <a:lnSpc>
                <a:spcPct val="115000"/>
              </a:lnSpc>
              <a:spcBef>
                <a:spcPts val="0"/>
              </a:spcBef>
              <a:spcAft>
                <a:spcPts val="0"/>
              </a:spcAft>
              <a:buSzPts val="2700"/>
              <a:buNone/>
              <a:defRPr sz="2700"/>
            </a:lvl7pPr>
            <a:lvl8pPr lvl="7">
              <a:lnSpc>
                <a:spcPct val="115000"/>
              </a:lnSpc>
              <a:spcBef>
                <a:spcPts val="0"/>
              </a:spcBef>
              <a:spcAft>
                <a:spcPts val="0"/>
              </a:spcAft>
              <a:buSzPts val="2700"/>
              <a:buNone/>
              <a:defRPr sz="2700"/>
            </a:lvl8pPr>
            <a:lvl9pPr lvl="8">
              <a:lnSpc>
                <a:spcPct val="115000"/>
              </a:lnSpc>
              <a:spcBef>
                <a:spcPts val="0"/>
              </a:spcBef>
              <a:spcAft>
                <a:spcPts val="0"/>
              </a:spcAft>
              <a:buSzPts val="2700"/>
              <a:buNone/>
              <a:defRPr sz="2700"/>
            </a:lvl9pPr>
          </a:lstStyle>
          <a:p>
            <a:endParaRPr/>
          </a:p>
        </p:txBody>
      </p:sp>
      <p:sp>
        <p:nvSpPr>
          <p:cNvPr id="266" name="Google Shape;266;p29"/>
          <p:cNvSpPr txBox="1">
            <a:spLocks noGrp="1"/>
          </p:cNvSpPr>
          <p:nvPr>
            <p:ph type="body" idx="6"/>
          </p:nvPr>
        </p:nvSpPr>
        <p:spPr>
          <a:xfrm>
            <a:off x="9573768" y="7086600"/>
            <a:ext cx="3429000" cy="23181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267" name="Google Shape;267;p29"/>
          <p:cNvSpPr txBox="1">
            <a:spLocks noGrp="1"/>
          </p:cNvSpPr>
          <p:nvPr>
            <p:ph type="title" idx="7"/>
          </p:nvPr>
        </p:nvSpPr>
        <p:spPr>
          <a:xfrm>
            <a:off x="13780008" y="5897880"/>
            <a:ext cx="3429000" cy="9555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2700"/>
              <a:buNone/>
              <a:defRPr sz="2700"/>
            </a:lvl1pPr>
            <a:lvl2pPr lvl="1">
              <a:lnSpc>
                <a:spcPct val="115000"/>
              </a:lnSpc>
              <a:spcBef>
                <a:spcPts val="0"/>
              </a:spcBef>
              <a:spcAft>
                <a:spcPts val="0"/>
              </a:spcAft>
              <a:buSzPts val="2700"/>
              <a:buNone/>
              <a:defRPr sz="2700"/>
            </a:lvl2pPr>
            <a:lvl3pPr lvl="2">
              <a:lnSpc>
                <a:spcPct val="115000"/>
              </a:lnSpc>
              <a:spcBef>
                <a:spcPts val="0"/>
              </a:spcBef>
              <a:spcAft>
                <a:spcPts val="0"/>
              </a:spcAft>
              <a:buSzPts val="2700"/>
              <a:buNone/>
              <a:defRPr sz="2700"/>
            </a:lvl3pPr>
            <a:lvl4pPr lvl="3">
              <a:lnSpc>
                <a:spcPct val="115000"/>
              </a:lnSpc>
              <a:spcBef>
                <a:spcPts val="0"/>
              </a:spcBef>
              <a:spcAft>
                <a:spcPts val="0"/>
              </a:spcAft>
              <a:buSzPts val="2700"/>
              <a:buNone/>
              <a:defRPr sz="2700"/>
            </a:lvl4pPr>
            <a:lvl5pPr lvl="4">
              <a:lnSpc>
                <a:spcPct val="115000"/>
              </a:lnSpc>
              <a:spcBef>
                <a:spcPts val="0"/>
              </a:spcBef>
              <a:spcAft>
                <a:spcPts val="0"/>
              </a:spcAft>
              <a:buSzPts val="2700"/>
              <a:buNone/>
              <a:defRPr sz="2700"/>
            </a:lvl5pPr>
            <a:lvl6pPr lvl="5">
              <a:lnSpc>
                <a:spcPct val="115000"/>
              </a:lnSpc>
              <a:spcBef>
                <a:spcPts val="0"/>
              </a:spcBef>
              <a:spcAft>
                <a:spcPts val="0"/>
              </a:spcAft>
              <a:buSzPts val="2700"/>
              <a:buNone/>
              <a:defRPr sz="2700"/>
            </a:lvl6pPr>
            <a:lvl7pPr lvl="6">
              <a:lnSpc>
                <a:spcPct val="115000"/>
              </a:lnSpc>
              <a:spcBef>
                <a:spcPts val="0"/>
              </a:spcBef>
              <a:spcAft>
                <a:spcPts val="0"/>
              </a:spcAft>
              <a:buSzPts val="2700"/>
              <a:buNone/>
              <a:defRPr sz="2700"/>
            </a:lvl7pPr>
            <a:lvl8pPr lvl="7">
              <a:lnSpc>
                <a:spcPct val="115000"/>
              </a:lnSpc>
              <a:spcBef>
                <a:spcPts val="0"/>
              </a:spcBef>
              <a:spcAft>
                <a:spcPts val="0"/>
              </a:spcAft>
              <a:buSzPts val="2700"/>
              <a:buNone/>
              <a:defRPr sz="2700"/>
            </a:lvl8pPr>
            <a:lvl9pPr lvl="8">
              <a:lnSpc>
                <a:spcPct val="115000"/>
              </a:lnSpc>
              <a:spcBef>
                <a:spcPts val="0"/>
              </a:spcBef>
              <a:spcAft>
                <a:spcPts val="0"/>
              </a:spcAft>
              <a:buSzPts val="2700"/>
              <a:buNone/>
              <a:defRPr sz="2700"/>
            </a:lvl9pPr>
          </a:lstStyle>
          <a:p>
            <a:endParaRPr/>
          </a:p>
        </p:txBody>
      </p:sp>
      <p:sp>
        <p:nvSpPr>
          <p:cNvPr id="268" name="Google Shape;268;p29"/>
          <p:cNvSpPr txBox="1">
            <a:spLocks noGrp="1"/>
          </p:cNvSpPr>
          <p:nvPr>
            <p:ph type="body" idx="8"/>
          </p:nvPr>
        </p:nvSpPr>
        <p:spPr>
          <a:xfrm>
            <a:off x="13780008" y="7086600"/>
            <a:ext cx="3429000" cy="23181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58_Big Stat">
  <p:cSld name="TITLE_1">
    <p:spTree>
      <p:nvGrpSpPr>
        <p:cNvPr id="1" name="Shape 269"/>
        <p:cNvGrpSpPr/>
        <p:nvPr/>
      </p:nvGrpSpPr>
      <p:grpSpPr>
        <a:xfrm>
          <a:off x="0" y="0"/>
          <a:ext cx="0" cy="0"/>
          <a:chOff x="0" y="0"/>
          <a:chExt cx="0" cy="0"/>
        </a:xfrm>
      </p:grpSpPr>
      <p:sp>
        <p:nvSpPr>
          <p:cNvPr id="270" name="Google Shape;270;p30"/>
          <p:cNvSpPr txBox="1">
            <a:spLocks noGrp="1"/>
          </p:cNvSpPr>
          <p:nvPr>
            <p:ph type="subTitle" idx="1"/>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271" name="Google Shape;271;p30"/>
          <p:cNvSpPr txBox="1">
            <a:spLocks noGrp="1"/>
          </p:cNvSpPr>
          <p:nvPr>
            <p:ph type="ctrTitle"/>
          </p:nvPr>
        </p:nvSpPr>
        <p:spPr>
          <a:xfrm>
            <a:off x="1527050" y="3383275"/>
            <a:ext cx="15222600" cy="2203800"/>
          </a:xfrm>
          <a:prstGeom prst="rect">
            <a:avLst/>
          </a:prstGeom>
        </p:spPr>
        <p:txBody>
          <a:bodyPr spcFirstLastPara="1" wrap="square" lIns="0" tIns="0" rIns="0" bIns="0" anchor="b" anchorCtr="0">
            <a:noAutofit/>
          </a:bodyPr>
          <a:lstStyle>
            <a:lvl1pPr lvl="0"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1pPr>
            <a:lvl2pPr lvl="1" algn="ctr">
              <a:spcBef>
                <a:spcPts val="0"/>
              </a:spcBef>
              <a:spcAft>
                <a:spcPts val="0"/>
              </a:spcAft>
              <a:buSzPts val="14600"/>
              <a:buNone/>
              <a:defRPr sz="14600"/>
            </a:lvl2pPr>
            <a:lvl3pPr lvl="2" algn="ctr">
              <a:spcBef>
                <a:spcPts val="0"/>
              </a:spcBef>
              <a:spcAft>
                <a:spcPts val="0"/>
              </a:spcAft>
              <a:buSzPts val="14600"/>
              <a:buNone/>
              <a:defRPr sz="14600"/>
            </a:lvl3pPr>
            <a:lvl4pPr lvl="3" algn="ctr">
              <a:spcBef>
                <a:spcPts val="0"/>
              </a:spcBef>
              <a:spcAft>
                <a:spcPts val="0"/>
              </a:spcAft>
              <a:buSzPts val="14600"/>
              <a:buNone/>
              <a:defRPr sz="14600"/>
            </a:lvl4pPr>
            <a:lvl5pPr lvl="4" algn="ctr">
              <a:spcBef>
                <a:spcPts val="0"/>
              </a:spcBef>
              <a:spcAft>
                <a:spcPts val="0"/>
              </a:spcAft>
              <a:buSzPts val="14600"/>
              <a:buNone/>
              <a:defRPr sz="14600"/>
            </a:lvl5pPr>
            <a:lvl6pPr lvl="5" algn="ctr">
              <a:spcBef>
                <a:spcPts val="0"/>
              </a:spcBef>
              <a:spcAft>
                <a:spcPts val="0"/>
              </a:spcAft>
              <a:buSzPts val="14600"/>
              <a:buNone/>
              <a:defRPr sz="14600"/>
            </a:lvl6pPr>
            <a:lvl7pPr lvl="6" algn="ctr">
              <a:spcBef>
                <a:spcPts val="0"/>
              </a:spcBef>
              <a:spcAft>
                <a:spcPts val="0"/>
              </a:spcAft>
              <a:buSzPts val="14600"/>
              <a:buNone/>
              <a:defRPr sz="14600"/>
            </a:lvl7pPr>
            <a:lvl8pPr lvl="7" algn="ctr">
              <a:spcBef>
                <a:spcPts val="0"/>
              </a:spcBef>
              <a:spcAft>
                <a:spcPts val="0"/>
              </a:spcAft>
              <a:buSzPts val="14600"/>
              <a:buNone/>
              <a:defRPr sz="14600"/>
            </a:lvl8pPr>
            <a:lvl9pPr lvl="8" algn="ctr">
              <a:spcBef>
                <a:spcPts val="0"/>
              </a:spcBef>
              <a:spcAft>
                <a:spcPts val="0"/>
              </a:spcAft>
              <a:buSzPts val="14600"/>
              <a:buNone/>
              <a:defRPr sz="14600"/>
            </a:lvl9pPr>
          </a:lstStyle>
          <a:p>
            <a:endParaRPr/>
          </a:p>
        </p:txBody>
      </p:sp>
      <p:sp>
        <p:nvSpPr>
          <p:cNvPr id="272" name="Google Shape;272;p30"/>
          <p:cNvSpPr txBox="1">
            <a:spLocks noGrp="1"/>
          </p:cNvSpPr>
          <p:nvPr>
            <p:ph type="subTitle" idx="2"/>
          </p:nvPr>
        </p:nvSpPr>
        <p:spPr>
          <a:xfrm>
            <a:off x="1527158" y="5458973"/>
            <a:ext cx="15222600" cy="347400"/>
          </a:xfrm>
          <a:prstGeom prst="rect">
            <a:avLst/>
          </a:prstGeom>
        </p:spPr>
        <p:txBody>
          <a:bodyPr spcFirstLastPara="1" wrap="square" lIns="0" tIns="0" rIns="0" bIns="0" anchor="t" anchorCtr="0">
            <a:noAutofit/>
          </a:bodyPr>
          <a:lstStyle>
            <a:lvl1pPr marL="0" marR="0" lvl="0" indent="0" algn="ctr">
              <a:lnSpc>
                <a:spcPct val="125000"/>
              </a:lnSpc>
              <a:spcBef>
                <a:spcPts val="0"/>
              </a:spcBef>
              <a:spcAft>
                <a:spcPts val="0"/>
              </a:spcAft>
              <a:buNone/>
              <a:defRPr sz="1800" b="0"/>
            </a:lvl1pPr>
            <a:lvl2pPr lvl="1" algn="ctr">
              <a:lnSpc>
                <a:spcPct val="125000"/>
              </a:lnSpc>
              <a:spcBef>
                <a:spcPts val="0"/>
              </a:spcBef>
              <a:spcAft>
                <a:spcPts val="0"/>
              </a:spcAft>
              <a:buNone/>
              <a:defRPr sz="1800" b="0"/>
            </a:lvl2pPr>
            <a:lvl3pPr lvl="2" algn="ctr">
              <a:lnSpc>
                <a:spcPct val="125000"/>
              </a:lnSpc>
              <a:spcBef>
                <a:spcPts val="0"/>
              </a:spcBef>
              <a:spcAft>
                <a:spcPts val="0"/>
              </a:spcAft>
              <a:buNone/>
              <a:defRPr sz="1800" b="0"/>
            </a:lvl3pPr>
            <a:lvl4pPr lvl="3" algn="ctr">
              <a:lnSpc>
                <a:spcPct val="125000"/>
              </a:lnSpc>
              <a:spcBef>
                <a:spcPts val="0"/>
              </a:spcBef>
              <a:spcAft>
                <a:spcPts val="0"/>
              </a:spcAft>
              <a:buNone/>
              <a:defRPr sz="1800" b="0"/>
            </a:lvl4pPr>
            <a:lvl5pPr lvl="4" algn="ctr">
              <a:lnSpc>
                <a:spcPct val="125000"/>
              </a:lnSpc>
              <a:spcBef>
                <a:spcPts val="0"/>
              </a:spcBef>
              <a:spcAft>
                <a:spcPts val="0"/>
              </a:spcAft>
              <a:buNone/>
              <a:defRPr sz="1800" b="0"/>
            </a:lvl5pPr>
            <a:lvl6pPr lvl="5" algn="ctr">
              <a:lnSpc>
                <a:spcPct val="125000"/>
              </a:lnSpc>
              <a:spcBef>
                <a:spcPts val="0"/>
              </a:spcBef>
              <a:spcAft>
                <a:spcPts val="0"/>
              </a:spcAft>
              <a:buNone/>
              <a:defRPr sz="1800" b="0"/>
            </a:lvl6pPr>
            <a:lvl7pPr lvl="6" algn="ctr">
              <a:lnSpc>
                <a:spcPct val="125000"/>
              </a:lnSpc>
              <a:spcBef>
                <a:spcPts val="0"/>
              </a:spcBef>
              <a:spcAft>
                <a:spcPts val="0"/>
              </a:spcAft>
              <a:buNone/>
              <a:defRPr sz="1800" b="0"/>
            </a:lvl7pPr>
            <a:lvl8pPr lvl="7" algn="ctr">
              <a:lnSpc>
                <a:spcPct val="125000"/>
              </a:lnSpc>
              <a:spcBef>
                <a:spcPts val="0"/>
              </a:spcBef>
              <a:spcAft>
                <a:spcPts val="0"/>
              </a:spcAft>
              <a:buNone/>
              <a:defRPr sz="1800" b="0"/>
            </a:lvl8pPr>
            <a:lvl9pPr lvl="8" algn="ctr">
              <a:lnSpc>
                <a:spcPct val="125000"/>
              </a:lnSpc>
              <a:spcBef>
                <a:spcPts val="0"/>
              </a:spcBef>
              <a:spcAft>
                <a:spcPts val="0"/>
              </a:spcAft>
              <a:buNone/>
              <a:defRPr sz="1800" b="0"/>
            </a:lvl9pPr>
          </a:lstStyle>
          <a:p>
            <a:endParaRPr/>
          </a:p>
        </p:txBody>
      </p:sp>
      <p:sp>
        <p:nvSpPr>
          <p:cNvPr id="273" name="Google Shape;273;p30"/>
          <p:cNvSpPr txBox="1">
            <a:spLocks noGrp="1"/>
          </p:cNvSpPr>
          <p:nvPr>
            <p:ph type="subTitle" idx="3"/>
          </p:nvPr>
        </p:nvSpPr>
        <p:spPr>
          <a:xfrm>
            <a:off x="429768" y="9442550"/>
            <a:ext cx="70410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61_Stats (Two)">
  <p:cSld name="TITLE_1_1">
    <p:spTree>
      <p:nvGrpSpPr>
        <p:cNvPr id="1" name="Shape 274"/>
        <p:cNvGrpSpPr/>
        <p:nvPr/>
      </p:nvGrpSpPr>
      <p:grpSpPr>
        <a:xfrm>
          <a:off x="0" y="0"/>
          <a:ext cx="0" cy="0"/>
          <a:chOff x="0" y="0"/>
          <a:chExt cx="0" cy="0"/>
        </a:xfrm>
      </p:grpSpPr>
      <p:sp>
        <p:nvSpPr>
          <p:cNvPr id="275" name="Google Shape;275;p31"/>
          <p:cNvSpPr txBox="1">
            <a:spLocks noGrp="1"/>
          </p:cNvSpPr>
          <p:nvPr>
            <p:ph type="subTitle" idx="1"/>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276" name="Google Shape;276;p31"/>
          <p:cNvSpPr txBox="1">
            <a:spLocks noGrp="1"/>
          </p:cNvSpPr>
          <p:nvPr>
            <p:ph type="ctrTitle"/>
          </p:nvPr>
        </p:nvSpPr>
        <p:spPr>
          <a:xfrm>
            <a:off x="1403550" y="3383280"/>
            <a:ext cx="6336900" cy="2203800"/>
          </a:xfrm>
          <a:prstGeom prst="rect">
            <a:avLst/>
          </a:prstGeom>
        </p:spPr>
        <p:txBody>
          <a:bodyPr spcFirstLastPara="1" wrap="square" lIns="0" tIns="0" rIns="0" bIns="0" anchor="b" anchorCtr="0">
            <a:noAutofit/>
          </a:bodyPr>
          <a:lstStyle>
            <a:lvl1pPr lvl="0"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1pPr>
            <a:lvl2pPr lvl="1"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2pPr>
            <a:lvl3pPr lvl="2"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3pPr>
            <a:lvl4pPr lvl="3"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4pPr>
            <a:lvl5pPr lvl="4"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5pPr>
            <a:lvl6pPr lvl="5"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6pPr>
            <a:lvl7pPr lvl="6"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7pPr>
            <a:lvl8pPr lvl="7"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8pPr>
            <a:lvl9pPr lvl="8"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9pPr>
          </a:lstStyle>
          <a:p>
            <a:endParaRPr/>
          </a:p>
        </p:txBody>
      </p:sp>
      <p:sp>
        <p:nvSpPr>
          <p:cNvPr id="277" name="Google Shape;277;p31"/>
          <p:cNvSpPr txBox="1">
            <a:spLocks noGrp="1"/>
          </p:cNvSpPr>
          <p:nvPr>
            <p:ph type="subTitle" idx="2"/>
          </p:nvPr>
        </p:nvSpPr>
        <p:spPr>
          <a:xfrm>
            <a:off x="1403550" y="5458975"/>
            <a:ext cx="6336900" cy="347400"/>
          </a:xfrm>
          <a:prstGeom prst="rect">
            <a:avLst/>
          </a:prstGeom>
        </p:spPr>
        <p:txBody>
          <a:bodyPr spcFirstLastPara="1" wrap="square" lIns="0" tIns="0" rIns="0" bIns="0" anchor="t" anchorCtr="0">
            <a:noAutofit/>
          </a:bodyPr>
          <a:lstStyle>
            <a:lvl1pPr marL="0" marR="0" lvl="0" indent="0" algn="ctr">
              <a:lnSpc>
                <a:spcPct val="125000"/>
              </a:lnSpc>
              <a:spcBef>
                <a:spcPts val="0"/>
              </a:spcBef>
              <a:spcAft>
                <a:spcPts val="0"/>
              </a:spcAft>
              <a:buNone/>
              <a:defRPr sz="1800" b="0"/>
            </a:lvl1pPr>
            <a:lvl2pPr lvl="1" algn="ctr">
              <a:lnSpc>
                <a:spcPct val="125000"/>
              </a:lnSpc>
              <a:spcBef>
                <a:spcPts val="0"/>
              </a:spcBef>
              <a:spcAft>
                <a:spcPts val="0"/>
              </a:spcAft>
              <a:buNone/>
              <a:defRPr sz="1800" b="0"/>
            </a:lvl2pPr>
            <a:lvl3pPr lvl="2" algn="ctr">
              <a:lnSpc>
                <a:spcPct val="125000"/>
              </a:lnSpc>
              <a:spcBef>
                <a:spcPts val="0"/>
              </a:spcBef>
              <a:spcAft>
                <a:spcPts val="0"/>
              </a:spcAft>
              <a:buNone/>
              <a:defRPr sz="1800" b="0"/>
            </a:lvl3pPr>
            <a:lvl4pPr lvl="3" algn="ctr">
              <a:lnSpc>
                <a:spcPct val="125000"/>
              </a:lnSpc>
              <a:spcBef>
                <a:spcPts val="0"/>
              </a:spcBef>
              <a:spcAft>
                <a:spcPts val="0"/>
              </a:spcAft>
              <a:buNone/>
              <a:defRPr sz="1800" b="0"/>
            </a:lvl4pPr>
            <a:lvl5pPr lvl="4" algn="ctr">
              <a:lnSpc>
                <a:spcPct val="125000"/>
              </a:lnSpc>
              <a:spcBef>
                <a:spcPts val="0"/>
              </a:spcBef>
              <a:spcAft>
                <a:spcPts val="0"/>
              </a:spcAft>
              <a:buNone/>
              <a:defRPr sz="1800" b="0"/>
            </a:lvl5pPr>
            <a:lvl6pPr lvl="5" algn="ctr">
              <a:lnSpc>
                <a:spcPct val="125000"/>
              </a:lnSpc>
              <a:spcBef>
                <a:spcPts val="0"/>
              </a:spcBef>
              <a:spcAft>
                <a:spcPts val="0"/>
              </a:spcAft>
              <a:buNone/>
              <a:defRPr sz="1800" b="0"/>
            </a:lvl6pPr>
            <a:lvl7pPr lvl="6" algn="ctr">
              <a:lnSpc>
                <a:spcPct val="125000"/>
              </a:lnSpc>
              <a:spcBef>
                <a:spcPts val="0"/>
              </a:spcBef>
              <a:spcAft>
                <a:spcPts val="0"/>
              </a:spcAft>
              <a:buNone/>
              <a:defRPr sz="1800" b="0"/>
            </a:lvl7pPr>
            <a:lvl8pPr lvl="7" algn="ctr">
              <a:lnSpc>
                <a:spcPct val="125000"/>
              </a:lnSpc>
              <a:spcBef>
                <a:spcPts val="0"/>
              </a:spcBef>
              <a:spcAft>
                <a:spcPts val="0"/>
              </a:spcAft>
              <a:buNone/>
              <a:defRPr sz="1800" b="0"/>
            </a:lvl8pPr>
            <a:lvl9pPr lvl="8" algn="ctr">
              <a:lnSpc>
                <a:spcPct val="125000"/>
              </a:lnSpc>
              <a:spcBef>
                <a:spcPts val="0"/>
              </a:spcBef>
              <a:spcAft>
                <a:spcPts val="0"/>
              </a:spcAft>
              <a:buNone/>
              <a:defRPr sz="1800" b="0"/>
            </a:lvl9pPr>
          </a:lstStyle>
          <a:p>
            <a:endParaRPr/>
          </a:p>
        </p:txBody>
      </p:sp>
      <p:sp>
        <p:nvSpPr>
          <p:cNvPr id="278" name="Google Shape;278;p31"/>
          <p:cNvSpPr txBox="1">
            <a:spLocks noGrp="1"/>
          </p:cNvSpPr>
          <p:nvPr>
            <p:ph type="subTitle" idx="3"/>
          </p:nvPr>
        </p:nvSpPr>
        <p:spPr>
          <a:xfrm>
            <a:off x="429765" y="9442550"/>
            <a:ext cx="70410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
        <p:nvSpPr>
          <p:cNvPr id="279" name="Google Shape;279;p31"/>
          <p:cNvSpPr txBox="1">
            <a:spLocks noGrp="1"/>
          </p:cNvSpPr>
          <p:nvPr>
            <p:ph type="ctrTitle" idx="4"/>
          </p:nvPr>
        </p:nvSpPr>
        <p:spPr>
          <a:xfrm>
            <a:off x="10547550" y="3383280"/>
            <a:ext cx="6336900" cy="2203800"/>
          </a:xfrm>
          <a:prstGeom prst="rect">
            <a:avLst/>
          </a:prstGeom>
        </p:spPr>
        <p:txBody>
          <a:bodyPr spcFirstLastPara="1" wrap="square" lIns="0" tIns="0" rIns="0" bIns="0" anchor="b" anchorCtr="0">
            <a:noAutofit/>
          </a:bodyPr>
          <a:lstStyle>
            <a:lvl1pPr lvl="0"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1pPr>
            <a:lvl2pPr lvl="1"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2pPr>
            <a:lvl3pPr lvl="2"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3pPr>
            <a:lvl4pPr lvl="3"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4pPr>
            <a:lvl5pPr lvl="4"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5pPr>
            <a:lvl6pPr lvl="5"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6pPr>
            <a:lvl7pPr lvl="6"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7pPr>
            <a:lvl8pPr lvl="7"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8pPr>
            <a:lvl9pPr lvl="8"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9pPr>
          </a:lstStyle>
          <a:p>
            <a:endParaRPr/>
          </a:p>
        </p:txBody>
      </p:sp>
      <p:sp>
        <p:nvSpPr>
          <p:cNvPr id="280" name="Google Shape;280;p31"/>
          <p:cNvSpPr txBox="1">
            <a:spLocks noGrp="1"/>
          </p:cNvSpPr>
          <p:nvPr>
            <p:ph type="subTitle" idx="5"/>
          </p:nvPr>
        </p:nvSpPr>
        <p:spPr>
          <a:xfrm>
            <a:off x="10547550" y="5458975"/>
            <a:ext cx="6336900" cy="347400"/>
          </a:xfrm>
          <a:prstGeom prst="rect">
            <a:avLst/>
          </a:prstGeom>
        </p:spPr>
        <p:txBody>
          <a:bodyPr spcFirstLastPara="1" wrap="square" lIns="0" tIns="0" rIns="0" bIns="0" anchor="t" anchorCtr="0">
            <a:noAutofit/>
          </a:bodyPr>
          <a:lstStyle>
            <a:lvl1pPr marL="0" marR="0" lvl="0" indent="0" algn="ctr">
              <a:lnSpc>
                <a:spcPct val="125000"/>
              </a:lnSpc>
              <a:spcBef>
                <a:spcPts val="0"/>
              </a:spcBef>
              <a:spcAft>
                <a:spcPts val="0"/>
              </a:spcAft>
              <a:buNone/>
              <a:defRPr sz="1800" b="0"/>
            </a:lvl1pPr>
            <a:lvl2pPr lvl="1" algn="ctr">
              <a:lnSpc>
                <a:spcPct val="125000"/>
              </a:lnSpc>
              <a:spcBef>
                <a:spcPts val="0"/>
              </a:spcBef>
              <a:spcAft>
                <a:spcPts val="0"/>
              </a:spcAft>
              <a:buNone/>
              <a:defRPr sz="1800" b="0"/>
            </a:lvl2pPr>
            <a:lvl3pPr lvl="2" algn="ctr">
              <a:lnSpc>
                <a:spcPct val="125000"/>
              </a:lnSpc>
              <a:spcBef>
                <a:spcPts val="0"/>
              </a:spcBef>
              <a:spcAft>
                <a:spcPts val="0"/>
              </a:spcAft>
              <a:buNone/>
              <a:defRPr sz="1800" b="0"/>
            </a:lvl3pPr>
            <a:lvl4pPr lvl="3" algn="ctr">
              <a:lnSpc>
                <a:spcPct val="125000"/>
              </a:lnSpc>
              <a:spcBef>
                <a:spcPts val="0"/>
              </a:spcBef>
              <a:spcAft>
                <a:spcPts val="0"/>
              </a:spcAft>
              <a:buNone/>
              <a:defRPr sz="1800" b="0"/>
            </a:lvl4pPr>
            <a:lvl5pPr lvl="4" algn="ctr">
              <a:lnSpc>
                <a:spcPct val="125000"/>
              </a:lnSpc>
              <a:spcBef>
                <a:spcPts val="0"/>
              </a:spcBef>
              <a:spcAft>
                <a:spcPts val="0"/>
              </a:spcAft>
              <a:buNone/>
              <a:defRPr sz="1800" b="0"/>
            </a:lvl5pPr>
            <a:lvl6pPr lvl="5" algn="ctr">
              <a:lnSpc>
                <a:spcPct val="125000"/>
              </a:lnSpc>
              <a:spcBef>
                <a:spcPts val="0"/>
              </a:spcBef>
              <a:spcAft>
                <a:spcPts val="0"/>
              </a:spcAft>
              <a:buNone/>
              <a:defRPr sz="1800" b="0"/>
            </a:lvl6pPr>
            <a:lvl7pPr lvl="6" algn="ctr">
              <a:lnSpc>
                <a:spcPct val="125000"/>
              </a:lnSpc>
              <a:spcBef>
                <a:spcPts val="0"/>
              </a:spcBef>
              <a:spcAft>
                <a:spcPts val="0"/>
              </a:spcAft>
              <a:buNone/>
              <a:defRPr sz="1800" b="0"/>
            </a:lvl7pPr>
            <a:lvl8pPr lvl="7" algn="ctr">
              <a:lnSpc>
                <a:spcPct val="125000"/>
              </a:lnSpc>
              <a:spcBef>
                <a:spcPts val="0"/>
              </a:spcBef>
              <a:spcAft>
                <a:spcPts val="0"/>
              </a:spcAft>
              <a:buNone/>
              <a:defRPr sz="1800" b="0"/>
            </a:lvl8pPr>
            <a:lvl9pPr lvl="8" algn="ctr">
              <a:lnSpc>
                <a:spcPct val="125000"/>
              </a:lnSpc>
              <a:spcBef>
                <a:spcPts val="0"/>
              </a:spcBef>
              <a:spcAft>
                <a:spcPts val="0"/>
              </a:spcAft>
              <a:buNone/>
              <a:defRPr sz="1800" b="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623400" y="890050"/>
            <a:ext cx="17041200" cy="1145400"/>
          </a:xfrm>
          <a:prstGeom prst="rect">
            <a:avLst/>
          </a:prstGeom>
        </p:spPr>
        <p:txBody>
          <a:bodyPr spcFirstLastPara="1" wrap="square" lIns="167625" tIns="167625" rIns="167625" bIns="167625" anchor="t" anchorCtr="0">
            <a:normAutofit/>
          </a:bodyPr>
          <a:lstStyle>
            <a:lvl1pPr lvl="0">
              <a:spcBef>
                <a:spcPts val="0"/>
              </a:spcBef>
              <a:spcAft>
                <a:spcPts val="0"/>
              </a:spcAft>
              <a:buSzPts val="5133"/>
              <a:buNone/>
              <a:defRPr sz="5133"/>
            </a:lvl1pPr>
            <a:lvl2pPr lvl="1">
              <a:spcBef>
                <a:spcPts val="0"/>
              </a:spcBef>
              <a:spcAft>
                <a:spcPts val="0"/>
              </a:spcAft>
              <a:buSzPts val="5133"/>
              <a:buNone/>
              <a:defRPr sz="5133"/>
            </a:lvl2pPr>
            <a:lvl3pPr lvl="2">
              <a:spcBef>
                <a:spcPts val="0"/>
              </a:spcBef>
              <a:spcAft>
                <a:spcPts val="0"/>
              </a:spcAft>
              <a:buSzPts val="5133"/>
              <a:buNone/>
              <a:defRPr sz="5133"/>
            </a:lvl3pPr>
            <a:lvl4pPr lvl="3">
              <a:spcBef>
                <a:spcPts val="0"/>
              </a:spcBef>
              <a:spcAft>
                <a:spcPts val="0"/>
              </a:spcAft>
              <a:buSzPts val="5133"/>
              <a:buNone/>
              <a:defRPr sz="5133"/>
            </a:lvl4pPr>
            <a:lvl5pPr lvl="4">
              <a:spcBef>
                <a:spcPts val="0"/>
              </a:spcBef>
              <a:spcAft>
                <a:spcPts val="0"/>
              </a:spcAft>
              <a:buSzPts val="5133"/>
              <a:buNone/>
              <a:defRPr sz="5133"/>
            </a:lvl5pPr>
            <a:lvl6pPr lvl="5">
              <a:spcBef>
                <a:spcPts val="0"/>
              </a:spcBef>
              <a:spcAft>
                <a:spcPts val="0"/>
              </a:spcAft>
              <a:buSzPts val="5133"/>
              <a:buNone/>
              <a:defRPr sz="5133"/>
            </a:lvl6pPr>
            <a:lvl7pPr lvl="6">
              <a:spcBef>
                <a:spcPts val="0"/>
              </a:spcBef>
              <a:spcAft>
                <a:spcPts val="0"/>
              </a:spcAft>
              <a:buSzPts val="5133"/>
              <a:buNone/>
              <a:defRPr sz="5133"/>
            </a:lvl7pPr>
            <a:lvl8pPr lvl="7">
              <a:spcBef>
                <a:spcPts val="0"/>
              </a:spcBef>
              <a:spcAft>
                <a:spcPts val="0"/>
              </a:spcAft>
              <a:buSzPts val="5133"/>
              <a:buNone/>
              <a:defRPr sz="5133"/>
            </a:lvl8pPr>
            <a:lvl9pPr lvl="8">
              <a:spcBef>
                <a:spcPts val="0"/>
              </a:spcBef>
              <a:spcAft>
                <a:spcPts val="0"/>
              </a:spcAft>
              <a:buSzPts val="5133"/>
              <a:buNone/>
              <a:defRPr sz="5133"/>
            </a:lvl9pPr>
          </a:lstStyle>
          <a:p>
            <a:endParaRPr/>
          </a:p>
        </p:txBody>
      </p:sp>
      <p:sp>
        <p:nvSpPr>
          <p:cNvPr id="18" name="Google Shape;18;p4"/>
          <p:cNvSpPr txBox="1">
            <a:spLocks noGrp="1"/>
          </p:cNvSpPr>
          <p:nvPr>
            <p:ph type="body" idx="1"/>
          </p:nvPr>
        </p:nvSpPr>
        <p:spPr>
          <a:xfrm>
            <a:off x="623400" y="2304950"/>
            <a:ext cx="17041200" cy="6832800"/>
          </a:xfrm>
          <a:prstGeom prst="rect">
            <a:avLst/>
          </a:prstGeom>
        </p:spPr>
        <p:txBody>
          <a:bodyPr spcFirstLastPara="1" wrap="square" lIns="167625" tIns="167625" rIns="167625" bIns="167625" anchor="t" anchorCtr="0">
            <a:normAutofit/>
          </a:bodyPr>
          <a:lstStyle>
            <a:lvl1pPr marL="457200" lvl="0" indent="-438150">
              <a:spcBef>
                <a:spcPts val="0"/>
              </a:spcBef>
              <a:spcAft>
                <a:spcPts val="0"/>
              </a:spcAft>
              <a:buSzPts val="3300"/>
              <a:buChar char="●"/>
              <a:defRPr sz="3300"/>
            </a:lvl1pPr>
            <a:lvl2pPr marL="914400" lvl="1" indent="-391584">
              <a:spcBef>
                <a:spcPts val="0"/>
              </a:spcBef>
              <a:spcAft>
                <a:spcPts val="0"/>
              </a:spcAft>
              <a:buSzPts val="2567"/>
              <a:buChar char="○"/>
              <a:defRPr sz="2567"/>
            </a:lvl2pPr>
            <a:lvl3pPr marL="1371600" lvl="2" indent="-391584">
              <a:spcBef>
                <a:spcPts val="0"/>
              </a:spcBef>
              <a:spcAft>
                <a:spcPts val="0"/>
              </a:spcAft>
              <a:buSzPts val="2567"/>
              <a:buChar char="■"/>
              <a:defRPr sz="2567"/>
            </a:lvl3pPr>
            <a:lvl4pPr marL="1828800" lvl="3" indent="-391584">
              <a:spcBef>
                <a:spcPts val="0"/>
              </a:spcBef>
              <a:spcAft>
                <a:spcPts val="0"/>
              </a:spcAft>
              <a:buSzPts val="2567"/>
              <a:buChar char="●"/>
              <a:defRPr sz="2567"/>
            </a:lvl4pPr>
            <a:lvl5pPr marL="2286000" lvl="4" indent="-391583">
              <a:spcBef>
                <a:spcPts val="0"/>
              </a:spcBef>
              <a:spcAft>
                <a:spcPts val="0"/>
              </a:spcAft>
              <a:buSzPts val="2567"/>
              <a:buChar char="○"/>
              <a:defRPr sz="2567"/>
            </a:lvl5pPr>
            <a:lvl6pPr marL="2743200" lvl="5" indent="-391583">
              <a:spcBef>
                <a:spcPts val="0"/>
              </a:spcBef>
              <a:spcAft>
                <a:spcPts val="0"/>
              </a:spcAft>
              <a:buSzPts val="2567"/>
              <a:buChar char="■"/>
              <a:defRPr sz="2567"/>
            </a:lvl6pPr>
            <a:lvl7pPr marL="3200400" lvl="6" indent="-391583">
              <a:spcBef>
                <a:spcPts val="0"/>
              </a:spcBef>
              <a:spcAft>
                <a:spcPts val="0"/>
              </a:spcAft>
              <a:buSzPts val="2567"/>
              <a:buChar char="●"/>
              <a:defRPr sz="2567"/>
            </a:lvl7pPr>
            <a:lvl8pPr marL="3657600" lvl="7" indent="-391583">
              <a:spcBef>
                <a:spcPts val="0"/>
              </a:spcBef>
              <a:spcAft>
                <a:spcPts val="0"/>
              </a:spcAft>
              <a:buSzPts val="2567"/>
              <a:buChar char="○"/>
              <a:defRPr sz="2567"/>
            </a:lvl8pPr>
            <a:lvl9pPr marL="4114800" lvl="8" indent="-391583">
              <a:spcBef>
                <a:spcPts val="0"/>
              </a:spcBef>
              <a:spcAft>
                <a:spcPts val="0"/>
              </a:spcAft>
              <a:buSzPts val="2567"/>
              <a:buChar char="■"/>
              <a:defRPr sz="2567"/>
            </a:lvl9pPr>
          </a:lstStyle>
          <a:p>
            <a:endParaRPr/>
          </a:p>
        </p:txBody>
      </p:sp>
      <p:sp>
        <p:nvSpPr>
          <p:cNvPr id="19" name="Google Shape;19;p4"/>
          <p:cNvSpPr txBox="1">
            <a:spLocks noGrp="1"/>
          </p:cNvSpPr>
          <p:nvPr>
            <p:ph type="sldNum" idx="12"/>
          </p:nvPr>
        </p:nvSpPr>
        <p:spPr>
          <a:xfrm>
            <a:off x="16944916" y="9326434"/>
            <a:ext cx="1097400" cy="786900"/>
          </a:xfrm>
          <a:prstGeom prst="rect">
            <a:avLst/>
          </a:prstGeom>
        </p:spPr>
        <p:txBody>
          <a:bodyPr spcFirstLastPara="1" wrap="square" lIns="167625" tIns="167625" rIns="167625" bIns="167625" anchor="ctr" anchorCtr="0">
            <a:normAutofit/>
          </a:bodyPr>
          <a:lstStyle>
            <a:lvl1pPr lvl="0">
              <a:buNone/>
              <a:defRPr sz="1833"/>
            </a:lvl1pPr>
            <a:lvl2pPr lvl="1">
              <a:buNone/>
              <a:defRPr sz="1833"/>
            </a:lvl2pPr>
            <a:lvl3pPr lvl="2">
              <a:buNone/>
              <a:defRPr sz="1833"/>
            </a:lvl3pPr>
            <a:lvl4pPr lvl="3">
              <a:buNone/>
              <a:defRPr sz="1833"/>
            </a:lvl4pPr>
            <a:lvl5pPr lvl="4">
              <a:buNone/>
              <a:defRPr sz="1833"/>
            </a:lvl5pPr>
            <a:lvl6pPr lvl="5">
              <a:buNone/>
              <a:defRPr sz="1833"/>
            </a:lvl6pPr>
            <a:lvl7pPr lvl="6">
              <a:buNone/>
              <a:defRPr sz="1833"/>
            </a:lvl7pPr>
            <a:lvl8pPr lvl="7">
              <a:buNone/>
              <a:defRPr sz="1833"/>
            </a:lvl8pPr>
            <a:lvl9pPr lvl="8">
              <a:buNone/>
              <a:defRPr sz="1833"/>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64_Stats (Three)">
  <p:cSld name="TITLE_1_1_1">
    <p:spTree>
      <p:nvGrpSpPr>
        <p:cNvPr id="1" name="Shape 281"/>
        <p:cNvGrpSpPr/>
        <p:nvPr/>
      </p:nvGrpSpPr>
      <p:grpSpPr>
        <a:xfrm>
          <a:off x="0" y="0"/>
          <a:ext cx="0" cy="0"/>
          <a:chOff x="0" y="0"/>
          <a:chExt cx="0" cy="0"/>
        </a:xfrm>
      </p:grpSpPr>
      <p:sp>
        <p:nvSpPr>
          <p:cNvPr id="282" name="Google Shape;282;p32"/>
          <p:cNvSpPr txBox="1">
            <a:spLocks noGrp="1"/>
          </p:cNvSpPr>
          <p:nvPr>
            <p:ph type="subTitle" idx="1"/>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283" name="Google Shape;283;p32"/>
          <p:cNvSpPr txBox="1">
            <a:spLocks noGrp="1"/>
          </p:cNvSpPr>
          <p:nvPr>
            <p:ph type="ctrTitle"/>
          </p:nvPr>
        </p:nvSpPr>
        <p:spPr>
          <a:xfrm>
            <a:off x="1527048" y="3950475"/>
            <a:ext cx="4224600" cy="1469700"/>
          </a:xfrm>
          <a:prstGeom prst="rect">
            <a:avLst/>
          </a:prstGeom>
        </p:spPr>
        <p:txBody>
          <a:bodyPr spcFirstLastPara="1" wrap="square" lIns="0" tIns="0" rIns="0" bIns="0" anchor="b" anchorCtr="0">
            <a:noAutofit/>
          </a:bodyPr>
          <a:lstStyle>
            <a:lvl1pPr lvl="0"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1pPr>
            <a:lvl2pPr lvl="1"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2pPr>
            <a:lvl3pPr lvl="2"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3pPr>
            <a:lvl4pPr lvl="3"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4pPr>
            <a:lvl5pPr lvl="4"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5pPr>
            <a:lvl6pPr lvl="5"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6pPr>
            <a:lvl7pPr lvl="6"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7pPr>
            <a:lvl8pPr lvl="7"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8pPr>
            <a:lvl9pPr lvl="8"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9pPr>
          </a:lstStyle>
          <a:p>
            <a:endParaRPr/>
          </a:p>
        </p:txBody>
      </p:sp>
      <p:sp>
        <p:nvSpPr>
          <p:cNvPr id="284" name="Google Shape;284;p32"/>
          <p:cNvSpPr txBox="1">
            <a:spLocks noGrp="1"/>
          </p:cNvSpPr>
          <p:nvPr>
            <p:ph type="subTitle" idx="2"/>
          </p:nvPr>
        </p:nvSpPr>
        <p:spPr>
          <a:xfrm>
            <a:off x="1527148" y="5458975"/>
            <a:ext cx="4224600" cy="347400"/>
          </a:xfrm>
          <a:prstGeom prst="rect">
            <a:avLst/>
          </a:prstGeom>
        </p:spPr>
        <p:txBody>
          <a:bodyPr spcFirstLastPara="1" wrap="square" lIns="0" tIns="0" rIns="0" bIns="0" anchor="t" anchorCtr="0">
            <a:noAutofit/>
          </a:bodyPr>
          <a:lstStyle>
            <a:lvl1pPr marL="0" marR="0" lvl="0" indent="0" algn="ctr">
              <a:lnSpc>
                <a:spcPct val="125000"/>
              </a:lnSpc>
              <a:spcBef>
                <a:spcPts val="0"/>
              </a:spcBef>
              <a:spcAft>
                <a:spcPts val="0"/>
              </a:spcAft>
              <a:buNone/>
              <a:defRPr sz="1800" b="0"/>
            </a:lvl1pPr>
            <a:lvl2pPr lvl="1" algn="ctr">
              <a:lnSpc>
                <a:spcPct val="125000"/>
              </a:lnSpc>
              <a:spcBef>
                <a:spcPts val="0"/>
              </a:spcBef>
              <a:spcAft>
                <a:spcPts val="0"/>
              </a:spcAft>
              <a:buNone/>
              <a:defRPr sz="1800" b="0"/>
            </a:lvl2pPr>
            <a:lvl3pPr lvl="2" algn="ctr">
              <a:lnSpc>
                <a:spcPct val="125000"/>
              </a:lnSpc>
              <a:spcBef>
                <a:spcPts val="0"/>
              </a:spcBef>
              <a:spcAft>
                <a:spcPts val="0"/>
              </a:spcAft>
              <a:buNone/>
              <a:defRPr sz="1800" b="0"/>
            </a:lvl3pPr>
            <a:lvl4pPr lvl="3" algn="ctr">
              <a:lnSpc>
                <a:spcPct val="125000"/>
              </a:lnSpc>
              <a:spcBef>
                <a:spcPts val="0"/>
              </a:spcBef>
              <a:spcAft>
                <a:spcPts val="0"/>
              </a:spcAft>
              <a:buNone/>
              <a:defRPr sz="1800" b="0"/>
            </a:lvl4pPr>
            <a:lvl5pPr lvl="4" algn="ctr">
              <a:lnSpc>
                <a:spcPct val="125000"/>
              </a:lnSpc>
              <a:spcBef>
                <a:spcPts val="0"/>
              </a:spcBef>
              <a:spcAft>
                <a:spcPts val="0"/>
              </a:spcAft>
              <a:buNone/>
              <a:defRPr sz="1800" b="0"/>
            </a:lvl5pPr>
            <a:lvl6pPr lvl="5" algn="ctr">
              <a:lnSpc>
                <a:spcPct val="125000"/>
              </a:lnSpc>
              <a:spcBef>
                <a:spcPts val="0"/>
              </a:spcBef>
              <a:spcAft>
                <a:spcPts val="0"/>
              </a:spcAft>
              <a:buNone/>
              <a:defRPr sz="1800" b="0"/>
            </a:lvl6pPr>
            <a:lvl7pPr lvl="6" algn="ctr">
              <a:lnSpc>
                <a:spcPct val="125000"/>
              </a:lnSpc>
              <a:spcBef>
                <a:spcPts val="0"/>
              </a:spcBef>
              <a:spcAft>
                <a:spcPts val="0"/>
              </a:spcAft>
              <a:buNone/>
              <a:defRPr sz="1800" b="0"/>
            </a:lvl7pPr>
            <a:lvl8pPr lvl="7" algn="ctr">
              <a:lnSpc>
                <a:spcPct val="125000"/>
              </a:lnSpc>
              <a:spcBef>
                <a:spcPts val="0"/>
              </a:spcBef>
              <a:spcAft>
                <a:spcPts val="0"/>
              </a:spcAft>
              <a:buNone/>
              <a:defRPr sz="1800" b="0"/>
            </a:lvl8pPr>
            <a:lvl9pPr lvl="8" algn="ctr">
              <a:lnSpc>
                <a:spcPct val="125000"/>
              </a:lnSpc>
              <a:spcBef>
                <a:spcPts val="0"/>
              </a:spcBef>
              <a:spcAft>
                <a:spcPts val="0"/>
              </a:spcAft>
              <a:buNone/>
              <a:defRPr sz="1800" b="0"/>
            </a:lvl9pPr>
          </a:lstStyle>
          <a:p>
            <a:endParaRPr/>
          </a:p>
        </p:txBody>
      </p:sp>
      <p:sp>
        <p:nvSpPr>
          <p:cNvPr id="285" name="Google Shape;285;p32"/>
          <p:cNvSpPr txBox="1">
            <a:spLocks noGrp="1"/>
          </p:cNvSpPr>
          <p:nvPr>
            <p:ph type="subTitle" idx="3"/>
          </p:nvPr>
        </p:nvSpPr>
        <p:spPr>
          <a:xfrm>
            <a:off x="429765" y="9442550"/>
            <a:ext cx="70410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
        <p:nvSpPr>
          <p:cNvPr id="286" name="Google Shape;286;p32"/>
          <p:cNvSpPr txBox="1">
            <a:spLocks noGrp="1"/>
          </p:cNvSpPr>
          <p:nvPr>
            <p:ph type="ctrTitle" idx="4"/>
          </p:nvPr>
        </p:nvSpPr>
        <p:spPr>
          <a:xfrm>
            <a:off x="7031650" y="3950696"/>
            <a:ext cx="4224600" cy="1469700"/>
          </a:xfrm>
          <a:prstGeom prst="rect">
            <a:avLst/>
          </a:prstGeom>
        </p:spPr>
        <p:txBody>
          <a:bodyPr spcFirstLastPara="1" wrap="square" lIns="0" tIns="0" rIns="0" bIns="0" anchor="b" anchorCtr="0">
            <a:noAutofit/>
          </a:bodyPr>
          <a:lstStyle>
            <a:lvl1pPr lvl="0"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1pPr>
            <a:lvl2pPr lvl="1"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2pPr>
            <a:lvl3pPr lvl="2"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3pPr>
            <a:lvl4pPr lvl="3"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4pPr>
            <a:lvl5pPr lvl="4"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5pPr>
            <a:lvl6pPr lvl="5"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6pPr>
            <a:lvl7pPr lvl="6"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7pPr>
            <a:lvl8pPr lvl="7"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8pPr>
            <a:lvl9pPr lvl="8"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9pPr>
          </a:lstStyle>
          <a:p>
            <a:endParaRPr/>
          </a:p>
        </p:txBody>
      </p:sp>
      <p:sp>
        <p:nvSpPr>
          <p:cNvPr id="287" name="Google Shape;287;p32"/>
          <p:cNvSpPr txBox="1">
            <a:spLocks noGrp="1"/>
          </p:cNvSpPr>
          <p:nvPr>
            <p:ph type="subTitle" idx="5"/>
          </p:nvPr>
        </p:nvSpPr>
        <p:spPr>
          <a:xfrm>
            <a:off x="7031750" y="5458975"/>
            <a:ext cx="4224600" cy="347400"/>
          </a:xfrm>
          <a:prstGeom prst="rect">
            <a:avLst/>
          </a:prstGeom>
        </p:spPr>
        <p:txBody>
          <a:bodyPr spcFirstLastPara="1" wrap="square" lIns="0" tIns="0" rIns="0" bIns="0" anchor="t" anchorCtr="0">
            <a:noAutofit/>
          </a:bodyPr>
          <a:lstStyle>
            <a:lvl1pPr marL="0" marR="0" lvl="0" indent="0" algn="ctr">
              <a:lnSpc>
                <a:spcPct val="125000"/>
              </a:lnSpc>
              <a:spcBef>
                <a:spcPts val="0"/>
              </a:spcBef>
              <a:spcAft>
                <a:spcPts val="0"/>
              </a:spcAft>
              <a:buNone/>
              <a:defRPr sz="1800" b="0"/>
            </a:lvl1pPr>
            <a:lvl2pPr lvl="1" algn="ctr">
              <a:lnSpc>
                <a:spcPct val="125000"/>
              </a:lnSpc>
              <a:spcBef>
                <a:spcPts val="0"/>
              </a:spcBef>
              <a:spcAft>
                <a:spcPts val="0"/>
              </a:spcAft>
              <a:buNone/>
              <a:defRPr sz="1800" b="0"/>
            </a:lvl2pPr>
            <a:lvl3pPr lvl="2" algn="ctr">
              <a:lnSpc>
                <a:spcPct val="125000"/>
              </a:lnSpc>
              <a:spcBef>
                <a:spcPts val="0"/>
              </a:spcBef>
              <a:spcAft>
                <a:spcPts val="0"/>
              </a:spcAft>
              <a:buNone/>
              <a:defRPr sz="1800" b="0"/>
            </a:lvl3pPr>
            <a:lvl4pPr lvl="3" algn="ctr">
              <a:lnSpc>
                <a:spcPct val="125000"/>
              </a:lnSpc>
              <a:spcBef>
                <a:spcPts val="0"/>
              </a:spcBef>
              <a:spcAft>
                <a:spcPts val="0"/>
              </a:spcAft>
              <a:buNone/>
              <a:defRPr sz="1800" b="0"/>
            </a:lvl4pPr>
            <a:lvl5pPr lvl="4" algn="ctr">
              <a:lnSpc>
                <a:spcPct val="125000"/>
              </a:lnSpc>
              <a:spcBef>
                <a:spcPts val="0"/>
              </a:spcBef>
              <a:spcAft>
                <a:spcPts val="0"/>
              </a:spcAft>
              <a:buNone/>
              <a:defRPr sz="1800" b="0"/>
            </a:lvl5pPr>
            <a:lvl6pPr lvl="5" algn="ctr">
              <a:lnSpc>
                <a:spcPct val="125000"/>
              </a:lnSpc>
              <a:spcBef>
                <a:spcPts val="0"/>
              </a:spcBef>
              <a:spcAft>
                <a:spcPts val="0"/>
              </a:spcAft>
              <a:buNone/>
              <a:defRPr sz="1800" b="0"/>
            </a:lvl6pPr>
            <a:lvl7pPr lvl="6" algn="ctr">
              <a:lnSpc>
                <a:spcPct val="125000"/>
              </a:lnSpc>
              <a:spcBef>
                <a:spcPts val="0"/>
              </a:spcBef>
              <a:spcAft>
                <a:spcPts val="0"/>
              </a:spcAft>
              <a:buNone/>
              <a:defRPr sz="1800" b="0"/>
            </a:lvl7pPr>
            <a:lvl8pPr lvl="7" algn="ctr">
              <a:lnSpc>
                <a:spcPct val="125000"/>
              </a:lnSpc>
              <a:spcBef>
                <a:spcPts val="0"/>
              </a:spcBef>
              <a:spcAft>
                <a:spcPts val="0"/>
              </a:spcAft>
              <a:buNone/>
              <a:defRPr sz="1800" b="0"/>
            </a:lvl8pPr>
            <a:lvl9pPr lvl="8" algn="ctr">
              <a:lnSpc>
                <a:spcPct val="125000"/>
              </a:lnSpc>
              <a:spcBef>
                <a:spcPts val="0"/>
              </a:spcBef>
              <a:spcAft>
                <a:spcPts val="0"/>
              </a:spcAft>
              <a:buNone/>
              <a:defRPr sz="1800" b="0"/>
            </a:lvl9pPr>
          </a:lstStyle>
          <a:p>
            <a:endParaRPr/>
          </a:p>
        </p:txBody>
      </p:sp>
      <p:sp>
        <p:nvSpPr>
          <p:cNvPr id="288" name="Google Shape;288;p32"/>
          <p:cNvSpPr txBox="1">
            <a:spLocks noGrp="1"/>
          </p:cNvSpPr>
          <p:nvPr>
            <p:ph type="ctrTitle" idx="6"/>
          </p:nvPr>
        </p:nvSpPr>
        <p:spPr>
          <a:xfrm>
            <a:off x="12536424" y="3950696"/>
            <a:ext cx="4224600" cy="1469700"/>
          </a:xfrm>
          <a:prstGeom prst="rect">
            <a:avLst/>
          </a:prstGeom>
        </p:spPr>
        <p:txBody>
          <a:bodyPr spcFirstLastPara="1" wrap="square" lIns="0" tIns="0" rIns="0" bIns="0" anchor="b" anchorCtr="0">
            <a:noAutofit/>
          </a:bodyPr>
          <a:lstStyle>
            <a:lvl1pPr lvl="0"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1pPr>
            <a:lvl2pPr lvl="1"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2pPr>
            <a:lvl3pPr lvl="2"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3pPr>
            <a:lvl4pPr lvl="3"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4pPr>
            <a:lvl5pPr lvl="4"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5pPr>
            <a:lvl6pPr lvl="5"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6pPr>
            <a:lvl7pPr lvl="6"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7pPr>
            <a:lvl8pPr lvl="7"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8pPr>
            <a:lvl9pPr lvl="8"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9pPr>
          </a:lstStyle>
          <a:p>
            <a:endParaRPr/>
          </a:p>
        </p:txBody>
      </p:sp>
      <p:sp>
        <p:nvSpPr>
          <p:cNvPr id="289" name="Google Shape;289;p32"/>
          <p:cNvSpPr txBox="1">
            <a:spLocks noGrp="1"/>
          </p:cNvSpPr>
          <p:nvPr>
            <p:ph type="subTitle" idx="7"/>
          </p:nvPr>
        </p:nvSpPr>
        <p:spPr>
          <a:xfrm>
            <a:off x="12536524" y="5458975"/>
            <a:ext cx="4224600" cy="347400"/>
          </a:xfrm>
          <a:prstGeom prst="rect">
            <a:avLst/>
          </a:prstGeom>
        </p:spPr>
        <p:txBody>
          <a:bodyPr spcFirstLastPara="1" wrap="square" lIns="0" tIns="0" rIns="0" bIns="0" anchor="t" anchorCtr="0">
            <a:noAutofit/>
          </a:bodyPr>
          <a:lstStyle>
            <a:lvl1pPr marL="0" marR="0" lvl="0" indent="0" algn="ctr">
              <a:lnSpc>
                <a:spcPct val="125000"/>
              </a:lnSpc>
              <a:spcBef>
                <a:spcPts val="0"/>
              </a:spcBef>
              <a:spcAft>
                <a:spcPts val="0"/>
              </a:spcAft>
              <a:buNone/>
              <a:defRPr sz="1800" b="0"/>
            </a:lvl1pPr>
            <a:lvl2pPr lvl="1" algn="ctr">
              <a:lnSpc>
                <a:spcPct val="125000"/>
              </a:lnSpc>
              <a:spcBef>
                <a:spcPts val="0"/>
              </a:spcBef>
              <a:spcAft>
                <a:spcPts val="0"/>
              </a:spcAft>
              <a:buNone/>
              <a:defRPr sz="1800" b="0"/>
            </a:lvl2pPr>
            <a:lvl3pPr lvl="2" algn="ctr">
              <a:lnSpc>
                <a:spcPct val="125000"/>
              </a:lnSpc>
              <a:spcBef>
                <a:spcPts val="0"/>
              </a:spcBef>
              <a:spcAft>
                <a:spcPts val="0"/>
              </a:spcAft>
              <a:buNone/>
              <a:defRPr sz="1800" b="0"/>
            </a:lvl3pPr>
            <a:lvl4pPr lvl="3" algn="ctr">
              <a:lnSpc>
                <a:spcPct val="125000"/>
              </a:lnSpc>
              <a:spcBef>
                <a:spcPts val="0"/>
              </a:spcBef>
              <a:spcAft>
                <a:spcPts val="0"/>
              </a:spcAft>
              <a:buNone/>
              <a:defRPr sz="1800" b="0"/>
            </a:lvl4pPr>
            <a:lvl5pPr lvl="4" algn="ctr">
              <a:lnSpc>
                <a:spcPct val="125000"/>
              </a:lnSpc>
              <a:spcBef>
                <a:spcPts val="0"/>
              </a:spcBef>
              <a:spcAft>
                <a:spcPts val="0"/>
              </a:spcAft>
              <a:buNone/>
              <a:defRPr sz="1800" b="0"/>
            </a:lvl5pPr>
            <a:lvl6pPr lvl="5" algn="ctr">
              <a:lnSpc>
                <a:spcPct val="125000"/>
              </a:lnSpc>
              <a:spcBef>
                <a:spcPts val="0"/>
              </a:spcBef>
              <a:spcAft>
                <a:spcPts val="0"/>
              </a:spcAft>
              <a:buNone/>
              <a:defRPr sz="1800" b="0"/>
            </a:lvl6pPr>
            <a:lvl7pPr lvl="6" algn="ctr">
              <a:lnSpc>
                <a:spcPct val="125000"/>
              </a:lnSpc>
              <a:spcBef>
                <a:spcPts val="0"/>
              </a:spcBef>
              <a:spcAft>
                <a:spcPts val="0"/>
              </a:spcAft>
              <a:buNone/>
              <a:defRPr sz="1800" b="0"/>
            </a:lvl7pPr>
            <a:lvl8pPr lvl="7" algn="ctr">
              <a:lnSpc>
                <a:spcPct val="125000"/>
              </a:lnSpc>
              <a:spcBef>
                <a:spcPts val="0"/>
              </a:spcBef>
              <a:spcAft>
                <a:spcPts val="0"/>
              </a:spcAft>
              <a:buNone/>
              <a:defRPr sz="1800" b="0"/>
            </a:lvl8pPr>
            <a:lvl9pPr lvl="8" algn="ctr">
              <a:lnSpc>
                <a:spcPct val="125000"/>
              </a:lnSpc>
              <a:spcBef>
                <a:spcPts val="0"/>
              </a:spcBef>
              <a:spcAft>
                <a:spcPts val="0"/>
              </a:spcAft>
              <a:buNone/>
              <a:defRPr sz="1800" b="0"/>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67_Stat (Half)">
  <p:cSld name="TITLE_1_2_2">
    <p:spTree>
      <p:nvGrpSpPr>
        <p:cNvPr id="1" name="Shape 290"/>
        <p:cNvGrpSpPr/>
        <p:nvPr/>
      </p:nvGrpSpPr>
      <p:grpSpPr>
        <a:xfrm>
          <a:off x="0" y="0"/>
          <a:ext cx="0" cy="0"/>
          <a:chOff x="0" y="0"/>
          <a:chExt cx="0" cy="0"/>
        </a:xfrm>
      </p:grpSpPr>
      <p:sp>
        <p:nvSpPr>
          <p:cNvPr id="291" name="Google Shape;291;p33"/>
          <p:cNvSpPr txBox="1">
            <a:spLocks noGrp="1"/>
          </p:cNvSpPr>
          <p:nvPr>
            <p:ph type="subTitle" idx="1"/>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292" name="Google Shape;292;p33"/>
          <p:cNvSpPr txBox="1">
            <a:spLocks noGrp="1"/>
          </p:cNvSpPr>
          <p:nvPr>
            <p:ph type="ctrTitle"/>
          </p:nvPr>
        </p:nvSpPr>
        <p:spPr>
          <a:xfrm>
            <a:off x="1527048" y="3383275"/>
            <a:ext cx="7041000" cy="2203800"/>
          </a:xfrm>
          <a:prstGeom prst="rect">
            <a:avLst/>
          </a:prstGeom>
        </p:spPr>
        <p:txBody>
          <a:bodyPr spcFirstLastPara="1" wrap="square" lIns="0" tIns="0" rIns="0" bIns="0" anchor="b" anchorCtr="0">
            <a:noAutofit/>
          </a:bodyPr>
          <a:lstStyle>
            <a:lvl1pPr lvl="0">
              <a:spcBef>
                <a:spcPts val="0"/>
              </a:spcBef>
              <a:spcAft>
                <a:spcPts val="0"/>
              </a:spcAft>
              <a:buSzPts val="14600"/>
              <a:buFont typeface="Optimistic Display"/>
              <a:buNone/>
              <a:defRPr sz="14600" b="1">
                <a:latin typeface="Optimistic Display"/>
                <a:ea typeface="Optimistic Display"/>
                <a:cs typeface="Optimistic Display"/>
                <a:sym typeface="Optimistic Display"/>
              </a:defRPr>
            </a:lvl1pPr>
            <a:lvl2pPr lvl="1">
              <a:spcBef>
                <a:spcPts val="0"/>
              </a:spcBef>
              <a:spcAft>
                <a:spcPts val="0"/>
              </a:spcAft>
              <a:buSzPts val="14600"/>
              <a:buFont typeface="Optimistic Display"/>
              <a:buNone/>
              <a:defRPr sz="14600" b="1">
                <a:latin typeface="Optimistic Display"/>
                <a:ea typeface="Optimistic Display"/>
                <a:cs typeface="Optimistic Display"/>
                <a:sym typeface="Optimistic Display"/>
              </a:defRPr>
            </a:lvl2pPr>
            <a:lvl3pPr lvl="2">
              <a:spcBef>
                <a:spcPts val="0"/>
              </a:spcBef>
              <a:spcAft>
                <a:spcPts val="0"/>
              </a:spcAft>
              <a:buSzPts val="14600"/>
              <a:buFont typeface="Optimistic Display"/>
              <a:buNone/>
              <a:defRPr sz="14600" b="1">
                <a:latin typeface="Optimistic Display"/>
                <a:ea typeface="Optimistic Display"/>
                <a:cs typeface="Optimistic Display"/>
                <a:sym typeface="Optimistic Display"/>
              </a:defRPr>
            </a:lvl3pPr>
            <a:lvl4pPr lvl="3">
              <a:spcBef>
                <a:spcPts val="0"/>
              </a:spcBef>
              <a:spcAft>
                <a:spcPts val="0"/>
              </a:spcAft>
              <a:buSzPts val="14600"/>
              <a:buFont typeface="Optimistic Display"/>
              <a:buNone/>
              <a:defRPr sz="14600" b="1">
                <a:latin typeface="Optimistic Display"/>
                <a:ea typeface="Optimistic Display"/>
                <a:cs typeface="Optimistic Display"/>
                <a:sym typeface="Optimistic Display"/>
              </a:defRPr>
            </a:lvl4pPr>
            <a:lvl5pPr lvl="4">
              <a:spcBef>
                <a:spcPts val="0"/>
              </a:spcBef>
              <a:spcAft>
                <a:spcPts val="0"/>
              </a:spcAft>
              <a:buSzPts val="14600"/>
              <a:buFont typeface="Optimistic Display"/>
              <a:buNone/>
              <a:defRPr sz="14600" b="1">
                <a:latin typeface="Optimistic Display"/>
                <a:ea typeface="Optimistic Display"/>
                <a:cs typeface="Optimistic Display"/>
                <a:sym typeface="Optimistic Display"/>
              </a:defRPr>
            </a:lvl5pPr>
            <a:lvl6pPr lvl="5">
              <a:spcBef>
                <a:spcPts val="0"/>
              </a:spcBef>
              <a:spcAft>
                <a:spcPts val="0"/>
              </a:spcAft>
              <a:buSzPts val="14600"/>
              <a:buFont typeface="Optimistic Display"/>
              <a:buNone/>
              <a:defRPr sz="14600" b="1">
                <a:latin typeface="Optimistic Display"/>
                <a:ea typeface="Optimistic Display"/>
                <a:cs typeface="Optimistic Display"/>
                <a:sym typeface="Optimistic Display"/>
              </a:defRPr>
            </a:lvl6pPr>
            <a:lvl7pPr lvl="6">
              <a:spcBef>
                <a:spcPts val="0"/>
              </a:spcBef>
              <a:spcAft>
                <a:spcPts val="0"/>
              </a:spcAft>
              <a:buSzPts val="14600"/>
              <a:buFont typeface="Optimistic Display"/>
              <a:buNone/>
              <a:defRPr sz="14600" b="1">
                <a:latin typeface="Optimistic Display"/>
                <a:ea typeface="Optimistic Display"/>
                <a:cs typeface="Optimistic Display"/>
                <a:sym typeface="Optimistic Display"/>
              </a:defRPr>
            </a:lvl7pPr>
            <a:lvl8pPr lvl="7">
              <a:spcBef>
                <a:spcPts val="0"/>
              </a:spcBef>
              <a:spcAft>
                <a:spcPts val="0"/>
              </a:spcAft>
              <a:buSzPts val="14600"/>
              <a:buFont typeface="Optimistic Display"/>
              <a:buNone/>
              <a:defRPr sz="14600" b="1">
                <a:latin typeface="Optimistic Display"/>
                <a:ea typeface="Optimistic Display"/>
                <a:cs typeface="Optimistic Display"/>
                <a:sym typeface="Optimistic Display"/>
              </a:defRPr>
            </a:lvl8pPr>
            <a:lvl9pPr lvl="8">
              <a:spcBef>
                <a:spcPts val="0"/>
              </a:spcBef>
              <a:spcAft>
                <a:spcPts val="0"/>
              </a:spcAft>
              <a:buSzPts val="14600"/>
              <a:buFont typeface="Optimistic Display"/>
              <a:buNone/>
              <a:defRPr sz="14600" b="1">
                <a:latin typeface="Optimistic Display"/>
                <a:ea typeface="Optimistic Display"/>
                <a:cs typeface="Optimistic Display"/>
                <a:sym typeface="Optimistic Display"/>
              </a:defRPr>
            </a:lvl9pPr>
          </a:lstStyle>
          <a:p>
            <a:endParaRPr/>
          </a:p>
        </p:txBody>
      </p:sp>
      <p:sp>
        <p:nvSpPr>
          <p:cNvPr id="293" name="Google Shape;293;p33"/>
          <p:cNvSpPr txBox="1">
            <a:spLocks noGrp="1"/>
          </p:cNvSpPr>
          <p:nvPr>
            <p:ph type="subTitle" idx="2"/>
          </p:nvPr>
        </p:nvSpPr>
        <p:spPr>
          <a:xfrm>
            <a:off x="1527098" y="5458973"/>
            <a:ext cx="70410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b="0"/>
            </a:lvl1pPr>
            <a:lvl2pPr lvl="1">
              <a:lnSpc>
                <a:spcPct val="125000"/>
              </a:lnSpc>
              <a:spcBef>
                <a:spcPts val="0"/>
              </a:spcBef>
              <a:spcAft>
                <a:spcPts val="0"/>
              </a:spcAft>
              <a:buNone/>
              <a:defRPr sz="1800" b="0"/>
            </a:lvl2pPr>
            <a:lvl3pPr lvl="2">
              <a:lnSpc>
                <a:spcPct val="125000"/>
              </a:lnSpc>
              <a:spcBef>
                <a:spcPts val="0"/>
              </a:spcBef>
              <a:spcAft>
                <a:spcPts val="0"/>
              </a:spcAft>
              <a:buNone/>
              <a:defRPr sz="1800" b="0"/>
            </a:lvl3pPr>
            <a:lvl4pPr lvl="3">
              <a:lnSpc>
                <a:spcPct val="125000"/>
              </a:lnSpc>
              <a:spcBef>
                <a:spcPts val="0"/>
              </a:spcBef>
              <a:spcAft>
                <a:spcPts val="0"/>
              </a:spcAft>
              <a:buNone/>
              <a:defRPr sz="1800" b="0"/>
            </a:lvl4pPr>
            <a:lvl5pPr lvl="4">
              <a:lnSpc>
                <a:spcPct val="125000"/>
              </a:lnSpc>
              <a:spcBef>
                <a:spcPts val="0"/>
              </a:spcBef>
              <a:spcAft>
                <a:spcPts val="0"/>
              </a:spcAft>
              <a:buNone/>
              <a:defRPr sz="1800" b="0"/>
            </a:lvl5pPr>
            <a:lvl6pPr lvl="5">
              <a:lnSpc>
                <a:spcPct val="125000"/>
              </a:lnSpc>
              <a:spcBef>
                <a:spcPts val="0"/>
              </a:spcBef>
              <a:spcAft>
                <a:spcPts val="0"/>
              </a:spcAft>
              <a:buNone/>
              <a:defRPr sz="1800" b="0"/>
            </a:lvl6pPr>
            <a:lvl7pPr lvl="6">
              <a:lnSpc>
                <a:spcPct val="125000"/>
              </a:lnSpc>
              <a:spcBef>
                <a:spcPts val="0"/>
              </a:spcBef>
              <a:spcAft>
                <a:spcPts val="0"/>
              </a:spcAft>
              <a:buNone/>
              <a:defRPr sz="1800" b="0"/>
            </a:lvl7pPr>
            <a:lvl8pPr lvl="7">
              <a:lnSpc>
                <a:spcPct val="125000"/>
              </a:lnSpc>
              <a:spcBef>
                <a:spcPts val="0"/>
              </a:spcBef>
              <a:spcAft>
                <a:spcPts val="0"/>
              </a:spcAft>
              <a:buNone/>
              <a:defRPr sz="1800" b="0"/>
            </a:lvl8pPr>
            <a:lvl9pPr lvl="8">
              <a:lnSpc>
                <a:spcPct val="125000"/>
              </a:lnSpc>
              <a:spcBef>
                <a:spcPts val="0"/>
              </a:spcBef>
              <a:spcAft>
                <a:spcPts val="0"/>
              </a:spcAft>
              <a:buNone/>
              <a:defRPr sz="1800" b="0"/>
            </a:lvl9pPr>
          </a:lstStyle>
          <a:p>
            <a:endParaRPr/>
          </a:p>
        </p:txBody>
      </p:sp>
      <p:sp>
        <p:nvSpPr>
          <p:cNvPr id="294" name="Google Shape;294;p33"/>
          <p:cNvSpPr txBox="1">
            <a:spLocks noGrp="1"/>
          </p:cNvSpPr>
          <p:nvPr>
            <p:ph type="subTitle" idx="3"/>
          </p:nvPr>
        </p:nvSpPr>
        <p:spPr>
          <a:xfrm>
            <a:off x="429765" y="9442550"/>
            <a:ext cx="70410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70_Stats (Half)">
  <p:cSld name="TITLE_1_2">
    <p:spTree>
      <p:nvGrpSpPr>
        <p:cNvPr id="1" name="Shape 295"/>
        <p:cNvGrpSpPr/>
        <p:nvPr/>
      </p:nvGrpSpPr>
      <p:grpSpPr>
        <a:xfrm>
          <a:off x="0" y="0"/>
          <a:ext cx="0" cy="0"/>
          <a:chOff x="0" y="0"/>
          <a:chExt cx="0" cy="0"/>
        </a:xfrm>
      </p:grpSpPr>
      <p:sp>
        <p:nvSpPr>
          <p:cNvPr id="296" name="Google Shape;296;p34"/>
          <p:cNvSpPr txBox="1">
            <a:spLocks noGrp="1"/>
          </p:cNvSpPr>
          <p:nvPr>
            <p:ph type="subTitle" idx="1"/>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297" name="Google Shape;297;p34"/>
          <p:cNvSpPr txBox="1">
            <a:spLocks noGrp="1"/>
          </p:cNvSpPr>
          <p:nvPr>
            <p:ph type="ctrTitle"/>
          </p:nvPr>
        </p:nvSpPr>
        <p:spPr>
          <a:xfrm>
            <a:off x="1527048" y="2468875"/>
            <a:ext cx="7041000" cy="1476000"/>
          </a:xfrm>
          <a:prstGeom prst="rect">
            <a:avLst/>
          </a:prstGeom>
        </p:spPr>
        <p:txBody>
          <a:bodyPr spcFirstLastPara="1" wrap="square" lIns="0" tIns="0" rIns="0" bIns="0" anchor="b" anchorCtr="0">
            <a:noAutofit/>
          </a:bodyPr>
          <a:lstStyle>
            <a:lvl1pPr lvl="0">
              <a:spcBef>
                <a:spcPts val="0"/>
              </a:spcBef>
              <a:spcAft>
                <a:spcPts val="0"/>
              </a:spcAft>
              <a:buSzPts val="9600"/>
              <a:buFont typeface="Optimistic Display"/>
              <a:buNone/>
              <a:defRPr sz="9600" b="1">
                <a:latin typeface="Optimistic Display"/>
                <a:ea typeface="Optimistic Display"/>
                <a:cs typeface="Optimistic Display"/>
                <a:sym typeface="Optimistic Display"/>
              </a:defRPr>
            </a:lvl1pPr>
            <a:lvl2pPr lvl="1">
              <a:spcBef>
                <a:spcPts val="0"/>
              </a:spcBef>
              <a:spcAft>
                <a:spcPts val="0"/>
              </a:spcAft>
              <a:buSzPts val="9600"/>
              <a:buFont typeface="Optimistic Display"/>
              <a:buNone/>
              <a:defRPr sz="9600" b="1">
                <a:latin typeface="Optimistic Display"/>
                <a:ea typeface="Optimistic Display"/>
                <a:cs typeface="Optimistic Display"/>
                <a:sym typeface="Optimistic Display"/>
              </a:defRPr>
            </a:lvl2pPr>
            <a:lvl3pPr lvl="2">
              <a:spcBef>
                <a:spcPts val="0"/>
              </a:spcBef>
              <a:spcAft>
                <a:spcPts val="0"/>
              </a:spcAft>
              <a:buSzPts val="9600"/>
              <a:buFont typeface="Optimistic Display"/>
              <a:buNone/>
              <a:defRPr sz="9600" b="1">
                <a:latin typeface="Optimistic Display"/>
                <a:ea typeface="Optimistic Display"/>
                <a:cs typeface="Optimistic Display"/>
                <a:sym typeface="Optimistic Display"/>
              </a:defRPr>
            </a:lvl3pPr>
            <a:lvl4pPr lvl="3">
              <a:spcBef>
                <a:spcPts val="0"/>
              </a:spcBef>
              <a:spcAft>
                <a:spcPts val="0"/>
              </a:spcAft>
              <a:buSzPts val="9600"/>
              <a:buFont typeface="Optimistic Display"/>
              <a:buNone/>
              <a:defRPr sz="9600" b="1">
                <a:latin typeface="Optimistic Display"/>
                <a:ea typeface="Optimistic Display"/>
                <a:cs typeface="Optimistic Display"/>
                <a:sym typeface="Optimistic Display"/>
              </a:defRPr>
            </a:lvl4pPr>
            <a:lvl5pPr lvl="4">
              <a:spcBef>
                <a:spcPts val="0"/>
              </a:spcBef>
              <a:spcAft>
                <a:spcPts val="0"/>
              </a:spcAft>
              <a:buSzPts val="9600"/>
              <a:buFont typeface="Optimistic Display"/>
              <a:buNone/>
              <a:defRPr sz="9600" b="1">
                <a:latin typeface="Optimistic Display"/>
                <a:ea typeface="Optimistic Display"/>
                <a:cs typeface="Optimistic Display"/>
                <a:sym typeface="Optimistic Display"/>
              </a:defRPr>
            </a:lvl5pPr>
            <a:lvl6pPr lvl="5">
              <a:spcBef>
                <a:spcPts val="0"/>
              </a:spcBef>
              <a:spcAft>
                <a:spcPts val="0"/>
              </a:spcAft>
              <a:buSzPts val="9600"/>
              <a:buFont typeface="Optimistic Display"/>
              <a:buNone/>
              <a:defRPr sz="9600" b="1">
                <a:latin typeface="Optimistic Display"/>
                <a:ea typeface="Optimistic Display"/>
                <a:cs typeface="Optimistic Display"/>
                <a:sym typeface="Optimistic Display"/>
              </a:defRPr>
            </a:lvl6pPr>
            <a:lvl7pPr lvl="6">
              <a:spcBef>
                <a:spcPts val="0"/>
              </a:spcBef>
              <a:spcAft>
                <a:spcPts val="0"/>
              </a:spcAft>
              <a:buSzPts val="9600"/>
              <a:buFont typeface="Optimistic Display"/>
              <a:buNone/>
              <a:defRPr sz="9600" b="1">
                <a:latin typeface="Optimistic Display"/>
                <a:ea typeface="Optimistic Display"/>
                <a:cs typeface="Optimistic Display"/>
                <a:sym typeface="Optimistic Display"/>
              </a:defRPr>
            </a:lvl7pPr>
            <a:lvl8pPr lvl="7">
              <a:spcBef>
                <a:spcPts val="0"/>
              </a:spcBef>
              <a:spcAft>
                <a:spcPts val="0"/>
              </a:spcAft>
              <a:buSzPts val="9600"/>
              <a:buFont typeface="Optimistic Display"/>
              <a:buNone/>
              <a:defRPr sz="9600" b="1">
                <a:latin typeface="Optimistic Display"/>
                <a:ea typeface="Optimistic Display"/>
                <a:cs typeface="Optimistic Display"/>
                <a:sym typeface="Optimistic Display"/>
              </a:defRPr>
            </a:lvl8pPr>
            <a:lvl9pPr lvl="8">
              <a:spcBef>
                <a:spcPts val="0"/>
              </a:spcBef>
              <a:spcAft>
                <a:spcPts val="0"/>
              </a:spcAft>
              <a:buSzPts val="9600"/>
              <a:buFont typeface="Optimistic Display"/>
              <a:buNone/>
              <a:defRPr sz="9600" b="1">
                <a:latin typeface="Optimistic Display"/>
                <a:ea typeface="Optimistic Display"/>
                <a:cs typeface="Optimistic Display"/>
                <a:sym typeface="Optimistic Display"/>
              </a:defRPr>
            </a:lvl9pPr>
          </a:lstStyle>
          <a:p>
            <a:endParaRPr/>
          </a:p>
        </p:txBody>
      </p:sp>
      <p:sp>
        <p:nvSpPr>
          <p:cNvPr id="298" name="Google Shape;298;p34"/>
          <p:cNvSpPr txBox="1">
            <a:spLocks noGrp="1"/>
          </p:cNvSpPr>
          <p:nvPr>
            <p:ph type="subTitle" idx="2"/>
          </p:nvPr>
        </p:nvSpPr>
        <p:spPr>
          <a:xfrm>
            <a:off x="1527098" y="3970971"/>
            <a:ext cx="70410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b="0"/>
            </a:lvl1pPr>
            <a:lvl2pPr lvl="1">
              <a:lnSpc>
                <a:spcPct val="125000"/>
              </a:lnSpc>
              <a:spcBef>
                <a:spcPts val="0"/>
              </a:spcBef>
              <a:spcAft>
                <a:spcPts val="0"/>
              </a:spcAft>
              <a:buNone/>
              <a:defRPr sz="1800" b="0"/>
            </a:lvl2pPr>
            <a:lvl3pPr lvl="2">
              <a:lnSpc>
                <a:spcPct val="125000"/>
              </a:lnSpc>
              <a:spcBef>
                <a:spcPts val="0"/>
              </a:spcBef>
              <a:spcAft>
                <a:spcPts val="0"/>
              </a:spcAft>
              <a:buNone/>
              <a:defRPr sz="1800" b="0"/>
            </a:lvl3pPr>
            <a:lvl4pPr lvl="3">
              <a:lnSpc>
                <a:spcPct val="125000"/>
              </a:lnSpc>
              <a:spcBef>
                <a:spcPts val="0"/>
              </a:spcBef>
              <a:spcAft>
                <a:spcPts val="0"/>
              </a:spcAft>
              <a:buNone/>
              <a:defRPr sz="1800" b="0"/>
            </a:lvl4pPr>
            <a:lvl5pPr lvl="4">
              <a:lnSpc>
                <a:spcPct val="125000"/>
              </a:lnSpc>
              <a:spcBef>
                <a:spcPts val="0"/>
              </a:spcBef>
              <a:spcAft>
                <a:spcPts val="0"/>
              </a:spcAft>
              <a:buNone/>
              <a:defRPr sz="1800" b="0"/>
            </a:lvl5pPr>
            <a:lvl6pPr lvl="5">
              <a:lnSpc>
                <a:spcPct val="125000"/>
              </a:lnSpc>
              <a:spcBef>
                <a:spcPts val="0"/>
              </a:spcBef>
              <a:spcAft>
                <a:spcPts val="0"/>
              </a:spcAft>
              <a:buNone/>
              <a:defRPr sz="1800" b="0"/>
            </a:lvl6pPr>
            <a:lvl7pPr lvl="6">
              <a:lnSpc>
                <a:spcPct val="125000"/>
              </a:lnSpc>
              <a:spcBef>
                <a:spcPts val="0"/>
              </a:spcBef>
              <a:spcAft>
                <a:spcPts val="0"/>
              </a:spcAft>
              <a:buNone/>
              <a:defRPr sz="1800" b="0"/>
            </a:lvl7pPr>
            <a:lvl8pPr lvl="7">
              <a:lnSpc>
                <a:spcPct val="125000"/>
              </a:lnSpc>
              <a:spcBef>
                <a:spcPts val="0"/>
              </a:spcBef>
              <a:spcAft>
                <a:spcPts val="0"/>
              </a:spcAft>
              <a:buNone/>
              <a:defRPr sz="1800" b="0"/>
            </a:lvl8pPr>
            <a:lvl9pPr lvl="8">
              <a:lnSpc>
                <a:spcPct val="125000"/>
              </a:lnSpc>
              <a:spcBef>
                <a:spcPts val="0"/>
              </a:spcBef>
              <a:spcAft>
                <a:spcPts val="0"/>
              </a:spcAft>
              <a:buNone/>
              <a:defRPr sz="1800" b="0"/>
            </a:lvl9pPr>
          </a:lstStyle>
          <a:p>
            <a:endParaRPr/>
          </a:p>
        </p:txBody>
      </p:sp>
      <p:sp>
        <p:nvSpPr>
          <p:cNvPr id="299" name="Google Shape;299;p34"/>
          <p:cNvSpPr txBox="1">
            <a:spLocks noGrp="1"/>
          </p:cNvSpPr>
          <p:nvPr>
            <p:ph type="subTitle" idx="3"/>
          </p:nvPr>
        </p:nvSpPr>
        <p:spPr>
          <a:xfrm>
            <a:off x="429765" y="9442550"/>
            <a:ext cx="70410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
        <p:nvSpPr>
          <p:cNvPr id="300" name="Google Shape;300;p34"/>
          <p:cNvSpPr txBox="1">
            <a:spLocks noGrp="1"/>
          </p:cNvSpPr>
          <p:nvPr>
            <p:ph type="ctrTitle" idx="4"/>
          </p:nvPr>
        </p:nvSpPr>
        <p:spPr>
          <a:xfrm>
            <a:off x="1527048" y="5361701"/>
            <a:ext cx="7041000" cy="1476000"/>
          </a:xfrm>
          <a:prstGeom prst="rect">
            <a:avLst/>
          </a:prstGeom>
        </p:spPr>
        <p:txBody>
          <a:bodyPr spcFirstLastPara="1" wrap="square" lIns="0" tIns="0" rIns="0" bIns="0" anchor="b" anchorCtr="0">
            <a:noAutofit/>
          </a:bodyPr>
          <a:lstStyle>
            <a:lvl1pPr lvl="0">
              <a:spcBef>
                <a:spcPts val="0"/>
              </a:spcBef>
              <a:spcAft>
                <a:spcPts val="0"/>
              </a:spcAft>
              <a:buSzPts val="9600"/>
              <a:buFont typeface="Optimistic Display"/>
              <a:buNone/>
              <a:defRPr sz="9600" b="1">
                <a:latin typeface="Optimistic Display"/>
                <a:ea typeface="Optimistic Display"/>
                <a:cs typeface="Optimistic Display"/>
                <a:sym typeface="Optimistic Display"/>
              </a:defRPr>
            </a:lvl1pPr>
            <a:lvl2pPr lvl="1">
              <a:spcBef>
                <a:spcPts val="0"/>
              </a:spcBef>
              <a:spcAft>
                <a:spcPts val="0"/>
              </a:spcAft>
              <a:buSzPts val="9600"/>
              <a:buFont typeface="Optimistic Display"/>
              <a:buNone/>
              <a:defRPr sz="9600" b="1">
                <a:latin typeface="Optimistic Display"/>
                <a:ea typeface="Optimistic Display"/>
                <a:cs typeface="Optimistic Display"/>
                <a:sym typeface="Optimistic Display"/>
              </a:defRPr>
            </a:lvl2pPr>
            <a:lvl3pPr lvl="2">
              <a:spcBef>
                <a:spcPts val="0"/>
              </a:spcBef>
              <a:spcAft>
                <a:spcPts val="0"/>
              </a:spcAft>
              <a:buSzPts val="9600"/>
              <a:buFont typeface="Optimistic Display"/>
              <a:buNone/>
              <a:defRPr sz="9600" b="1">
                <a:latin typeface="Optimistic Display"/>
                <a:ea typeface="Optimistic Display"/>
                <a:cs typeface="Optimistic Display"/>
                <a:sym typeface="Optimistic Display"/>
              </a:defRPr>
            </a:lvl3pPr>
            <a:lvl4pPr lvl="3">
              <a:spcBef>
                <a:spcPts val="0"/>
              </a:spcBef>
              <a:spcAft>
                <a:spcPts val="0"/>
              </a:spcAft>
              <a:buSzPts val="9600"/>
              <a:buFont typeface="Optimistic Display"/>
              <a:buNone/>
              <a:defRPr sz="9600" b="1">
                <a:latin typeface="Optimistic Display"/>
                <a:ea typeface="Optimistic Display"/>
                <a:cs typeface="Optimistic Display"/>
                <a:sym typeface="Optimistic Display"/>
              </a:defRPr>
            </a:lvl4pPr>
            <a:lvl5pPr lvl="4">
              <a:spcBef>
                <a:spcPts val="0"/>
              </a:spcBef>
              <a:spcAft>
                <a:spcPts val="0"/>
              </a:spcAft>
              <a:buSzPts val="9600"/>
              <a:buFont typeface="Optimistic Display"/>
              <a:buNone/>
              <a:defRPr sz="9600" b="1">
                <a:latin typeface="Optimistic Display"/>
                <a:ea typeface="Optimistic Display"/>
                <a:cs typeface="Optimistic Display"/>
                <a:sym typeface="Optimistic Display"/>
              </a:defRPr>
            </a:lvl5pPr>
            <a:lvl6pPr lvl="5">
              <a:spcBef>
                <a:spcPts val="0"/>
              </a:spcBef>
              <a:spcAft>
                <a:spcPts val="0"/>
              </a:spcAft>
              <a:buSzPts val="9600"/>
              <a:buFont typeface="Optimistic Display"/>
              <a:buNone/>
              <a:defRPr sz="9600" b="1">
                <a:latin typeface="Optimistic Display"/>
                <a:ea typeface="Optimistic Display"/>
                <a:cs typeface="Optimistic Display"/>
                <a:sym typeface="Optimistic Display"/>
              </a:defRPr>
            </a:lvl6pPr>
            <a:lvl7pPr lvl="6">
              <a:spcBef>
                <a:spcPts val="0"/>
              </a:spcBef>
              <a:spcAft>
                <a:spcPts val="0"/>
              </a:spcAft>
              <a:buSzPts val="9600"/>
              <a:buFont typeface="Optimistic Display"/>
              <a:buNone/>
              <a:defRPr sz="9600" b="1">
                <a:latin typeface="Optimistic Display"/>
                <a:ea typeface="Optimistic Display"/>
                <a:cs typeface="Optimistic Display"/>
                <a:sym typeface="Optimistic Display"/>
              </a:defRPr>
            </a:lvl7pPr>
            <a:lvl8pPr lvl="7">
              <a:spcBef>
                <a:spcPts val="0"/>
              </a:spcBef>
              <a:spcAft>
                <a:spcPts val="0"/>
              </a:spcAft>
              <a:buSzPts val="9600"/>
              <a:buFont typeface="Optimistic Display"/>
              <a:buNone/>
              <a:defRPr sz="9600" b="1">
                <a:latin typeface="Optimistic Display"/>
                <a:ea typeface="Optimistic Display"/>
                <a:cs typeface="Optimistic Display"/>
                <a:sym typeface="Optimistic Display"/>
              </a:defRPr>
            </a:lvl8pPr>
            <a:lvl9pPr lvl="8">
              <a:spcBef>
                <a:spcPts val="0"/>
              </a:spcBef>
              <a:spcAft>
                <a:spcPts val="0"/>
              </a:spcAft>
              <a:buSzPts val="9600"/>
              <a:buFont typeface="Optimistic Display"/>
              <a:buNone/>
              <a:defRPr sz="9600" b="1">
                <a:latin typeface="Optimistic Display"/>
                <a:ea typeface="Optimistic Display"/>
                <a:cs typeface="Optimistic Display"/>
                <a:sym typeface="Optimistic Display"/>
              </a:defRPr>
            </a:lvl9pPr>
          </a:lstStyle>
          <a:p>
            <a:endParaRPr/>
          </a:p>
        </p:txBody>
      </p:sp>
      <p:sp>
        <p:nvSpPr>
          <p:cNvPr id="301" name="Google Shape;301;p34"/>
          <p:cNvSpPr txBox="1">
            <a:spLocks noGrp="1"/>
          </p:cNvSpPr>
          <p:nvPr>
            <p:ph type="subTitle" idx="5"/>
          </p:nvPr>
        </p:nvSpPr>
        <p:spPr>
          <a:xfrm>
            <a:off x="1527098" y="6864100"/>
            <a:ext cx="70410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b="0"/>
            </a:lvl1pPr>
            <a:lvl2pPr lvl="1">
              <a:lnSpc>
                <a:spcPct val="125000"/>
              </a:lnSpc>
              <a:spcBef>
                <a:spcPts val="0"/>
              </a:spcBef>
              <a:spcAft>
                <a:spcPts val="0"/>
              </a:spcAft>
              <a:buNone/>
              <a:defRPr sz="1800" b="0"/>
            </a:lvl2pPr>
            <a:lvl3pPr lvl="2">
              <a:lnSpc>
                <a:spcPct val="125000"/>
              </a:lnSpc>
              <a:spcBef>
                <a:spcPts val="0"/>
              </a:spcBef>
              <a:spcAft>
                <a:spcPts val="0"/>
              </a:spcAft>
              <a:buNone/>
              <a:defRPr sz="1800" b="0"/>
            </a:lvl3pPr>
            <a:lvl4pPr lvl="3">
              <a:lnSpc>
                <a:spcPct val="125000"/>
              </a:lnSpc>
              <a:spcBef>
                <a:spcPts val="0"/>
              </a:spcBef>
              <a:spcAft>
                <a:spcPts val="0"/>
              </a:spcAft>
              <a:buNone/>
              <a:defRPr sz="1800" b="0"/>
            </a:lvl4pPr>
            <a:lvl5pPr lvl="4">
              <a:lnSpc>
                <a:spcPct val="125000"/>
              </a:lnSpc>
              <a:spcBef>
                <a:spcPts val="0"/>
              </a:spcBef>
              <a:spcAft>
                <a:spcPts val="0"/>
              </a:spcAft>
              <a:buNone/>
              <a:defRPr sz="1800" b="0"/>
            </a:lvl5pPr>
            <a:lvl6pPr lvl="5">
              <a:lnSpc>
                <a:spcPct val="125000"/>
              </a:lnSpc>
              <a:spcBef>
                <a:spcPts val="0"/>
              </a:spcBef>
              <a:spcAft>
                <a:spcPts val="0"/>
              </a:spcAft>
              <a:buNone/>
              <a:defRPr sz="1800" b="0"/>
            </a:lvl6pPr>
            <a:lvl7pPr lvl="6">
              <a:lnSpc>
                <a:spcPct val="125000"/>
              </a:lnSpc>
              <a:spcBef>
                <a:spcPts val="0"/>
              </a:spcBef>
              <a:spcAft>
                <a:spcPts val="0"/>
              </a:spcAft>
              <a:buNone/>
              <a:defRPr sz="1800" b="0"/>
            </a:lvl7pPr>
            <a:lvl8pPr lvl="7">
              <a:lnSpc>
                <a:spcPct val="125000"/>
              </a:lnSpc>
              <a:spcBef>
                <a:spcPts val="0"/>
              </a:spcBef>
              <a:spcAft>
                <a:spcPts val="0"/>
              </a:spcAft>
              <a:buNone/>
              <a:defRPr sz="1800" b="0"/>
            </a:lvl8pPr>
            <a:lvl9pPr lvl="8">
              <a:lnSpc>
                <a:spcPct val="125000"/>
              </a:lnSpc>
              <a:spcBef>
                <a:spcPts val="0"/>
              </a:spcBef>
              <a:spcAft>
                <a:spcPts val="0"/>
              </a:spcAft>
              <a:buNone/>
              <a:defRPr sz="1800" b="0"/>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73_Stat (Third)">
  <p:cSld name="TITLE_1_2_2_1">
    <p:spTree>
      <p:nvGrpSpPr>
        <p:cNvPr id="1" name="Shape 302"/>
        <p:cNvGrpSpPr/>
        <p:nvPr/>
      </p:nvGrpSpPr>
      <p:grpSpPr>
        <a:xfrm>
          <a:off x="0" y="0"/>
          <a:ext cx="0" cy="0"/>
          <a:chOff x="0" y="0"/>
          <a:chExt cx="0" cy="0"/>
        </a:xfrm>
      </p:grpSpPr>
      <p:sp>
        <p:nvSpPr>
          <p:cNvPr id="303" name="Google Shape;303;p35"/>
          <p:cNvSpPr txBox="1">
            <a:spLocks noGrp="1"/>
          </p:cNvSpPr>
          <p:nvPr>
            <p:ph type="subTitle" idx="1"/>
          </p:nvPr>
        </p:nvSpPr>
        <p:spPr>
          <a:xfrm>
            <a:off x="429768" y="429768"/>
            <a:ext cx="49287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304" name="Google Shape;304;p35"/>
          <p:cNvSpPr txBox="1">
            <a:spLocks noGrp="1"/>
          </p:cNvSpPr>
          <p:nvPr>
            <p:ph type="ctrTitle"/>
          </p:nvPr>
        </p:nvSpPr>
        <p:spPr>
          <a:xfrm>
            <a:off x="777240" y="3383280"/>
            <a:ext cx="4928700" cy="2203800"/>
          </a:xfrm>
          <a:prstGeom prst="rect">
            <a:avLst/>
          </a:prstGeom>
        </p:spPr>
        <p:txBody>
          <a:bodyPr spcFirstLastPara="1" wrap="square" lIns="0" tIns="0" rIns="0" bIns="0" anchor="b" anchorCtr="0">
            <a:noAutofit/>
          </a:bodyPr>
          <a:lstStyle>
            <a:lvl1pPr lvl="0">
              <a:spcBef>
                <a:spcPts val="0"/>
              </a:spcBef>
              <a:spcAft>
                <a:spcPts val="0"/>
              </a:spcAft>
              <a:buSzPts val="14600"/>
              <a:buFont typeface="Optimistic Display"/>
              <a:buNone/>
              <a:defRPr sz="14600" b="1">
                <a:latin typeface="Optimistic Display"/>
                <a:ea typeface="Optimistic Display"/>
                <a:cs typeface="Optimistic Display"/>
                <a:sym typeface="Optimistic Display"/>
              </a:defRPr>
            </a:lvl1pPr>
            <a:lvl2pPr lvl="1">
              <a:spcBef>
                <a:spcPts val="0"/>
              </a:spcBef>
              <a:spcAft>
                <a:spcPts val="0"/>
              </a:spcAft>
              <a:buSzPts val="9600"/>
              <a:buFont typeface="Optimistic Display"/>
              <a:buNone/>
              <a:defRPr sz="9600" b="1">
                <a:latin typeface="Optimistic Display"/>
                <a:ea typeface="Optimistic Display"/>
                <a:cs typeface="Optimistic Display"/>
                <a:sym typeface="Optimistic Display"/>
              </a:defRPr>
            </a:lvl2pPr>
            <a:lvl3pPr lvl="2">
              <a:spcBef>
                <a:spcPts val="0"/>
              </a:spcBef>
              <a:spcAft>
                <a:spcPts val="0"/>
              </a:spcAft>
              <a:buSzPts val="9600"/>
              <a:buFont typeface="Optimistic Display"/>
              <a:buNone/>
              <a:defRPr sz="9600" b="1">
                <a:latin typeface="Optimistic Display"/>
                <a:ea typeface="Optimistic Display"/>
                <a:cs typeface="Optimistic Display"/>
                <a:sym typeface="Optimistic Display"/>
              </a:defRPr>
            </a:lvl3pPr>
            <a:lvl4pPr lvl="3">
              <a:spcBef>
                <a:spcPts val="0"/>
              </a:spcBef>
              <a:spcAft>
                <a:spcPts val="0"/>
              </a:spcAft>
              <a:buSzPts val="9600"/>
              <a:buFont typeface="Optimistic Display"/>
              <a:buNone/>
              <a:defRPr sz="9600" b="1">
                <a:latin typeface="Optimistic Display"/>
                <a:ea typeface="Optimistic Display"/>
                <a:cs typeface="Optimistic Display"/>
                <a:sym typeface="Optimistic Display"/>
              </a:defRPr>
            </a:lvl4pPr>
            <a:lvl5pPr lvl="4">
              <a:spcBef>
                <a:spcPts val="0"/>
              </a:spcBef>
              <a:spcAft>
                <a:spcPts val="0"/>
              </a:spcAft>
              <a:buSzPts val="9600"/>
              <a:buFont typeface="Optimistic Display"/>
              <a:buNone/>
              <a:defRPr sz="9600" b="1">
                <a:latin typeface="Optimistic Display"/>
                <a:ea typeface="Optimistic Display"/>
                <a:cs typeface="Optimistic Display"/>
                <a:sym typeface="Optimistic Display"/>
              </a:defRPr>
            </a:lvl5pPr>
            <a:lvl6pPr lvl="5">
              <a:spcBef>
                <a:spcPts val="0"/>
              </a:spcBef>
              <a:spcAft>
                <a:spcPts val="0"/>
              </a:spcAft>
              <a:buSzPts val="9600"/>
              <a:buFont typeface="Optimistic Display"/>
              <a:buNone/>
              <a:defRPr sz="9600" b="1">
                <a:latin typeface="Optimistic Display"/>
                <a:ea typeface="Optimistic Display"/>
                <a:cs typeface="Optimistic Display"/>
                <a:sym typeface="Optimistic Display"/>
              </a:defRPr>
            </a:lvl6pPr>
            <a:lvl7pPr lvl="6">
              <a:spcBef>
                <a:spcPts val="0"/>
              </a:spcBef>
              <a:spcAft>
                <a:spcPts val="0"/>
              </a:spcAft>
              <a:buSzPts val="9600"/>
              <a:buFont typeface="Optimistic Display"/>
              <a:buNone/>
              <a:defRPr sz="9600" b="1">
                <a:latin typeface="Optimistic Display"/>
                <a:ea typeface="Optimistic Display"/>
                <a:cs typeface="Optimistic Display"/>
                <a:sym typeface="Optimistic Display"/>
              </a:defRPr>
            </a:lvl7pPr>
            <a:lvl8pPr lvl="7">
              <a:spcBef>
                <a:spcPts val="0"/>
              </a:spcBef>
              <a:spcAft>
                <a:spcPts val="0"/>
              </a:spcAft>
              <a:buSzPts val="9600"/>
              <a:buFont typeface="Optimistic Display"/>
              <a:buNone/>
              <a:defRPr sz="9600" b="1">
                <a:latin typeface="Optimistic Display"/>
                <a:ea typeface="Optimistic Display"/>
                <a:cs typeface="Optimistic Display"/>
                <a:sym typeface="Optimistic Display"/>
              </a:defRPr>
            </a:lvl8pPr>
            <a:lvl9pPr lvl="8">
              <a:spcBef>
                <a:spcPts val="0"/>
              </a:spcBef>
              <a:spcAft>
                <a:spcPts val="0"/>
              </a:spcAft>
              <a:buSzPts val="9600"/>
              <a:buFont typeface="Optimistic Display"/>
              <a:buNone/>
              <a:defRPr sz="9600" b="1">
                <a:latin typeface="Optimistic Display"/>
                <a:ea typeface="Optimistic Display"/>
                <a:cs typeface="Optimistic Display"/>
                <a:sym typeface="Optimistic Display"/>
              </a:defRPr>
            </a:lvl9pPr>
          </a:lstStyle>
          <a:p>
            <a:endParaRPr/>
          </a:p>
        </p:txBody>
      </p:sp>
      <p:sp>
        <p:nvSpPr>
          <p:cNvPr id="305" name="Google Shape;305;p35"/>
          <p:cNvSpPr txBox="1">
            <a:spLocks noGrp="1"/>
          </p:cNvSpPr>
          <p:nvPr>
            <p:ph type="subTitle" idx="2"/>
          </p:nvPr>
        </p:nvSpPr>
        <p:spPr>
          <a:xfrm>
            <a:off x="777275" y="5458968"/>
            <a:ext cx="49287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b="0"/>
            </a:lvl1pPr>
            <a:lvl2pPr lvl="1">
              <a:lnSpc>
                <a:spcPct val="125000"/>
              </a:lnSpc>
              <a:spcBef>
                <a:spcPts val="0"/>
              </a:spcBef>
              <a:spcAft>
                <a:spcPts val="0"/>
              </a:spcAft>
              <a:buNone/>
              <a:defRPr sz="1800" b="0"/>
            </a:lvl2pPr>
            <a:lvl3pPr lvl="2">
              <a:lnSpc>
                <a:spcPct val="125000"/>
              </a:lnSpc>
              <a:spcBef>
                <a:spcPts val="0"/>
              </a:spcBef>
              <a:spcAft>
                <a:spcPts val="0"/>
              </a:spcAft>
              <a:buNone/>
              <a:defRPr sz="1800" b="0"/>
            </a:lvl3pPr>
            <a:lvl4pPr lvl="3">
              <a:lnSpc>
                <a:spcPct val="125000"/>
              </a:lnSpc>
              <a:spcBef>
                <a:spcPts val="0"/>
              </a:spcBef>
              <a:spcAft>
                <a:spcPts val="0"/>
              </a:spcAft>
              <a:buNone/>
              <a:defRPr sz="1800" b="0"/>
            </a:lvl4pPr>
            <a:lvl5pPr lvl="4">
              <a:lnSpc>
                <a:spcPct val="125000"/>
              </a:lnSpc>
              <a:spcBef>
                <a:spcPts val="0"/>
              </a:spcBef>
              <a:spcAft>
                <a:spcPts val="0"/>
              </a:spcAft>
              <a:buNone/>
              <a:defRPr sz="1800" b="0"/>
            </a:lvl5pPr>
            <a:lvl6pPr lvl="5">
              <a:lnSpc>
                <a:spcPct val="125000"/>
              </a:lnSpc>
              <a:spcBef>
                <a:spcPts val="0"/>
              </a:spcBef>
              <a:spcAft>
                <a:spcPts val="0"/>
              </a:spcAft>
              <a:buNone/>
              <a:defRPr sz="1800" b="0"/>
            </a:lvl6pPr>
            <a:lvl7pPr lvl="6">
              <a:lnSpc>
                <a:spcPct val="125000"/>
              </a:lnSpc>
              <a:spcBef>
                <a:spcPts val="0"/>
              </a:spcBef>
              <a:spcAft>
                <a:spcPts val="0"/>
              </a:spcAft>
              <a:buNone/>
              <a:defRPr sz="1800" b="0"/>
            </a:lvl7pPr>
            <a:lvl8pPr lvl="7">
              <a:lnSpc>
                <a:spcPct val="125000"/>
              </a:lnSpc>
              <a:spcBef>
                <a:spcPts val="0"/>
              </a:spcBef>
              <a:spcAft>
                <a:spcPts val="0"/>
              </a:spcAft>
              <a:buNone/>
              <a:defRPr sz="1800" b="0"/>
            </a:lvl8pPr>
            <a:lvl9pPr lvl="8">
              <a:lnSpc>
                <a:spcPct val="125000"/>
              </a:lnSpc>
              <a:spcBef>
                <a:spcPts val="0"/>
              </a:spcBef>
              <a:spcAft>
                <a:spcPts val="0"/>
              </a:spcAft>
              <a:buNone/>
              <a:defRPr sz="1800" b="0"/>
            </a:lvl9pPr>
          </a:lstStyle>
          <a:p>
            <a:endParaRPr/>
          </a:p>
        </p:txBody>
      </p:sp>
      <p:sp>
        <p:nvSpPr>
          <p:cNvPr id="306" name="Google Shape;306;p35"/>
          <p:cNvSpPr txBox="1">
            <a:spLocks noGrp="1"/>
          </p:cNvSpPr>
          <p:nvPr>
            <p:ph type="subTitle" idx="3"/>
          </p:nvPr>
        </p:nvSpPr>
        <p:spPr>
          <a:xfrm>
            <a:off x="429776"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76_Stats (Third)">
  <p:cSld name="TITLE_1_2_3">
    <p:spTree>
      <p:nvGrpSpPr>
        <p:cNvPr id="1" name="Shape 307"/>
        <p:cNvGrpSpPr/>
        <p:nvPr/>
      </p:nvGrpSpPr>
      <p:grpSpPr>
        <a:xfrm>
          <a:off x="0" y="0"/>
          <a:ext cx="0" cy="0"/>
          <a:chOff x="0" y="0"/>
          <a:chExt cx="0" cy="0"/>
        </a:xfrm>
      </p:grpSpPr>
      <p:sp>
        <p:nvSpPr>
          <p:cNvPr id="308" name="Google Shape;308;p36"/>
          <p:cNvSpPr txBox="1">
            <a:spLocks noGrp="1"/>
          </p:cNvSpPr>
          <p:nvPr>
            <p:ph type="subTitle" idx="1"/>
          </p:nvPr>
        </p:nvSpPr>
        <p:spPr>
          <a:xfrm>
            <a:off x="429768" y="429768"/>
            <a:ext cx="49287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309" name="Google Shape;309;p36"/>
          <p:cNvSpPr txBox="1">
            <a:spLocks noGrp="1"/>
          </p:cNvSpPr>
          <p:nvPr>
            <p:ph type="ctrTitle"/>
          </p:nvPr>
        </p:nvSpPr>
        <p:spPr>
          <a:xfrm>
            <a:off x="777240" y="2468875"/>
            <a:ext cx="4928700" cy="1476000"/>
          </a:xfrm>
          <a:prstGeom prst="rect">
            <a:avLst/>
          </a:prstGeom>
        </p:spPr>
        <p:txBody>
          <a:bodyPr spcFirstLastPara="1" wrap="square" lIns="0" tIns="0" rIns="0" bIns="0" anchor="b" anchorCtr="0">
            <a:noAutofit/>
          </a:bodyPr>
          <a:lstStyle>
            <a:lvl1pPr lvl="0">
              <a:spcBef>
                <a:spcPts val="0"/>
              </a:spcBef>
              <a:spcAft>
                <a:spcPts val="0"/>
              </a:spcAft>
              <a:buSzPts val="9600"/>
              <a:buFont typeface="Optimistic Display"/>
              <a:buNone/>
              <a:defRPr sz="9600" b="1">
                <a:latin typeface="Optimistic Display"/>
                <a:ea typeface="Optimistic Display"/>
                <a:cs typeface="Optimistic Display"/>
                <a:sym typeface="Optimistic Display"/>
              </a:defRPr>
            </a:lvl1pPr>
            <a:lvl2pPr lvl="1">
              <a:spcBef>
                <a:spcPts val="0"/>
              </a:spcBef>
              <a:spcAft>
                <a:spcPts val="0"/>
              </a:spcAft>
              <a:buSzPts val="9600"/>
              <a:buFont typeface="Optimistic Display"/>
              <a:buNone/>
              <a:defRPr sz="9600" b="1">
                <a:latin typeface="Optimistic Display"/>
                <a:ea typeface="Optimistic Display"/>
                <a:cs typeface="Optimistic Display"/>
                <a:sym typeface="Optimistic Display"/>
              </a:defRPr>
            </a:lvl2pPr>
            <a:lvl3pPr lvl="2">
              <a:spcBef>
                <a:spcPts val="0"/>
              </a:spcBef>
              <a:spcAft>
                <a:spcPts val="0"/>
              </a:spcAft>
              <a:buSzPts val="9600"/>
              <a:buFont typeface="Optimistic Display"/>
              <a:buNone/>
              <a:defRPr sz="9600" b="1">
                <a:latin typeface="Optimistic Display"/>
                <a:ea typeface="Optimistic Display"/>
                <a:cs typeface="Optimistic Display"/>
                <a:sym typeface="Optimistic Display"/>
              </a:defRPr>
            </a:lvl3pPr>
            <a:lvl4pPr lvl="3">
              <a:spcBef>
                <a:spcPts val="0"/>
              </a:spcBef>
              <a:spcAft>
                <a:spcPts val="0"/>
              </a:spcAft>
              <a:buSzPts val="9600"/>
              <a:buFont typeface="Optimistic Display"/>
              <a:buNone/>
              <a:defRPr sz="9600" b="1">
                <a:latin typeface="Optimistic Display"/>
                <a:ea typeface="Optimistic Display"/>
                <a:cs typeface="Optimistic Display"/>
                <a:sym typeface="Optimistic Display"/>
              </a:defRPr>
            </a:lvl4pPr>
            <a:lvl5pPr lvl="4">
              <a:spcBef>
                <a:spcPts val="0"/>
              </a:spcBef>
              <a:spcAft>
                <a:spcPts val="0"/>
              </a:spcAft>
              <a:buSzPts val="9600"/>
              <a:buFont typeface="Optimistic Display"/>
              <a:buNone/>
              <a:defRPr sz="9600" b="1">
                <a:latin typeface="Optimistic Display"/>
                <a:ea typeface="Optimistic Display"/>
                <a:cs typeface="Optimistic Display"/>
                <a:sym typeface="Optimistic Display"/>
              </a:defRPr>
            </a:lvl5pPr>
            <a:lvl6pPr lvl="5">
              <a:spcBef>
                <a:spcPts val="0"/>
              </a:spcBef>
              <a:spcAft>
                <a:spcPts val="0"/>
              </a:spcAft>
              <a:buSzPts val="9600"/>
              <a:buFont typeface="Optimistic Display"/>
              <a:buNone/>
              <a:defRPr sz="9600" b="1">
                <a:latin typeface="Optimistic Display"/>
                <a:ea typeface="Optimistic Display"/>
                <a:cs typeface="Optimistic Display"/>
                <a:sym typeface="Optimistic Display"/>
              </a:defRPr>
            </a:lvl6pPr>
            <a:lvl7pPr lvl="6">
              <a:spcBef>
                <a:spcPts val="0"/>
              </a:spcBef>
              <a:spcAft>
                <a:spcPts val="0"/>
              </a:spcAft>
              <a:buSzPts val="9600"/>
              <a:buFont typeface="Optimistic Display"/>
              <a:buNone/>
              <a:defRPr sz="9600" b="1">
                <a:latin typeface="Optimistic Display"/>
                <a:ea typeface="Optimistic Display"/>
                <a:cs typeface="Optimistic Display"/>
                <a:sym typeface="Optimistic Display"/>
              </a:defRPr>
            </a:lvl7pPr>
            <a:lvl8pPr lvl="7">
              <a:spcBef>
                <a:spcPts val="0"/>
              </a:spcBef>
              <a:spcAft>
                <a:spcPts val="0"/>
              </a:spcAft>
              <a:buSzPts val="9600"/>
              <a:buFont typeface="Optimistic Display"/>
              <a:buNone/>
              <a:defRPr sz="9600" b="1">
                <a:latin typeface="Optimistic Display"/>
                <a:ea typeface="Optimistic Display"/>
                <a:cs typeface="Optimistic Display"/>
                <a:sym typeface="Optimistic Display"/>
              </a:defRPr>
            </a:lvl8pPr>
            <a:lvl9pPr lvl="8">
              <a:spcBef>
                <a:spcPts val="0"/>
              </a:spcBef>
              <a:spcAft>
                <a:spcPts val="0"/>
              </a:spcAft>
              <a:buSzPts val="9600"/>
              <a:buFont typeface="Optimistic Display"/>
              <a:buNone/>
              <a:defRPr sz="9600" b="1">
                <a:latin typeface="Optimistic Display"/>
                <a:ea typeface="Optimistic Display"/>
                <a:cs typeface="Optimistic Display"/>
                <a:sym typeface="Optimistic Display"/>
              </a:defRPr>
            </a:lvl9pPr>
          </a:lstStyle>
          <a:p>
            <a:endParaRPr/>
          </a:p>
        </p:txBody>
      </p:sp>
      <p:sp>
        <p:nvSpPr>
          <p:cNvPr id="310" name="Google Shape;310;p36"/>
          <p:cNvSpPr txBox="1">
            <a:spLocks noGrp="1"/>
          </p:cNvSpPr>
          <p:nvPr>
            <p:ph type="subTitle" idx="2"/>
          </p:nvPr>
        </p:nvSpPr>
        <p:spPr>
          <a:xfrm>
            <a:off x="777275" y="3970971"/>
            <a:ext cx="49287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b="0"/>
            </a:lvl1pPr>
            <a:lvl2pPr lvl="1">
              <a:lnSpc>
                <a:spcPct val="125000"/>
              </a:lnSpc>
              <a:spcBef>
                <a:spcPts val="0"/>
              </a:spcBef>
              <a:spcAft>
                <a:spcPts val="0"/>
              </a:spcAft>
              <a:buNone/>
              <a:defRPr sz="1800" b="0"/>
            </a:lvl2pPr>
            <a:lvl3pPr lvl="2">
              <a:lnSpc>
                <a:spcPct val="125000"/>
              </a:lnSpc>
              <a:spcBef>
                <a:spcPts val="0"/>
              </a:spcBef>
              <a:spcAft>
                <a:spcPts val="0"/>
              </a:spcAft>
              <a:buNone/>
              <a:defRPr sz="1800" b="0"/>
            </a:lvl3pPr>
            <a:lvl4pPr lvl="3">
              <a:lnSpc>
                <a:spcPct val="125000"/>
              </a:lnSpc>
              <a:spcBef>
                <a:spcPts val="0"/>
              </a:spcBef>
              <a:spcAft>
                <a:spcPts val="0"/>
              </a:spcAft>
              <a:buNone/>
              <a:defRPr sz="1800" b="0"/>
            </a:lvl4pPr>
            <a:lvl5pPr lvl="4">
              <a:lnSpc>
                <a:spcPct val="125000"/>
              </a:lnSpc>
              <a:spcBef>
                <a:spcPts val="0"/>
              </a:spcBef>
              <a:spcAft>
                <a:spcPts val="0"/>
              </a:spcAft>
              <a:buNone/>
              <a:defRPr sz="1800" b="0"/>
            </a:lvl5pPr>
            <a:lvl6pPr lvl="5">
              <a:lnSpc>
                <a:spcPct val="125000"/>
              </a:lnSpc>
              <a:spcBef>
                <a:spcPts val="0"/>
              </a:spcBef>
              <a:spcAft>
                <a:spcPts val="0"/>
              </a:spcAft>
              <a:buNone/>
              <a:defRPr sz="1800" b="0"/>
            </a:lvl6pPr>
            <a:lvl7pPr lvl="6">
              <a:lnSpc>
                <a:spcPct val="125000"/>
              </a:lnSpc>
              <a:spcBef>
                <a:spcPts val="0"/>
              </a:spcBef>
              <a:spcAft>
                <a:spcPts val="0"/>
              </a:spcAft>
              <a:buNone/>
              <a:defRPr sz="1800" b="0"/>
            </a:lvl7pPr>
            <a:lvl8pPr lvl="7">
              <a:lnSpc>
                <a:spcPct val="125000"/>
              </a:lnSpc>
              <a:spcBef>
                <a:spcPts val="0"/>
              </a:spcBef>
              <a:spcAft>
                <a:spcPts val="0"/>
              </a:spcAft>
              <a:buNone/>
              <a:defRPr sz="1800" b="0"/>
            </a:lvl8pPr>
            <a:lvl9pPr lvl="8">
              <a:lnSpc>
                <a:spcPct val="125000"/>
              </a:lnSpc>
              <a:spcBef>
                <a:spcPts val="0"/>
              </a:spcBef>
              <a:spcAft>
                <a:spcPts val="0"/>
              </a:spcAft>
              <a:buNone/>
              <a:defRPr sz="1800" b="0"/>
            </a:lvl9pPr>
          </a:lstStyle>
          <a:p>
            <a:endParaRPr/>
          </a:p>
        </p:txBody>
      </p:sp>
      <p:sp>
        <p:nvSpPr>
          <p:cNvPr id="311" name="Google Shape;311;p36"/>
          <p:cNvSpPr txBox="1">
            <a:spLocks noGrp="1"/>
          </p:cNvSpPr>
          <p:nvPr>
            <p:ph type="subTitle" idx="3"/>
          </p:nvPr>
        </p:nvSpPr>
        <p:spPr>
          <a:xfrm>
            <a:off x="429776"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
        <p:nvSpPr>
          <p:cNvPr id="312" name="Google Shape;312;p36"/>
          <p:cNvSpPr txBox="1">
            <a:spLocks noGrp="1"/>
          </p:cNvSpPr>
          <p:nvPr>
            <p:ph type="ctrTitle" idx="4"/>
          </p:nvPr>
        </p:nvSpPr>
        <p:spPr>
          <a:xfrm>
            <a:off x="777240" y="5361701"/>
            <a:ext cx="4928700" cy="1476000"/>
          </a:xfrm>
          <a:prstGeom prst="rect">
            <a:avLst/>
          </a:prstGeom>
        </p:spPr>
        <p:txBody>
          <a:bodyPr spcFirstLastPara="1" wrap="square" lIns="0" tIns="0" rIns="0" bIns="0" anchor="b" anchorCtr="0">
            <a:noAutofit/>
          </a:bodyPr>
          <a:lstStyle>
            <a:lvl1pPr lvl="0">
              <a:spcBef>
                <a:spcPts val="0"/>
              </a:spcBef>
              <a:spcAft>
                <a:spcPts val="0"/>
              </a:spcAft>
              <a:buSzPts val="9600"/>
              <a:buFont typeface="Optimistic Display"/>
              <a:buNone/>
              <a:defRPr sz="9600" b="1">
                <a:latin typeface="Optimistic Display"/>
                <a:ea typeface="Optimistic Display"/>
                <a:cs typeface="Optimistic Display"/>
                <a:sym typeface="Optimistic Display"/>
              </a:defRPr>
            </a:lvl1pPr>
            <a:lvl2pPr lvl="1">
              <a:spcBef>
                <a:spcPts val="0"/>
              </a:spcBef>
              <a:spcAft>
                <a:spcPts val="0"/>
              </a:spcAft>
              <a:buSzPts val="9600"/>
              <a:buFont typeface="Optimistic Display"/>
              <a:buNone/>
              <a:defRPr sz="9600" b="1">
                <a:latin typeface="Optimistic Display"/>
                <a:ea typeface="Optimistic Display"/>
                <a:cs typeface="Optimistic Display"/>
                <a:sym typeface="Optimistic Display"/>
              </a:defRPr>
            </a:lvl2pPr>
            <a:lvl3pPr lvl="2">
              <a:spcBef>
                <a:spcPts val="0"/>
              </a:spcBef>
              <a:spcAft>
                <a:spcPts val="0"/>
              </a:spcAft>
              <a:buSzPts val="9600"/>
              <a:buFont typeface="Optimistic Display"/>
              <a:buNone/>
              <a:defRPr sz="9600" b="1">
                <a:latin typeface="Optimistic Display"/>
                <a:ea typeface="Optimistic Display"/>
                <a:cs typeface="Optimistic Display"/>
                <a:sym typeface="Optimistic Display"/>
              </a:defRPr>
            </a:lvl3pPr>
            <a:lvl4pPr lvl="3">
              <a:spcBef>
                <a:spcPts val="0"/>
              </a:spcBef>
              <a:spcAft>
                <a:spcPts val="0"/>
              </a:spcAft>
              <a:buSzPts val="9600"/>
              <a:buFont typeface="Optimistic Display"/>
              <a:buNone/>
              <a:defRPr sz="9600" b="1">
                <a:latin typeface="Optimistic Display"/>
                <a:ea typeface="Optimistic Display"/>
                <a:cs typeface="Optimistic Display"/>
                <a:sym typeface="Optimistic Display"/>
              </a:defRPr>
            </a:lvl4pPr>
            <a:lvl5pPr lvl="4">
              <a:spcBef>
                <a:spcPts val="0"/>
              </a:spcBef>
              <a:spcAft>
                <a:spcPts val="0"/>
              </a:spcAft>
              <a:buSzPts val="9600"/>
              <a:buFont typeface="Optimistic Display"/>
              <a:buNone/>
              <a:defRPr sz="9600" b="1">
                <a:latin typeface="Optimistic Display"/>
                <a:ea typeface="Optimistic Display"/>
                <a:cs typeface="Optimistic Display"/>
                <a:sym typeface="Optimistic Display"/>
              </a:defRPr>
            </a:lvl5pPr>
            <a:lvl6pPr lvl="5">
              <a:spcBef>
                <a:spcPts val="0"/>
              </a:spcBef>
              <a:spcAft>
                <a:spcPts val="0"/>
              </a:spcAft>
              <a:buSzPts val="9600"/>
              <a:buFont typeface="Optimistic Display"/>
              <a:buNone/>
              <a:defRPr sz="9600" b="1">
                <a:latin typeface="Optimistic Display"/>
                <a:ea typeface="Optimistic Display"/>
                <a:cs typeface="Optimistic Display"/>
                <a:sym typeface="Optimistic Display"/>
              </a:defRPr>
            </a:lvl6pPr>
            <a:lvl7pPr lvl="6">
              <a:spcBef>
                <a:spcPts val="0"/>
              </a:spcBef>
              <a:spcAft>
                <a:spcPts val="0"/>
              </a:spcAft>
              <a:buSzPts val="9600"/>
              <a:buFont typeface="Optimistic Display"/>
              <a:buNone/>
              <a:defRPr sz="9600" b="1">
                <a:latin typeface="Optimistic Display"/>
                <a:ea typeface="Optimistic Display"/>
                <a:cs typeface="Optimistic Display"/>
                <a:sym typeface="Optimistic Display"/>
              </a:defRPr>
            </a:lvl7pPr>
            <a:lvl8pPr lvl="7">
              <a:spcBef>
                <a:spcPts val="0"/>
              </a:spcBef>
              <a:spcAft>
                <a:spcPts val="0"/>
              </a:spcAft>
              <a:buSzPts val="9600"/>
              <a:buFont typeface="Optimistic Display"/>
              <a:buNone/>
              <a:defRPr sz="9600" b="1">
                <a:latin typeface="Optimistic Display"/>
                <a:ea typeface="Optimistic Display"/>
                <a:cs typeface="Optimistic Display"/>
                <a:sym typeface="Optimistic Display"/>
              </a:defRPr>
            </a:lvl8pPr>
            <a:lvl9pPr lvl="8">
              <a:spcBef>
                <a:spcPts val="0"/>
              </a:spcBef>
              <a:spcAft>
                <a:spcPts val="0"/>
              </a:spcAft>
              <a:buSzPts val="9600"/>
              <a:buFont typeface="Optimistic Display"/>
              <a:buNone/>
              <a:defRPr sz="9600" b="1">
                <a:latin typeface="Optimistic Display"/>
                <a:ea typeface="Optimistic Display"/>
                <a:cs typeface="Optimistic Display"/>
                <a:sym typeface="Optimistic Display"/>
              </a:defRPr>
            </a:lvl9pPr>
          </a:lstStyle>
          <a:p>
            <a:endParaRPr/>
          </a:p>
        </p:txBody>
      </p:sp>
      <p:sp>
        <p:nvSpPr>
          <p:cNvPr id="313" name="Google Shape;313;p36"/>
          <p:cNvSpPr txBox="1">
            <a:spLocks noGrp="1"/>
          </p:cNvSpPr>
          <p:nvPr>
            <p:ph type="subTitle" idx="5"/>
          </p:nvPr>
        </p:nvSpPr>
        <p:spPr>
          <a:xfrm>
            <a:off x="777275" y="6864100"/>
            <a:ext cx="49287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b="0"/>
            </a:lvl1pPr>
            <a:lvl2pPr lvl="1">
              <a:lnSpc>
                <a:spcPct val="125000"/>
              </a:lnSpc>
              <a:spcBef>
                <a:spcPts val="0"/>
              </a:spcBef>
              <a:spcAft>
                <a:spcPts val="0"/>
              </a:spcAft>
              <a:buNone/>
              <a:defRPr sz="1800" b="0"/>
            </a:lvl2pPr>
            <a:lvl3pPr lvl="2">
              <a:lnSpc>
                <a:spcPct val="125000"/>
              </a:lnSpc>
              <a:spcBef>
                <a:spcPts val="0"/>
              </a:spcBef>
              <a:spcAft>
                <a:spcPts val="0"/>
              </a:spcAft>
              <a:buNone/>
              <a:defRPr sz="1800" b="0"/>
            </a:lvl3pPr>
            <a:lvl4pPr lvl="3">
              <a:lnSpc>
                <a:spcPct val="125000"/>
              </a:lnSpc>
              <a:spcBef>
                <a:spcPts val="0"/>
              </a:spcBef>
              <a:spcAft>
                <a:spcPts val="0"/>
              </a:spcAft>
              <a:buNone/>
              <a:defRPr sz="1800" b="0"/>
            </a:lvl4pPr>
            <a:lvl5pPr lvl="4">
              <a:lnSpc>
                <a:spcPct val="125000"/>
              </a:lnSpc>
              <a:spcBef>
                <a:spcPts val="0"/>
              </a:spcBef>
              <a:spcAft>
                <a:spcPts val="0"/>
              </a:spcAft>
              <a:buNone/>
              <a:defRPr sz="1800" b="0"/>
            </a:lvl5pPr>
            <a:lvl6pPr lvl="5">
              <a:lnSpc>
                <a:spcPct val="125000"/>
              </a:lnSpc>
              <a:spcBef>
                <a:spcPts val="0"/>
              </a:spcBef>
              <a:spcAft>
                <a:spcPts val="0"/>
              </a:spcAft>
              <a:buNone/>
              <a:defRPr sz="1800" b="0"/>
            </a:lvl6pPr>
            <a:lvl7pPr lvl="6">
              <a:lnSpc>
                <a:spcPct val="125000"/>
              </a:lnSpc>
              <a:spcBef>
                <a:spcPts val="0"/>
              </a:spcBef>
              <a:spcAft>
                <a:spcPts val="0"/>
              </a:spcAft>
              <a:buNone/>
              <a:defRPr sz="1800" b="0"/>
            </a:lvl7pPr>
            <a:lvl8pPr lvl="7">
              <a:lnSpc>
                <a:spcPct val="125000"/>
              </a:lnSpc>
              <a:spcBef>
                <a:spcPts val="0"/>
              </a:spcBef>
              <a:spcAft>
                <a:spcPts val="0"/>
              </a:spcAft>
              <a:buNone/>
              <a:defRPr sz="1800" b="0"/>
            </a:lvl8pPr>
            <a:lvl9pPr lvl="8">
              <a:lnSpc>
                <a:spcPct val="125000"/>
              </a:lnSpc>
              <a:spcBef>
                <a:spcPts val="0"/>
              </a:spcBef>
              <a:spcAft>
                <a:spcPts val="0"/>
              </a:spcAft>
              <a:buNone/>
              <a:defRPr sz="1800" b="0"/>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79_End Card_White">
  <p:cSld name="SECTION_HEADER_2_1_2_3_1">
    <p:spTree>
      <p:nvGrpSpPr>
        <p:cNvPr id="1" name="Shape 314"/>
        <p:cNvGrpSpPr/>
        <p:nvPr/>
      </p:nvGrpSpPr>
      <p:grpSpPr>
        <a:xfrm>
          <a:off x="0" y="0"/>
          <a:ext cx="0" cy="0"/>
          <a:chOff x="0" y="0"/>
          <a:chExt cx="0" cy="0"/>
        </a:xfrm>
      </p:grpSpPr>
      <p:pic>
        <p:nvPicPr>
          <p:cNvPr id="315" name="Google Shape;315;p37"/>
          <p:cNvPicPr preferRelativeResize="0"/>
          <p:nvPr/>
        </p:nvPicPr>
        <p:blipFill>
          <a:blip r:embed="rId2">
            <a:alphaModFix/>
          </a:blip>
          <a:stretch>
            <a:fillRect/>
          </a:stretch>
        </p:blipFill>
        <p:spPr>
          <a:xfrm>
            <a:off x="5541350" y="3591975"/>
            <a:ext cx="7205299" cy="310305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79_End Card_Grey">
  <p:cSld name="SECTION_HEADER_2_1_2_3_1_4">
    <p:bg>
      <p:bgPr>
        <a:solidFill>
          <a:schemeClr val="accent3"/>
        </a:solidFill>
        <a:effectLst/>
      </p:bgPr>
    </p:bg>
    <p:spTree>
      <p:nvGrpSpPr>
        <p:cNvPr id="1" name="Shape 316"/>
        <p:cNvGrpSpPr/>
        <p:nvPr/>
      </p:nvGrpSpPr>
      <p:grpSpPr>
        <a:xfrm>
          <a:off x="0" y="0"/>
          <a:ext cx="0" cy="0"/>
          <a:chOff x="0" y="0"/>
          <a:chExt cx="0" cy="0"/>
        </a:xfrm>
      </p:grpSpPr>
      <p:pic>
        <p:nvPicPr>
          <p:cNvPr id="317" name="Google Shape;317;p38"/>
          <p:cNvPicPr preferRelativeResize="0"/>
          <p:nvPr/>
        </p:nvPicPr>
        <p:blipFill>
          <a:blip r:embed="rId2">
            <a:alphaModFix/>
          </a:blip>
          <a:stretch>
            <a:fillRect/>
          </a:stretch>
        </p:blipFill>
        <p:spPr>
          <a:xfrm>
            <a:off x="5541350" y="3591975"/>
            <a:ext cx="7205299" cy="310305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82_End Card_Black">
  <p:cSld name="SECTION_HEADER_2_1_2_3_1_3">
    <p:bg>
      <p:bgPr>
        <a:solidFill>
          <a:schemeClr val="dk1"/>
        </a:solidFill>
        <a:effectLst/>
      </p:bgPr>
    </p:bg>
    <p:spTree>
      <p:nvGrpSpPr>
        <p:cNvPr id="1" name="Shape 318"/>
        <p:cNvGrpSpPr/>
        <p:nvPr/>
      </p:nvGrpSpPr>
      <p:grpSpPr>
        <a:xfrm>
          <a:off x="0" y="0"/>
          <a:ext cx="0" cy="0"/>
          <a:chOff x="0" y="0"/>
          <a:chExt cx="0" cy="0"/>
        </a:xfrm>
      </p:grpSpPr>
      <p:pic>
        <p:nvPicPr>
          <p:cNvPr id="319" name="Google Shape;319;p39"/>
          <p:cNvPicPr preferRelativeResize="0"/>
          <p:nvPr/>
        </p:nvPicPr>
        <p:blipFill>
          <a:blip r:embed="rId2">
            <a:alphaModFix/>
          </a:blip>
          <a:stretch>
            <a:fillRect/>
          </a:stretch>
        </p:blipFill>
        <p:spPr>
          <a:xfrm>
            <a:off x="5541263" y="3586925"/>
            <a:ext cx="7205473" cy="3113134"/>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82_End Card_Gradient_Dark">
  <p:cSld name="SECTION_HEADER_2_1_2_3_1_3_2">
    <p:bg>
      <p:bgPr>
        <a:blipFill>
          <a:blip r:embed="rId2">
            <a:alphaModFix/>
          </a:blip>
          <a:stretch>
            <a:fillRect/>
          </a:stretch>
        </a:blipFill>
        <a:effectLst/>
      </p:bgPr>
    </p:bg>
    <p:spTree>
      <p:nvGrpSpPr>
        <p:cNvPr id="1" name="Shape 320"/>
        <p:cNvGrpSpPr/>
        <p:nvPr/>
      </p:nvGrpSpPr>
      <p:grpSpPr>
        <a:xfrm>
          <a:off x="0" y="0"/>
          <a:ext cx="0" cy="0"/>
          <a:chOff x="0" y="0"/>
          <a:chExt cx="0" cy="0"/>
        </a:xfrm>
      </p:grpSpPr>
      <p:pic>
        <p:nvPicPr>
          <p:cNvPr id="321" name="Google Shape;321;p40"/>
          <p:cNvPicPr preferRelativeResize="0"/>
          <p:nvPr/>
        </p:nvPicPr>
        <p:blipFill>
          <a:blip r:embed="rId3">
            <a:alphaModFix/>
          </a:blip>
          <a:stretch>
            <a:fillRect/>
          </a:stretch>
        </p:blipFill>
        <p:spPr>
          <a:xfrm>
            <a:off x="5541263" y="3586925"/>
            <a:ext cx="7205473" cy="3113134"/>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82_End Card_Gradient_Dark_Saturated">
  <p:cSld name="SECTION_HEADER_2_1_2_3_1_3_2_1">
    <p:bg>
      <p:bgPr>
        <a:blipFill>
          <a:blip r:embed="rId2">
            <a:alphaModFix/>
          </a:blip>
          <a:stretch>
            <a:fillRect/>
          </a:stretch>
        </a:blipFill>
        <a:effectLst/>
      </p:bgPr>
    </p:bg>
    <p:spTree>
      <p:nvGrpSpPr>
        <p:cNvPr id="1" name="Shape 322"/>
        <p:cNvGrpSpPr/>
        <p:nvPr/>
      </p:nvGrpSpPr>
      <p:grpSpPr>
        <a:xfrm>
          <a:off x="0" y="0"/>
          <a:ext cx="0" cy="0"/>
          <a:chOff x="0" y="0"/>
          <a:chExt cx="0" cy="0"/>
        </a:xfrm>
      </p:grpSpPr>
      <p:pic>
        <p:nvPicPr>
          <p:cNvPr id="323" name="Google Shape;323;p41" title="Meta_Lockup_MonoWhite_RGB.png"/>
          <p:cNvPicPr preferRelativeResize="0"/>
          <p:nvPr/>
        </p:nvPicPr>
        <p:blipFill rotWithShape="1">
          <a:blip r:embed="rId3">
            <a:alphaModFix/>
          </a:blip>
          <a:srcRect l="159" r="159"/>
          <a:stretch/>
        </p:blipFill>
        <p:spPr>
          <a:xfrm>
            <a:off x="5541263" y="3586925"/>
            <a:ext cx="7205473" cy="311313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623400" y="890050"/>
            <a:ext cx="17041200" cy="1145400"/>
          </a:xfrm>
          <a:prstGeom prst="rect">
            <a:avLst/>
          </a:prstGeom>
        </p:spPr>
        <p:txBody>
          <a:bodyPr spcFirstLastPara="1" wrap="square" lIns="167625" tIns="167625" rIns="167625" bIns="167625" anchor="t" anchorCtr="0">
            <a:normAutofit/>
          </a:bodyPr>
          <a:lstStyle>
            <a:lvl1pPr lvl="0">
              <a:spcBef>
                <a:spcPts val="0"/>
              </a:spcBef>
              <a:spcAft>
                <a:spcPts val="0"/>
              </a:spcAft>
              <a:buSzPts val="5133"/>
              <a:buNone/>
              <a:defRPr sz="5133"/>
            </a:lvl1pPr>
            <a:lvl2pPr lvl="1">
              <a:spcBef>
                <a:spcPts val="0"/>
              </a:spcBef>
              <a:spcAft>
                <a:spcPts val="0"/>
              </a:spcAft>
              <a:buSzPts val="5133"/>
              <a:buNone/>
              <a:defRPr sz="5133"/>
            </a:lvl2pPr>
            <a:lvl3pPr lvl="2">
              <a:spcBef>
                <a:spcPts val="0"/>
              </a:spcBef>
              <a:spcAft>
                <a:spcPts val="0"/>
              </a:spcAft>
              <a:buSzPts val="5133"/>
              <a:buNone/>
              <a:defRPr sz="5133"/>
            </a:lvl3pPr>
            <a:lvl4pPr lvl="3">
              <a:spcBef>
                <a:spcPts val="0"/>
              </a:spcBef>
              <a:spcAft>
                <a:spcPts val="0"/>
              </a:spcAft>
              <a:buSzPts val="5133"/>
              <a:buNone/>
              <a:defRPr sz="5133"/>
            </a:lvl4pPr>
            <a:lvl5pPr lvl="4">
              <a:spcBef>
                <a:spcPts val="0"/>
              </a:spcBef>
              <a:spcAft>
                <a:spcPts val="0"/>
              </a:spcAft>
              <a:buSzPts val="5133"/>
              <a:buNone/>
              <a:defRPr sz="5133"/>
            </a:lvl5pPr>
            <a:lvl6pPr lvl="5">
              <a:spcBef>
                <a:spcPts val="0"/>
              </a:spcBef>
              <a:spcAft>
                <a:spcPts val="0"/>
              </a:spcAft>
              <a:buSzPts val="5133"/>
              <a:buNone/>
              <a:defRPr sz="5133"/>
            </a:lvl6pPr>
            <a:lvl7pPr lvl="6">
              <a:spcBef>
                <a:spcPts val="0"/>
              </a:spcBef>
              <a:spcAft>
                <a:spcPts val="0"/>
              </a:spcAft>
              <a:buSzPts val="5133"/>
              <a:buNone/>
              <a:defRPr sz="5133"/>
            </a:lvl7pPr>
            <a:lvl8pPr lvl="7">
              <a:spcBef>
                <a:spcPts val="0"/>
              </a:spcBef>
              <a:spcAft>
                <a:spcPts val="0"/>
              </a:spcAft>
              <a:buSzPts val="5133"/>
              <a:buNone/>
              <a:defRPr sz="5133"/>
            </a:lvl8pPr>
            <a:lvl9pPr lvl="8">
              <a:spcBef>
                <a:spcPts val="0"/>
              </a:spcBef>
              <a:spcAft>
                <a:spcPts val="0"/>
              </a:spcAft>
              <a:buSzPts val="5133"/>
              <a:buNone/>
              <a:defRPr sz="5133"/>
            </a:lvl9pPr>
          </a:lstStyle>
          <a:p>
            <a:endParaRPr/>
          </a:p>
        </p:txBody>
      </p:sp>
      <p:sp>
        <p:nvSpPr>
          <p:cNvPr id="22" name="Google Shape;22;p5"/>
          <p:cNvSpPr txBox="1">
            <a:spLocks noGrp="1"/>
          </p:cNvSpPr>
          <p:nvPr>
            <p:ph type="body" idx="1"/>
          </p:nvPr>
        </p:nvSpPr>
        <p:spPr>
          <a:xfrm>
            <a:off x="623400" y="2304950"/>
            <a:ext cx="7999800" cy="6832800"/>
          </a:xfrm>
          <a:prstGeom prst="rect">
            <a:avLst/>
          </a:prstGeom>
        </p:spPr>
        <p:txBody>
          <a:bodyPr spcFirstLastPara="1" wrap="square" lIns="167625" tIns="167625" rIns="167625" bIns="167625" anchor="t" anchorCtr="0">
            <a:normAutofit/>
          </a:bodyPr>
          <a:lstStyle>
            <a:lvl1pPr marL="457200" lvl="0" indent="-391584">
              <a:spcBef>
                <a:spcPts val="0"/>
              </a:spcBef>
              <a:spcAft>
                <a:spcPts val="0"/>
              </a:spcAft>
              <a:buSzPts val="2567"/>
              <a:buChar char="●"/>
              <a:defRPr sz="2567"/>
            </a:lvl1pPr>
            <a:lvl2pPr marL="914400" lvl="1" indent="-368300">
              <a:spcBef>
                <a:spcPts val="0"/>
              </a:spcBef>
              <a:spcAft>
                <a:spcPts val="0"/>
              </a:spcAft>
              <a:buSzPts val="2200"/>
              <a:buChar char="○"/>
              <a:defRPr sz="2200"/>
            </a:lvl2pPr>
            <a:lvl3pPr marL="1371600" lvl="2" indent="-368300">
              <a:spcBef>
                <a:spcPts val="0"/>
              </a:spcBef>
              <a:spcAft>
                <a:spcPts val="0"/>
              </a:spcAft>
              <a:buSzPts val="2200"/>
              <a:buChar char="■"/>
              <a:defRPr sz="2200"/>
            </a:lvl3pPr>
            <a:lvl4pPr marL="1828800" lvl="3" indent="-368300">
              <a:spcBef>
                <a:spcPts val="0"/>
              </a:spcBef>
              <a:spcAft>
                <a:spcPts val="0"/>
              </a:spcAft>
              <a:buSzPts val="2200"/>
              <a:buChar char="●"/>
              <a:defRPr sz="2200"/>
            </a:lvl4pPr>
            <a:lvl5pPr marL="2286000" lvl="4" indent="-368300">
              <a:spcBef>
                <a:spcPts val="0"/>
              </a:spcBef>
              <a:spcAft>
                <a:spcPts val="0"/>
              </a:spcAft>
              <a:buSzPts val="2200"/>
              <a:buChar char="○"/>
              <a:defRPr sz="2200"/>
            </a:lvl5pPr>
            <a:lvl6pPr marL="2743200" lvl="5" indent="-368300">
              <a:spcBef>
                <a:spcPts val="0"/>
              </a:spcBef>
              <a:spcAft>
                <a:spcPts val="0"/>
              </a:spcAft>
              <a:buSzPts val="2200"/>
              <a:buChar char="■"/>
              <a:defRPr sz="2200"/>
            </a:lvl6pPr>
            <a:lvl7pPr marL="3200400" lvl="6" indent="-368300">
              <a:spcBef>
                <a:spcPts val="0"/>
              </a:spcBef>
              <a:spcAft>
                <a:spcPts val="0"/>
              </a:spcAft>
              <a:buSzPts val="2200"/>
              <a:buChar char="●"/>
              <a:defRPr sz="2200"/>
            </a:lvl7pPr>
            <a:lvl8pPr marL="3657600" lvl="7" indent="-368300">
              <a:spcBef>
                <a:spcPts val="0"/>
              </a:spcBef>
              <a:spcAft>
                <a:spcPts val="0"/>
              </a:spcAft>
              <a:buSzPts val="2200"/>
              <a:buChar char="○"/>
              <a:defRPr sz="2200"/>
            </a:lvl8pPr>
            <a:lvl9pPr marL="4114800" lvl="8" indent="-368300">
              <a:spcBef>
                <a:spcPts val="0"/>
              </a:spcBef>
              <a:spcAft>
                <a:spcPts val="0"/>
              </a:spcAft>
              <a:buSzPts val="2200"/>
              <a:buChar char="■"/>
              <a:defRPr sz="2200"/>
            </a:lvl9pPr>
          </a:lstStyle>
          <a:p>
            <a:endParaRPr/>
          </a:p>
        </p:txBody>
      </p:sp>
      <p:sp>
        <p:nvSpPr>
          <p:cNvPr id="23" name="Google Shape;23;p5"/>
          <p:cNvSpPr txBox="1">
            <a:spLocks noGrp="1"/>
          </p:cNvSpPr>
          <p:nvPr>
            <p:ph type="body" idx="2"/>
          </p:nvPr>
        </p:nvSpPr>
        <p:spPr>
          <a:xfrm>
            <a:off x="9664800" y="2304950"/>
            <a:ext cx="7999800" cy="6832800"/>
          </a:xfrm>
          <a:prstGeom prst="rect">
            <a:avLst/>
          </a:prstGeom>
        </p:spPr>
        <p:txBody>
          <a:bodyPr spcFirstLastPara="1" wrap="square" lIns="167625" tIns="167625" rIns="167625" bIns="167625" anchor="t" anchorCtr="0">
            <a:normAutofit/>
          </a:bodyPr>
          <a:lstStyle>
            <a:lvl1pPr marL="457200" lvl="0" indent="-391584">
              <a:spcBef>
                <a:spcPts val="0"/>
              </a:spcBef>
              <a:spcAft>
                <a:spcPts val="0"/>
              </a:spcAft>
              <a:buSzPts val="2567"/>
              <a:buChar char="●"/>
              <a:defRPr sz="2567"/>
            </a:lvl1pPr>
            <a:lvl2pPr marL="914400" lvl="1" indent="-368300">
              <a:spcBef>
                <a:spcPts val="0"/>
              </a:spcBef>
              <a:spcAft>
                <a:spcPts val="0"/>
              </a:spcAft>
              <a:buSzPts val="2200"/>
              <a:buChar char="○"/>
              <a:defRPr sz="2200"/>
            </a:lvl2pPr>
            <a:lvl3pPr marL="1371600" lvl="2" indent="-368300">
              <a:spcBef>
                <a:spcPts val="0"/>
              </a:spcBef>
              <a:spcAft>
                <a:spcPts val="0"/>
              </a:spcAft>
              <a:buSzPts val="2200"/>
              <a:buChar char="■"/>
              <a:defRPr sz="2200"/>
            </a:lvl3pPr>
            <a:lvl4pPr marL="1828800" lvl="3" indent="-368300">
              <a:spcBef>
                <a:spcPts val="0"/>
              </a:spcBef>
              <a:spcAft>
                <a:spcPts val="0"/>
              </a:spcAft>
              <a:buSzPts val="2200"/>
              <a:buChar char="●"/>
              <a:defRPr sz="2200"/>
            </a:lvl4pPr>
            <a:lvl5pPr marL="2286000" lvl="4" indent="-368300">
              <a:spcBef>
                <a:spcPts val="0"/>
              </a:spcBef>
              <a:spcAft>
                <a:spcPts val="0"/>
              </a:spcAft>
              <a:buSzPts val="2200"/>
              <a:buChar char="○"/>
              <a:defRPr sz="2200"/>
            </a:lvl5pPr>
            <a:lvl6pPr marL="2743200" lvl="5" indent="-368300">
              <a:spcBef>
                <a:spcPts val="0"/>
              </a:spcBef>
              <a:spcAft>
                <a:spcPts val="0"/>
              </a:spcAft>
              <a:buSzPts val="2200"/>
              <a:buChar char="■"/>
              <a:defRPr sz="2200"/>
            </a:lvl6pPr>
            <a:lvl7pPr marL="3200400" lvl="6" indent="-368300">
              <a:spcBef>
                <a:spcPts val="0"/>
              </a:spcBef>
              <a:spcAft>
                <a:spcPts val="0"/>
              </a:spcAft>
              <a:buSzPts val="2200"/>
              <a:buChar char="●"/>
              <a:defRPr sz="2200"/>
            </a:lvl7pPr>
            <a:lvl8pPr marL="3657600" lvl="7" indent="-368300">
              <a:spcBef>
                <a:spcPts val="0"/>
              </a:spcBef>
              <a:spcAft>
                <a:spcPts val="0"/>
              </a:spcAft>
              <a:buSzPts val="2200"/>
              <a:buChar char="○"/>
              <a:defRPr sz="2200"/>
            </a:lvl8pPr>
            <a:lvl9pPr marL="4114800" lvl="8" indent="-368300">
              <a:spcBef>
                <a:spcPts val="0"/>
              </a:spcBef>
              <a:spcAft>
                <a:spcPts val="0"/>
              </a:spcAft>
              <a:buSzPts val="2200"/>
              <a:buChar char="■"/>
              <a:defRPr sz="2200"/>
            </a:lvl9pPr>
          </a:lstStyle>
          <a:p>
            <a:endParaRPr/>
          </a:p>
        </p:txBody>
      </p:sp>
      <p:sp>
        <p:nvSpPr>
          <p:cNvPr id="24" name="Google Shape;24;p5"/>
          <p:cNvSpPr txBox="1">
            <a:spLocks noGrp="1"/>
          </p:cNvSpPr>
          <p:nvPr>
            <p:ph type="sldNum" idx="12"/>
          </p:nvPr>
        </p:nvSpPr>
        <p:spPr>
          <a:xfrm>
            <a:off x="16944916" y="9326434"/>
            <a:ext cx="1097400" cy="786900"/>
          </a:xfrm>
          <a:prstGeom prst="rect">
            <a:avLst/>
          </a:prstGeom>
        </p:spPr>
        <p:txBody>
          <a:bodyPr spcFirstLastPara="1" wrap="square" lIns="167625" tIns="167625" rIns="167625" bIns="167625" anchor="ctr" anchorCtr="0">
            <a:normAutofit/>
          </a:bodyPr>
          <a:lstStyle>
            <a:lvl1pPr lvl="0">
              <a:buNone/>
              <a:defRPr sz="1833"/>
            </a:lvl1pPr>
            <a:lvl2pPr lvl="1">
              <a:buNone/>
              <a:defRPr sz="1833"/>
            </a:lvl2pPr>
            <a:lvl3pPr lvl="2">
              <a:buNone/>
              <a:defRPr sz="1833"/>
            </a:lvl3pPr>
            <a:lvl4pPr lvl="3">
              <a:buNone/>
              <a:defRPr sz="1833"/>
            </a:lvl4pPr>
            <a:lvl5pPr lvl="4">
              <a:buNone/>
              <a:defRPr sz="1833"/>
            </a:lvl5pPr>
            <a:lvl6pPr lvl="5">
              <a:buNone/>
              <a:defRPr sz="1833"/>
            </a:lvl6pPr>
            <a:lvl7pPr lvl="6">
              <a:buNone/>
              <a:defRPr sz="1833"/>
            </a:lvl7pPr>
            <a:lvl8pPr lvl="7">
              <a:buNone/>
              <a:defRPr sz="1833"/>
            </a:lvl8pPr>
            <a:lvl9pPr lvl="8">
              <a:buNone/>
              <a:defRPr sz="1833"/>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82_End Card_Gradient_Light_Saturated">
  <p:cSld name="SECTION_HEADER_2_1_2_3_1_3_2_1_1">
    <p:bg>
      <p:bgPr>
        <a:blipFill>
          <a:blip r:embed="rId2">
            <a:alphaModFix/>
          </a:blip>
          <a:stretch>
            <a:fillRect/>
          </a:stretch>
        </a:blipFill>
        <a:effectLst/>
      </p:bgPr>
    </p:bg>
    <p:spTree>
      <p:nvGrpSpPr>
        <p:cNvPr id="1" name="Shape 324"/>
        <p:cNvGrpSpPr/>
        <p:nvPr/>
      </p:nvGrpSpPr>
      <p:grpSpPr>
        <a:xfrm>
          <a:off x="0" y="0"/>
          <a:ext cx="0" cy="0"/>
          <a:chOff x="0" y="0"/>
          <a:chExt cx="0" cy="0"/>
        </a:xfrm>
      </p:grpSpPr>
      <p:pic>
        <p:nvPicPr>
          <p:cNvPr id="325" name="Google Shape;325;p42" title="Meta_Lockup_MonoWhite_RGB.png"/>
          <p:cNvPicPr preferRelativeResize="0"/>
          <p:nvPr/>
        </p:nvPicPr>
        <p:blipFill rotWithShape="1">
          <a:blip r:embed="rId3">
            <a:alphaModFix/>
          </a:blip>
          <a:srcRect l="159" r="159"/>
          <a:stretch/>
        </p:blipFill>
        <p:spPr>
          <a:xfrm>
            <a:off x="5541263" y="3586925"/>
            <a:ext cx="7205473" cy="3113134"/>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82_End Card_Gradient_Light">
  <p:cSld name="SECTION_HEADER_2_1_2_3_1_3_1">
    <p:bg>
      <p:bgPr>
        <a:blipFill>
          <a:blip r:embed="rId2">
            <a:alphaModFix/>
          </a:blip>
          <a:stretch>
            <a:fillRect/>
          </a:stretch>
        </a:blipFill>
        <a:effectLst/>
      </p:bgPr>
    </p:bg>
    <p:spTree>
      <p:nvGrpSpPr>
        <p:cNvPr id="1" name="Shape 326"/>
        <p:cNvGrpSpPr/>
        <p:nvPr/>
      </p:nvGrpSpPr>
      <p:grpSpPr>
        <a:xfrm>
          <a:off x="0" y="0"/>
          <a:ext cx="0" cy="0"/>
          <a:chOff x="0" y="0"/>
          <a:chExt cx="0" cy="0"/>
        </a:xfrm>
      </p:grpSpPr>
      <p:pic>
        <p:nvPicPr>
          <p:cNvPr id="327" name="Google Shape;327;p43"/>
          <p:cNvPicPr preferRelativeResize="0"/>
          <p:nvPr/>
        </p:nvPicPr>
        <p:blipFill>
          <a:blip r:embed="rId3">
            <a:alphaModFix/>
          </a:blip>
          <a:stretch>
            <a:fillRect/>
          </a:stretch>
        </p:blipFill>
        <p:spPr>
          <a:xfrm>
            <a:off x="5541350" y="3591975"/>
            <a:ext cx="7205299" cy="3103050"/>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Grey">
  <p:cSld name="CUSTOM_2">
    <p:bg>
      <p:bgPr>
        <a:solidFill>
          <a:schemeClr val="accent3"/>
        </a:solidFill>
        <a:effectLst/>
      </p:bgPr>
    </p:bg>
    <p:spTree>
      <p:nvGrpSpPr>
        <p:cNvPr id="1" name="Shape 328"/>
        <p:cNvGrpSpPr/>
        <p:nvPr/>
      </p:nvGrpSpPr>
      <p:grpSpPr>
        <a:xfrm>
          <a:off x="0" y="0"/>
          <a:ext cx="0" cy="0"/>
          <a:chOff x="0" y="0"/>
          <a:chExt cx="0" cy="0"/>
        </a:xfrm>
      </p:grpSpPr>
      <p:pic>
        <p:nvPicPr>
          <p:cNvPr id="329" name="Google Shape;329;p44"/>
          <p:cNvPicPr preferRelativeResize="0"/>
          <p:nvPr/>
        </p:nvPicPr>
        <p:blipFill>
          <a:blip r:embed="rId2">
            <a:alphaModFix/>
          </a:blip>
          <a:stretch>
            <a:fillRect/>
          </a:stretch>
        </p:blipFill>
        <p:spPr>
          <a:xfrm>
            <a:off x="15429662" y="8815400"/>
            <a:ext cx="2439250" cy="1050499"/>
          </a:xfrm>
          <a:prstGeom prst="rect">
            <a:avLst/>
          </a:prstGeom>
          <a:noFill/>
          <a:ln>
            <a:noFill/>
          </a:ln>
        </p:spPr>
      </p:pic>
      <p:sp>
        <p:nvSpPr>
          <p:cNvPr id="330" name="Google Shape;330;p44"/>
          <p:cNvSpPr txBox="1">
            <a:spLocks noGrp="1"/>
          </p:cNvSpPr>
          <p:nvPr>
            <p:ph type="subTitle" idx="1"/>
          </p:nvPr>
        </p:nvSpPr>
        <p:spPr>
          <a:xfrm>
            <a:off x="790575" y="9015984"/>
            <a:ext cx="2811900" cy="6948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sz="1800" b="0"/>
            </a:lvl1pPr>
            <a:lvl2pPr lvl="1">
              <a:lnSpc>
                <a:spcPct val="125000"/>
              </a:lnSpc>
              <a:spcBef>
                <a:spcPts val="0"/>
              </a:spcBef>
              <a:spcAft>
                <a:spcPts val="0"/>
              </a:spcAft>
              <a:buNone/>
              <a:defRPr sz="1800" b="0"/>
            </a:lvl2pPr>
            <a:lvl3pPr lvl="2">
              <a:lnSpc>
                <a:spcPct val="125000"/>
              </a:lnSpc>
              <a:spcBef>
                <a:spcPts val="0"/>
              </a:spcBef>
              <a:spcAft>
                <a:spcPts val="0"/>
              </a:spcAft>
              <a:buNone/>
              <a:defRPr sz="1800" b="0"/>
            </a:lvl3pPr>
            <a:lvl4pPr lvl="3">
              <a:lnSpc>
                <a:spcPct val="125000"/>
              </a:lnSpc>
              <a:spcBef>
                <a:spcPts val="0"/>
              </a:spcBef>
              <a:spcAft>
                <a:spcPts val="0"/>
              </a:spcAft>
              <a:buNone/>
              <a:defRPr sz="1800" b="0"/>
            </a:lvl4pPr>
            <a:lvl5pPr lvl="4">
              <a:lnSpc>
                <a:spcPct val="125000"/>
              </a:lnSpc>
              <a:spcBef>
                <a:spcPts val="0"/>
              </a:spcBef>
              <a:spcAft>
                <a:spcPts val="0"/>
              </a:spcAft>
              <a:buNone/>
              <a:defRPr sz="1800" b="0"/>
            </a:lvl5pPr>
            <a:lvl6pPr lvl="5">
              <a:lnSpc>
                <a:spcPct val="125000"/>
              </a:lnSpc>
              <a:spcBef>
                <a:spcPts val="0"/>
              </a:spcBef>
              <a:spcAft>
                <a:spcPts val="0"/>
              </a:spcAft>
              <a:buNone/>
              <a:defRPr sz="1800" b="0"/>
            </a:lvl6pPr>
            <a:lvl7pPr lvl="6">
              <a:lnSpc>
                <a:spcPct val="125000"/>
              </a:lnSpc>
              <a:spcBef>
                <a:spcPts val="0"/>
              </a:spcBef>
              <a:spcAft>
                <a:spcPts val="0"/>
              </a:spcAft>
              <a:buNone/>
              <a:defRPr sz="1800" b="0"/>
            </a:lvl7pPr>
            <a:lvl8pPr lvl="7">
              <a:lnSpc>
                <a:spcPct val="125000"/>
              </a:lnSpc>
              <a:spcBef>
                <a:spcPts val="0"/>
              </a:spcBef>
              <a:spcAft>
                <a:spcPts val="0"/>
              </a:spcAft>
              <a:buNone/>
              <a:defRPr sz="1800" b="0"/>
            </a:lvl8pPr>
            <a:lvl9pPr lvl="8">
              <a:lnSpc>
                <a:spcPct val="125000"/>
              </a:lnSpc>
              <a:spcBef>
                <a:spcPts val="0"/>
              </a:spcBef>
              <a:spcAft>
                <a:spcPts val="0"/>
              </a:spcAft>
              <a:buNone/>
              <a:defRPr sz="1800" b="0"/>
            </a:lvl9pPr>
          </a:lstStyle>
          <a:p>
            <a:endParaRPr/>
          </a:p>
        </p:txBody>
      </p:sp>
      <p:sp>
        <p:nvSpPr>
          <p:cNvPr id="331" name="Google Shape;331;p44"/>
          <p:cNvSpPr txBox="1">
            <a:spLocks noGrp="1"/>
          </p:cNvSpPr>
          <p:nvPr>
            <p:ph type="subTitle" idx="2"/>
          </p:nvPr>
        </p:nvSpPr>
        <p:spPr>
          <a:xfrm>
            <a:off x="4317213" y="9015984"/>
            <a:ext cx="2811900" cy="6948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sz="1800" b="0"/>
            </a:lvl1pPr>
            <a:lvl2pPr lvl="1">
              <a:lnSpc>
                <a:spcPct val="125000"/>
              </a:lnSpc>
              <a:spcBef>
                <a:spcPts val="0"/>
              </a:spcBef>
              <a:spcAft>
                <a:spcPts val="0"/>
              </a:spcAft>
              <a:buNone/>
              <a:defRPr sz="1800" b="0"/>
            </a:lvl2pPr>
            <a:lvl3pPr lvl="2">
              <a:lnSpc>
                <a:spcPct val="125000"/>
              </a:lnSpc>
              <a:spcBef>
                <a:spcPts val="0"/>
              </a:spcBef>
              <a:spcAft>
                <a:spcPts val="0"/>
              </a:spcAft>
              <a:buNone/>
              <a:defRPr sz="1800" b="0"/>
            </a:lvl3pPr>
            <a:lvl4pPr lvl="3">
              <a:lnSpc>
                <a:spcPct val="125000"/>
              </a:lnSpc>
              <a:spcBef>
                <a:spcPts val="0"/>
              </a:spcBef>
              <a:spcAft>
                <a:spcPts val="0"/>
              </a:spcAft>
              <a:buNone/>
              <a:defRPr sz="1800" b="0"/>
            </a:lvl4pPr>
            <a:lvl5pPr lvl="4">
              <a:lnSpc>
                <a:spcPct val="125000"/>
              </a:lnSpc>
              <a:spcBef>
                <a:spcPts val="0"/>
              </a:spcBef>
              <a:spcAft>
                <a:spcPts val="0"/>
              </a:spcAft>
              <a:buNone/>
              <a:defRPr sz="1800" b="0"/>
            </a:lvl5pPr>
            <a:lvl6pPr lvl="5">
              <a:lnSpc>
                <a:spcPct val="125000"/>
              </a:lnSpc>
              <a:spcBef>
                <a:spcPts val="0"/>
              </a:spcBef>
              <a:spcAft>
                <a:spcPts val="0"/>
              </a:spcAft>
              <a:buNone/>
              <a:defRPr sz="1800" b="0"/>
            </a:lvl6pPr>
            <a:lvl7pPr lvl="6">
              <a:lnSpc>
                <a:spcPct val="125000"/>
              </a:lnSpc>
              <a:spcBef>
                <a:spcPts val="0"/>
              </a:spcBef>
              <a:spcAft>
                <a:spcPts val="0"/>
              </a:spcAft>
              <a:buNone/>
              <a:defRPr sz="1800" b="0"/>
            </a:lvl7pPr>
            <a:lvl8pPr lvl="7">
              <a:lnSpc>
                <a:spcPct val="125000"/>
              </a:lnSpc>
              <a:spcBef>
                <a:spcPts val="0"/>
              </a:spcBef>
              <a:spcAft>
                <a:spcPts val="0"/>
              </a:spcAft>
              <a:buNone/>
              <a:defRPr sz="1800" b="0"/>
            </a:lvl8pPr>
            <a:lvl9pPr lvl="8">
              <a:lnSpc>
                <a:spcPct val="125000"/>
              </a:lnSpc>
              <a:spcBef>
                <a:spcPts val="0"/>
              </a:spcBef>
              <a:spcAft>
                <a:spcPts val="0"/>
              </a:spcAft>
              <a:buNone/>
              <a:defRPr sz="1800" b="0"/>
            </a:lvl9pPr>
          </a:lstStyle>
          <a:p>
            <a:endParaRPr/>
          </a:p>
        </p:txBody>
      </p:sp>
      <p:sp>
        <p:nvSpPr>
          <p:cNvPr id="332" name="Google Shape;332;p44"/>
          <p:cNvSpPr txBox="1">
            <a:spLocks noGrp="1"/>
          </p:cNvSpPr>
          <p:nvPr>
            <p:ph type="subTitle" idx="3"/>
          </p:nvPr>
        </p:nvSpPr>
        <p:spPr>
          <a:xfrm>
            <a:off x="7843850" y="9015984"/>
            <a:ext cx="2811900" cy="6948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sz="1800" b="0"/>
            </a:lvl1pPr>
            <a:lvl2pPr lvl="1">
              <a:lnSpc>
                <a:spcPct val="125000"/>
              </a:lnSpc>
              <a:spcBef>
                <a:spcPts val="0"/>
              </a:spcBef>
              <a:spcAft>
                <a:spcPts val="0"/>
              </a:spcAft>
              <a:buNone/>
              <a:defRPr sz="1800" b="0"/>
            </a:lvl2pPr>
            <a:lvl3pPr lvl="2">
              <a:lnSpc>
                <a:spcPct val="125000"/>
              </a:lnSpc>
              <a:spcBef>
                <a:spcPts val="0"/>
              </a:spcBef>
              <a:spcAft>
                <a:spcPts val="0"/>
              </a:spcAft>
              <a:buNone/>
              <a:defRPr sz="1800" b="0"/>
            </a:lvl3pPr>
            <a:lvl4pPr lvl="3">
              <a:lnSpc>
                <a:spcPct val="125000"/>
              </a:lnSpc>
              <a:spcBef>
                <a:spcPts val="0"/>
              </a:spcBef>
              <a:spcAft>
                <a:spcPts val="0"/>
              </a:spcAft>
              <a:buNone/>
              <a:defRPr sz="1800" b="0"/>
            </a:lvl4pPr>
            <a:lvl5pPr lvl="4">
              <a:lnSpc>
                <a:spcPct val="125000"/>
              </a:lnSpc>
              <a:spcBef>
                <a:spcPts val="0"/>
              </a:spcBef>
              <a:spcAft>
                <a:spcPts val="0"/>
              </a:spcAft>
              <a:buNone/>
              <a:defRPr sz="1800" b="0"/>
            </a:lvl5pPr>
            <a:lvl6pPr lvl="5">
              <a:lnSpc>
                <a:spcPct val="125000"/>
              </a:lnSpc>
              <a:spcBef>
                <a:spcPts val="0"/>
              </a:spcBef>
              <a:spcAft>
                <a:spcPts val="0"/>
              </a:spcAft>
              <a:buNone/>
              <a:defRPr sz="1800" b="0"/>
            </a:lvl6pPr>
            <a:lvl7pPr lvl="6">
              <a:lnSpc>
                <a:spcPct val="125000"/>
              </a:lnSpc>
              <a:spcBef>
                <a:spcPts val="0"/>
              </a:spcBef>
              <a:spcAft>
                <a:spcPts val="0"/>
              </a:spcAft>
              <a:buNone/>
              <a:defRPr sz="1800" b="0"/>
            </a:lvl7pPr>
            <a:lvl8pPr lvl="7">
              <a:lnSpc>
                <a:spcPct val="125000"/>
              </a:lnSpc>
              <a:spcBef>
                <a:spcPts val="0"/>
              </a:spcBef>
              <a:spcAft>
                <a:spcPts val="0"/>
              </a:spcAft>
              <a:buNone/>
              <a:defRPr sz="1800" b="0"/>
            </a:lvl8pPr>
            <a:lvl9pPr lvl="8">
              <a:lnSpc>
                <a:spcPct val="125000"/>
              </a:lnSpc>
              <a:spcBef>
                <a:spcPts val="0"/>
              </a:spcBef>
              <a:spcAft>
                <a:spcPts val="0"/>
              </a:spcAft>
              <a:buNone/>
              <a:defRPr sz="1800" b="0"/>
            </a:lvl9pPr>
          </a:lstStyle>
          <a:p>
            <a:endParaRPr/>
          </a:p>
        </p:txBody>
      </p:sp>
      <p:sp>
        <p:nvSpPr>
          <p:cNvPr id="333" name="Google Shape;333;p44"/>
          <p:cNvSpPr txBox="1">
            <a:spLocks noGrp="1"/>
          </p:cNvSpPr>
          <p:nvPr>
            <p:ph type="ctrTitle"/>
          </p:nvPr>
        </p:nvSpPr>
        <p:spPr>
          <a:xfrm>
            <a:off x="790575" y="3849624"/>
            <a:ext cx="11964900" cy="1710000"/>
          </a:xfrm>
          <a:prstGeom prst="rect">
            <a:avLst/>
          </a:prstGeom>
        </p:spPr>
        <p:txBody>
          <a:bodyPr spcFirstLastPara="1" wrap="square" lIns="0" tIns="0" rIns="0" bIns="0" anchor="b" anchorCtr="0">
            <a:noAutofit/>
          </a:bodyPr>
          <a:lstStyle>
            <a:lvl1pPr lvl="0">
              <a:spcBef>
                <a:spcPts val="0"/>
              </a:spcBef>
              <a:spcAft>
                <a:spcPts val="0"/>
              </a:spcAft>
              <a:buSzPts val="7200"/>
              <a:buNone/>
              <a:defRPr sz="72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334" name="Google Shape;334;p44"/>
          <p:cNvSpPr txBox="1">
            <a:spLocks noGrp="1"/>
          </p:cNvSpPr>
          <p:nvPr>
            <p:ph type="subTitle" idx="4"/>
          </p:nvPr>
        </p:nvSpPr>
        <p:spPr>
          <a:xfrm>
            <a:off x="790575" y="6153912"/>
            <a:ext cx="119649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a:lvl1pPr>
            <a:lvl2pPr lvl="1">
              <a:lnSpc>
                <a:spcPct val="125000"/>
              </a:lnSpc>
              <a:spcBef>
                <a:spcPts val="0"/>
              </a:spcBef>
              <a:spcAft>
                <a:spcPts val="0"/>
              </a:spcAft>
              <a:buNone/>
              <a:defRPr sz="1800"/>
            </a:lvl2pPr>
            <a:lvl3pPr lvl="2">
              <a:lnSpc>
                <a:spcPct val="125000"/>
              </a:lnSpc>
              <a:spcBef>
                <a:spcPts val="0"/>
              </a:spcBef>
              <a:spcAft>
                <a:spcPts val="0"/>
              </a:spcAft>
              <a:buNone/>
              <a:defRPr sz="1800"/>
            </a:lvl3pPr>
            <a:lvl4pPr lvl="3">
              <a:lnSpc>
                <a:spcPct val="125000"/>
              </a:lnSpc>
              <a:spcBef>
                <a:spcPts val="0"/>
              </a:spcBef>
              <a:spcAft>
                <a:spcPts val="0"/>
              </a:spcAft>
              <a:buNone/>
              <a:defRPr sz="1800"/>
            </a:lvl4pPr>
            <a:lvl5pPr lvl="4">
              <a:lnSpc>
                <a:spcPct val="125000"/>
              </a:lnSpc>
              <a:spcBef>
                <a:spcPts val="0"/>
              </a:spcBef>
              <a:spcAft>
                <a:spcPts val="0"/>
              </a:spcAft>
              <a:buNone/>
              <a:defRPr sz="1800"/>
            </a:lvl5pPr>
            <a:lvl6pPr lvl="5">
              <a:lnSpc>
                <a:spcPct val="125000"/>
              </a:lnSpc>
              <a:spcBef>
                <a:spcPts val="0"/>
              </a:spcBef>
              <a:spcAft>
                <a:spcPts val="0"/>
              </a:spcAft>
              <a:buNone/>
              <a:defRPr sz="1800"/>
            </a:lvl6pPr>
            <a:lvl7pPr lvl="6">
              <a:lnSpc>
                <a:spcPct val="125000"/>
              </a:lnSpc>
              <a:spcBef>
                <a:spcPts val="0"/>
              </a:spcBef>
              <a:spcAft>
                <a:spcPts val="0"/>
              </a:spcAft>
              <a:buNone/>
              <a:defRPr sz="1800"/>
            </a:lvl7pPr>
            <a:lvl8pPr lvl="7">
              <a:lnSpc>
                <a:spcPct val="125000"/>
              </a:lnSpc>
              <a:spcBef>
                <a:spcPts val="0"/>
              </a:spcBef>
              <a:spcAft>
                <a:spcPts val="0"/>
              </a:spcAft>
              <a:buNone/>
              <a:defRPr sz="1800"/>
            </a:lvl8pPr>
            <a:lvl9pPr lvl="8">
              <a:lnSpc>
                <a:spcPct val="125000"/>
              </a:lnSpc>
              <a:spcBef>
                <a:spcPts val="0"/>
              </a:spcBef>
              <a:spcAft>
                <a:spcPts val="0"/>
              </a:spcAft>
              <a:buNone/>
              <a:defRPr sz="1800"/>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02_Title 1_Black">
  <p:cSld name="TITLE_2_2">
    <p:bg>
      <p:bgPr>
        <a:solidFill>
          <a:schemeClr val="dk1"/>
        </a:solidFill>
        <a:effectLst/>
      </p:bgPr>
    </p:bg>
    <p:spTree>
      <p:nvGrpSpPr>
        <p:cNvPr id="1" name="Shape 335"/>
        <p:cNvGrpSpPr/>
        <p:nvPr/>
      </p:nvGrpSpPr>
      <p:grpSpPr>
        <a:xfrm>
          <a:off x="0" y="0"/>
          <a:ext cx="0" cy="0"/>
          <a:chOff x="0" y="0"/>
          <a:chExt cx="0" cy="0"/>
        </a:xfrm>
      </p:grpSpPr>
      <p:pic>
        <p:nvPicPr>
          <p:cNvPr id="336" name="Google Shape;336;p45"/>
          <p:cNvPicPr preferRelativeResize="0"/>
          <p:nvPr/>
        </p:nvPicPr>
        <p:blipFill>
          <a:blip r:embed="rId2">
            <a:alphaModFix/>
          </a:blip>
          <a:stretch>
            <a:fillRect/>
          </a:stretch>
        </p:blipFill>
        <p:spPr>
          <a:xfrm>
            <a:off x="15425928" y="8814816"/>
            <a:ext cx="2441446" cy="1049823"/>
          </a:xfrm>
          <a:prstGeom prst="rect">
            <a:avLst/>
          </a:prstGeom>
          <a:noFill/>
          <a:ln>
            <a:noFill/>
          </a:ln>
        </p:spPr>
      </p:pic>
      <p:sp>
        <p:nvSpPr>
          <p:cNvPr id="337" name="Google Shape;337;p45"/>
          <p:cNvSpPr txBox="1">
            <a:spLocks noGrp="1"/>
          </p:cNvSpPr>
          <p:nvPr>
            <p:ph type="subTitle" idx="1"/>
          </p:nvPr>
        </p:nvSpPr>
        <p:spPr>
          <a:xfrm>
            <a:off x="790575" y="9015984"/>
            <a:ext cx="2811900" cy="6948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sz="1800" b="0">
                <a:solidFill>
                  <a:schemeClr val="accent4"/>
                </a:solidFill>
              </a:defRPr>
            </a:lvl1pPr>
            <a:lvl2pPr lvl="1">
              <a:lnSpc>
                <a:spcPct val="125000"/>
              </a:lnSpc>
              <a:spcBef>
                <a:spcPts val="0"/>
              </a:spcBef>
              <a:spcAft>
                <a:spcPts val="0"/>
              </a:spcAft>
              <a:buNone/>
              <a:defRPr sz="1800" b="0">
                <a:solidFill>
                  <a:schemeClr val="accent4"/>
                </a:solidFill>
              </a:defRPr>
            </a:lvl2pPr>
            <a:lvl3pPr lvl="2">
              <a:lnSpc>
                <a:spcPct val="125000"/>
              </a:lnSpc>
              <a:spcBef>
                <a:spcPts val="0"/>
              </a:spcBef>
              <a:spcAft>
                <a:spcPts val="0"/>
              </a:spcAft>
              <a:buNone/>
              <a:defRPr sz="1800" b="0">
                <a:solidFill>
                  <a:schemeClr val="accent4"/>
                </a:solidFill>
              </a:defRPr>
            </a:lvl3pPr>
            <a:lvl4pPr lvl="3">
              <a:lnSpc>
                <a:spcPct val="125000"/>
              </a:lnSpc>
              <a:spcBef>
                <a:spcPts val="0"/>
              </a:spcBef>
              <a:spcAft>
                <a:spcPts val="0"/>
              </a:spcAft>
              <a:buNone/>
              <a:defRPr sz="1800" b="0">
                <a:solidFill>
                  <a:schemeClr val="accent4"/>
                </a:solidFill>
              </a:defRPr>
            </a:lvl4pPr>
            <a:lvl5pPr lvl="4">
              <a:lnSpc>
                <a:spcPct val="125000"/>
              </a:lnSpc>
              <a:spcBef>
                <a:spcPts val="0"/>
              </a:spcBef>
              <a:spcAft>
                <a:spcPts val="0"/>
              </a:spcAft>
              <a:buNone/>
              <a:defRPr sz="1800" b="0">
                <a:solidFill>
                  <a:schemeClr val="accent4"/>
                </a:solidFill>
              </a:defRPr>
            </a:lvl5pPr>
            <a:lvl6pPr lvl="5">
              <a:lnSpc>
                <a:spcPct val="125000"/>
              </a:lnSpc>
              <a:spcBef>
                <a:spcPts val="0"/>
              </a:spcBef>
              <a:spcAft>
                <a:spcPts val="0"/>
              </a:spcAft>
              <a:buNone/>
              <a:defRPr sz="1800" b="0">
                <a:solidFill>
                  <a:schemeClr val="accent4"/>
                </a:solidFill>
              </a:defRPr>
            </a:lvl6pPr>
            <a:lvl7pPr lvl="6">
              <a:lnSpc>
                <a:spcPct val="125000"/>
              </a:lnSpc>
              <a:spcBef>
                <a:spcPts val="0"/>
              </a:spcBef>
              <a:spcAft>
                <a:spcPts val="0"/>
              </a:spcAft>
              <a:buNone/>
              <a:defRPr sz="1800" b="0">
                <a:solidFill>
                  <a:schemeClr val="accent4"/>
                </a:solidFill>
              </a:defRPr>
            </a:lvl7pPr>
            <a:lvl8pPr lvl="7">
              <a:lnSpc>
                <a:spcPct val="125000"/>
              </a:lnSpc>
              <a:spcBef>
                <a:spcPts val="0"/>
              </a:spcBef>
              <a:spcAft>
                <a:spcPts val="0"/>
              </a:spcAft>
              <a:buNone/>
              <a:defRPr sz="1800" b="0">
                <a:solidFill>
                  <a:schemeClr val="accent4"/>
                </a:solidFill>
              </a:defRPr>
            </a:lvl8pPr>
            <a:lvl9pPr lvl="8">
              <a:lnSpc>
                <a:spcPct val="125000"/>
              </a:lnSpc>
              <a:spcBef>
                <a:spcPts val="0"/>
              </a:spcBef>
              <a:spcAft>
                <a:spcPts val="0"/>
              </a:spcAft>
              <a:buNone/>
              <a:defRPr sz="1800" b="0">
                <a:solidFill>
                  <a:schemeClr val="accent4"/>
                </a:solidFill>
              </a:defRPr>
            </a:lvl9pPr>
          </a:lstStyle>
          <a:p>
            <a:endParaRPr/>
          </a:p>
        </p:txBody>
      </p:sp>
      <p:sp>
        <p:nvSpPr>
          <p:cNvPr id="338" name="Google Shape;338;p45"/>
          <p:cNvSpPr txBox="1">
            <a:spLocks noGrp="1"/>
          </p:cNvSpPr>
          <p:nvPr>
            <p:ph type="subTitle" idx="2"/>
          </p:nvPr>
        </p:nvSpPr>
        <p:spPr>
          <a:xfrm>
            <a:off x="4317213" y="9015984"/>
            <a:ext cx="2811900" cy="6948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sz="1800" b="0">
                <a:solidFill>
                  <a:schemeClr val="accent4"/>
                </a:solidFill>
              </a:defRPr>
            </a:lvl1pPr>
            <a:lvl2pPr lvl="1">
              <a:lnSpc>
                <a:spcPct val="125000"/>
              </a:lnSpc>
              <a:spcBef>
                <a:spcPts val="0"/>
              </a:spcBef>
              <a:spcAft>
                <a:spcPts val="0"/>
              </a:spcAft>
              <a:buNone/>
              <a:defRPr sz="1800" b="0">
                <a:solidFill>
                  <a:schemeClr val="accent4"/>
                </a:solidFill>
              </a:defRPr>
            </a:lvl2pPr>
            <a:lvl3pPr lvl="2">
              <a:lnSpc>
                <a:spcPct val="125000"/>
              </a:lnSpc>
              <a:spcBef>
                <a:spcPts val="0"/>
              </a:spcBef>
              <a:spcAft>
                <a:spcPts val="0"/>
              </a:spcAft>
              <a:buNone/>
              <a:defRPr sz="1800" b="0">
                <a:solidFill>
                  <a:schemeClr val="accent4"/>
                </a:solidFill>
              </a:defRPr>
            </a:lvl3pPr>
            <a:lvl4pPr lvl="3">
              <a:lnSpc>
                <a:spcPct val="125000"/>
              </a:lnSpc>
              <a:spcBef>
                <a:spcPts val="0"/>
              </a:spcBef>
              <a:spcAft>
                <a:spcPts val="0"/>
              </a:spcAft>
              <a:buNone/>
              <a:defRPr sz="1800" b="0">
                <a:solidFill>
                  <a:schemeClr val="accent4"/>
                </a:solidFill>
              </a:defRPr>
            </a:lvl4pPr>
            <a:lvl5pPr lvl="4">
              <a:lnSpc>
                <a:spcPct val="125000"/>
              </a:lnSpc>
              <a:spcBef>
                <a:spcPts val="0"/>
              </a:spcBef>
              <a:spcAft>
                <a:spcPts val="0"/>
              </a:spcAft>
              <a:buNone/>
              <a:defRPr sz="1800" b="0">
                <a:solidFill>
                  <a:schemeClr val="accent4"/>
                </a:solidFill>
              </a:defRPr>
            </a:lvl5pPr>
            <a:lvl6pPr lvl="5">
              <a:lnSpc>
                <a:spcPct val="125000"/>
              </a:lnSpc>
              <a:spcBef>
                <a:spcPts val="0"/>
              </a:spcBef>
              <a:spcAft>
                <a:spcPts val="0"/>
              </a:spcAft>
              <a:buNone/>
              <a:defRPr sz="1800" b="0">
                <a:solidFill>
                  <a:schemeClr val="accent4"/>
                </a:solidFill>
              </a:defRPr>
            </a:lvl6pPr>
            <a:lvl7pPr lvl="6">
              <a:lnSpc>
                <a:spcPct val="125000"/>
              </a:lnSpc>
              <a:spcBef>
                <a:spcPts val="0"/>
              </a:spcBef>
              <a:spcAft>
                <a:spcPts val="0"/>
              </a:spcAft>
              <a:buNone/>
              <a:defRPr sz="1800" b="0">
                <a:solidFill>
                  <a:schemeClr val="accent4"/>
                </a:solidFill>
              </a:defRPr>
            </a:lvl7pPr>
            <a:lvl8pPr lvl="7">
              <a:lnSpc>
                <a:spcPct val="125000"/>
              </a:lnSpc>
              <a:spcBef>
                <a:spcPts val="0"/>
              </a:spcBef>
              <a:spcAft>
                <a:spcPts val="0"/>
              </a:spcAft>
              <a:buNone/>
              <a:defRPr sz="1800" b="0">
                <a:solidFill>
                  <a:schemeClr val="accent4"/>
                </a:solidFill>
              </a:defRPr>
            </a:lvl8pPr>
            <a:lvl9pPr lvl="8">
              <a:lnSpc>
                <a:spcPct val="125000"/>
              </a:lnSpc>
              <a:spcBef>
                <a:spcPts val="0"/>
              </a:spcBef>
              <a:spcAft>
                <a:spcPts val="0"/>
              </a:spcAft>
              <a:buNone/>
              <a:defRPr sz="1800" b="0">
                <a:solidFill>
                  <a:schemeClr val="accent4"/>
                </a:solidFill>
              </a:defRPr>
            </a:lvl9pPr>
          </a:lstStyle>
          <a:p>
            <a:endParaRPr/>
          </a:p>
        </p:txBody>
      </p:sp>
      <p:sp>
        <p:nvSpPr>
          <p:cNvPr id="339" name="Google Shape;339;p45"/>
          <p:cNvSpPr txBox="1">
            <a:spLocks noGrp="1"/>
          </p:cNvSpPr>
          <p:nvPr>
            <p:ph type="subTitle" idx="3"/>
          </p:nvPr>
        </p:nvSpPr>
        <p:spPr>
          <a:xfrm>
            <a:off x="7843850" y="9015984"/>
            <a:ext cx="2811900" cy="6948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sz="1800" b="0">
                <a:solidFill>
                  <a:schemeClr val="accent4"/>
                </a:solidFill>
              </a:defRPr>
            </a:lvl1pPr>
            <a:lvl2pPr lvl="1">
              <a:lnSpc>
                <a:spcPct val="125000"/>
              </a:lnSpc>
              <a:spcBef>
                <a:spcPts val="0"/>
              </a:spcBef>
              <a:spcAft>
                <a:spcPts val="0"/>
              </a:spcAft>
              <a:buNone/>
              <a:defRPr sz="1800" b="0">
                <a:solidFill>
                  <a:schemeClr val="accent4"/>
                </a:solidFill>
              </a:defRPr>
            </a:lvl2pPr>
            <a:lvl3pPr lvl="2">
              <a:lnSpc>
                <a:spcPct val="125000"/>
              </a:lnSpc>
              <a:spcBef>
                <a:spcPts val="0"/>
              </a:spcBef>
              <a:spcAft>
                <a:spcPts val="0"/>
              </a:spcAft>
              <a:buNone/>
              <a:defRPr sz="1800" b="0">
                <a:solidFill>
                  <a:schemeClr val="accent4"/>
                </a:solidFill>
              </a:defRPr>
            </a:lvl3pPr>
            <a:lvl4pPr lvl="3">
              <a:lnSpc>
                <a:spcPct val="125000"/>
              </a:lnSpc>
              <a:spcBef>
                <a:spcPts val="0"/>
              </a:spcBef>
              <a:spcAft>
                <a:spcPts val="0"/>
              </a:spcAft>
              <a:buNone/>
              <a:defRPr sz="1800" b="0">
                <a:solidFill>
                  <a:schemeClr val="accent4"/>
                </a:solidFill>
              </a:defRPr>
            </a:lvl4pPr>
            <a:lvl5pPr lvl="4">
              <a:lnSpc>
                <a:spcPct val="125000"/>
              </a:lnSpc>
              <a:spcBef>
                <a:spcPts val="0"/>
              </a:spcBef>
              <a:spcAft>
                <a:spcPts val="0"/>
              </a:spcAft>
              <a:buNone/>
              <a:defRPr sz="1800" b="0">
                <a:solidFill>
                  <a:schemeClr val="accent4"/>
                </a:solidFill>
              </a:defRPr>
            </a:lvl5pPr>
            <a:lvl6pPr lvl="5">
              <a:lnSpc>
                <a:spcPct val="125000"/>
              </a:lnSpc>
              <a:spcBef>
                <a:spcPts val="0"/>
              </a:spcBef>
              <a:spcAft>
                <a:spcPts val="0"/>
              </a:spcAft>
              <a:buNone/>
              <a:defRPr sz="1800" b="0">
                <a:solidFill>
                  <a:schemeClr val="accent4"/>
                </a:solidFill>
              </a:defRPr>
            </a:lvl6pPr>
            <a:lvl7pPr lvl="6">
              <a:lnSpc>
                <a:spcPct val="125000"/>
              </a:lnSpc>
              <a:spcBef>
                <a:spcPts val="0"/>
              </a:spcBef>
              <a:spcAft>
                <a:spcPts val="0"/>
              </a:spcAft>
              <a:buNone/>
              <a:defRPr sz="1800" b="0">
                <a:solidFill>
                  <a:schemeClr val="accent4"/>
                </a:solidFill>
              </a:defRPr>
            </a:lvl7pPr>
            <a:lvl8pPr lvl="7">
              <a:lnSpc>
                <a:spcPct val="125000"/>
              </a:lnSpc>
              <a:spcBef>
                <a:spcPts val="0"/>
              </a:spcBef>
              <a:spcAft>
                <a:spcPts val="0"/>
              </a:spcAft>
              <a:buNone/>
              <a:defRPr sz="1800" b="0">
                <a:solidFill>
                  <a:schemeClr val="accent4"/>
                </a:solidFill>
              </a:defRPr>
            </a:lvl8pPr>
            <a:lvl9pPr lvl="8">
              <a:lnSpc>
                <a:spcPct val="125000"/>
              </a:lnSpc>
              <a:spcBef>
                <a:spcPts val="0"/>
              </a:spcBef>
              <a:spcAft>
                <a:spcPts val="0"/>
              </a:spcAft>
              <a:buNone/>
              <a:defRPr sz="1800" b="0">
                <a:solidFill>
                  <a:schemeClr val="accent4"/>
                </a:solidFill>
              </a:defRPr>
            </a:lvl9pPr>
          </a:lstStyle>
          <a:p>
            <a:endParaRPr/>
          </a:p>
        </p:txBody>
      </p:sp>
      <p:sp>
        <p:nvSpPr>
          <p:cNvPr id="340" name="Google Shape;340;p45"/>
          <p:cNvSpPr txBox="1">
            <a:spLocks noGrp="1"/>
          </p:cNvSpPr>
          <p:nvPr>
            <p:ph type="ctrTitle"/>
          </p:nvPr>
        </p:nvSpPr>
        <p:spPr>
          <a:xfrm>
            <a:off x="790575" y="3849624"/>
            <a:ext cx="11964900" cy="1710000"/>
          </a:xfrm>
          <a:prstGeom prst="rect">
            <a:avLst/>
          </a:prstGeom>
        </p:spPr>
        <p:txBody>
          <a:bodyPr spcFirstLastPara="1" wrap="square" lIns="0" tIns="0" rIns="0" bIns="0" anchor="b" anchorCtr="0">
            <a:noAutofit/>
          </a:bodyPr>
          <a:lstStyle>
            <a:lvl1pPr lvl="0">
              <a:spcBef>
                <a:spcPts val="0"/>
              </a:spcBef>
              <a:spcAft>
                <a:spcPts val="0"/>
              </a:spcAft>
              <a:buClr>
                <a:schemeClr val="accent4"/>
              </a:buClr>
              <a:buSzPts val="7200"/>
              <a:buNone/>
              <a:defRPr sz="7200">
                <a:solidFill>
                  <a:schemeClr val="accent4"/>
                </a:solidFill>
              </a:defRPr>
            </a:lvl1pPr>
            <a:lvl2pPr lvl="1">
              <a:spcBef>
                <a:spcPts val="0"/>
              </a:spcBef>
              <a:spcAft>
                <a:spcPts val="0"/>
              </a:spcAft>
              <a:buClr>
                <a:schemeClr val="accent4"/>
              </a:buClr>
              <a:buSzPts val="5600"/>
              <a:buNone/>
              <a:defRPr>
                <a:solidFill>
                  <a:schemeClr val="accent4"/>
                </a:solidFill>
              </a:defRPr>
            </a:lvl2pPr>
            <a:lvl3pPr lvl="2">
              <a:spcBef>
                <a:spcPts val="0"/>
              </a:spcBef>
              <a:spcAft>
                <a:spcPts val="0"/>
              </a:spcAft>
              <a:buClr>
                <a:schemeClr val="accent4"/>
              </a:buClr>
              <a:buSzPts val="5600"/>
              <a:buNone/>
              <a:defRPr>
                <a:solidFill>
                  <a:schemeClr val="accent4"/>
                </a:solidFill>
              </a:defRPr>
            </a:lvl3pPr>
            <a:lvl4pPr lvl="3">
              <a:spcBef>
                <a:spcPts val="0"/>
              </a:spcBef>
              <a:spcAft>
                <a:spcPts val="0"/>
              </a:spcAft>
              <a:buClr>
                <a:schemeClr val="accent4"/>
              </a:buClr>
              <a:buSzPts val="5600"/>
              <a:buNone/>
              <a:defRPr>
                <a:solidFill>
                  <a:schemeClr val="accent4"/>
                </a:solidFill>
              </a:defRPr>
            </a:lvl4pPr>
            <a:lvl5pPr lvl="4">
              <a:spcBef>
                <a:spcPts val="0"/>
              </a:spcBef>
              <a:spcAft>
                <a:spcPts val="0"/>
              </a:spcAft>
              <a:buClr>
                <a:schemeClr val="accent4"/>
              </a:buClr>
              <a:buSzPts val="5600"/>
              <a:buNone/>
              <a:defRPr>
                <a:solidFill>
                  <a:schemeClr val="accent4"/>
                </a:solidFill>
              </a:defRPr>
            </a:lvl5pPr>
            <a:lvl6pPr lvl="5">
              <a:spcBef>
                <a:spcPts val="0"/>
              </a:spcBef>
              <a:spcAft>
                <a:spcPts val="0"/>
              </a:spcAft>
              <a:buClr>
                <a:schemeClr val="accent4"/>
              </a:buClr>
              <a:buSzPts val="5600"/>
              <a:buNone/>
              <a:defRPr>
                <a:solidFill>
                  <a:schemeClr val="accent4"/>
                </a:solidFill>
              </a:defRPr>
            </a:lvl6pPr>
            <a:lvl7pPr lvl="6">
              <a:spcBef>
                <a:spcPts val="0"/>
              </a:spcBef>
              <a:spcAft>
                <a:spcPts val="0"/>
              </a:spcAft>
              <a:buClr>
                <a:schemeClr val="accent4"/>
              </a:buClr>
              <a:buSzPts val="5600"/>
              <a:buNone/>
              <a:defRPr>
                <a:solidFill>
                  <a:schemeClr val="accent4"/>
                </a:solidFill>
              </a:defRPr>
            </a:lvl7pPr>
            <a:lvl8pPr lvl="7">
              <a:spcBef>
                <a:spcPts val="0"/>
              </a:spcBef>
              <a:spcAft>
                <a:spcPts val="0"/>
              </a:spcAft>
              <a:buClr>
                <a:schemeClr val="accent4"/>
              </a:buClr>
              <a:buSzPts val="5600"/>
              <a:buNone/>
              <a:defRPr>
                <a:solidFill>
                  <a:schemeClr val="accent4"/>
                </a:solidFill>
              </a:defRPr>
            </a:lvl8pPr>
            <a:lvl9pPr lvl="8">
              <a:spcBef>
                <a:spcPts val="0"/>
              </a:spcBef>
              <a:spcAft>
                <a:spcPts val="0"/>
              </a:spcAft>
              <a:buClr>
                <a:schemeClr val="accent4"/>
              </a:buClr>
              <a:buSzPts val="5600"/>
              <a:buNone/>
              <a:defRPr>
                <a:solidFill>
                  <a:schemeClr val="accent4"/>
                </a:solidFill>
              </a:defRPr>
            </a:lvl9pPr>
          </a:lstStyle>
          <a:p>
            <a:endParaRPr/>
          </a:p>
        </p:txBody>
      </p:sp>
      <p:sp>
        <p:nvSpPr>
          <p:cNvPr id="341" name="Google Shape;341;p45"/>
          <p:cNvSpPr txBox="1">
            <a:spLocks noGrp="1"/>
          </p:cNvSpPr>
          <p:nvPr>
            <p:ph type="subTitle" idx="4"/>
          </p:nvPr>
        </p:nvSpPr>
        <p:spPr>
          <a:xfrm>
            <a:off x="790575" y="6153912"/>
            <a:ext cx="119649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a:solidFill>
                  <a:schemeClr val="accent4"/>
                </a:solidFill>
              </a:defRPr>
            </a:lvl1pPr>
            <a:lvl2pPr lvl="1">
              <a:lnSpc>
                <a:spcPct val="125000"/>
              </a:lnSpc>
              <a:spcBef>
                <a:spcPts val="0"/>
              </a:spcBef>
              <a:spcAft>
                <a:spcPts val="0"/>
              </a:spcAft>
              <a:buNone/>
              <a:defRPr sz="1800">
                <a:solidFill>
                  <a:schemeClr val="accent4"/>
                </a:solidFill>
              </a:defRPr>
            </a:lvl2pPr>
            <a:lvl3pPr lvl="2">
              <a:lnSpc>
                <a:spcPct val="125000"/>
              </a:lnSpc>
              <a:spcBef>
                <a:spcPts val="0"/>
              </a:spcBef>
              <a:spcAft>
                <a:spcPts val="0"/>
              </a:spcAft>
              <a:buNone/>
              <a:defRPr sz="1800">
                <a:solidFill>
                  <a:schemeClr val="accent4"/>
                </a:solidFill>
              </a:defRPr>
            </a:lvl3pPr>
            <a:lvl4pPr lvl="3">
              <a:lnSpc>
                <a:spcPct val="125000"/>
              </a:lnSpc>
              <a:spcBef>
                <a:spcPts val="0"/>
              </a:spcBef>
              <a:spcAft>
                <a:spcPts val="0"/>
              </a:spcAft>
              <a:buNone/>
              <a:defRPr sz="1800">
                <a:solidFill>
                  <a:schemeClr val="accent4"/>
                </a:solidFill>
              </a:defRPr>
            </a:lvl4pPr>
            <a:lvl5pPr lvl="4">
              <a:lnSpc>
                <a:spcPct val="125000"/>
              </a:lnSpc>
              <a:spcBef>
                <a:spcPts val="0"/>
              </a:spcBef>
              <a:spcAft>
                <a:spcPts val="0"/>
              </a:spcAft>
              <a:buNone/>
              <a:defRPr sz="1800">
                <a:solidFill>
                  <a:schemeClr val="accent4"/>
                </a:solidFill>
              </a:defRPr>
            </a:lvl5pPr>
            <a:lvl6pPr lvl="5">
              <a:lnSpc>
                <a:spcPct val="125000"/>
              </a:lnSpc>
              <a:spcBef>
                <a:spcPts val="0"/>
              </a:spcBef>
              <a:spcAft>
                <a:spcPts val="0"/>
              </a:spcAft>
              <a:buNone/>
              <a:defRPr sz="1800">
                <a:solidFill>
                  <a:schemeClr val="accent4"/>
                </a:solidFill>
              </a:defRPr>
            </a:lvl6pPr>
            <a:lvl7pPr lvl="6">
              <a:lnSpc>
                <a:spcPct val="125000"/>
              </a:lnSpc>
              <a:spcBef>
                <a:spcPts val="0"/>
              </a:spcBef>
              <a:spcAft>
                <a:spcPts val="0"/>
              </a:spcAft>
              <a:buNone/>
              <a:defRPr sz="1800">
                <a:solidFill>
                  <a:schemeClr val="accent4"/>
                </a:solidFill>
              </a:defRPr>
            </a:lvl7pPr>
            <a:lvl8pPr lvl="7">
              <a:lnSpc>
                <a:spcPct val="125000"/>
              </a:lnSpc>
              <a:spcBef>
                <a:spcPts val="0"/>
              </a:spcBef>
              <a:spcAft>
                <a:spcPts val="0"/>
              </a:spcAft>
              <a:buNone/>
              <a:defRPr sz="1800">
                <a:solidFill>
                  <a:schemeClr val="accent4"/>
                </a:solidFill>
              </a:defRPr>
            </a:lvl8pPr>
            <a:lvl9pPr lvl="8">
              <a:lnSpc>
                <a:spcPct val="125000"/>
              </a:lnSpc>
              <a:spcBef>
                <a:spcPts val="0"/>
              </a:spcBef>
              <a:spcAft>
                <a:spcPts val="0"/>
              </a:spcAft>
              <a:buNone/>
              <a:defRPr sz="1800">
                <a:solidFill>
                  <a:schemeClr val="accent4"/>
                </a:solidFill>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05_Title_Gradient_Dark">
  <p:cSld name="TITLE_2_1">
    <p:bg>
      <p:bgPr>
        <a:blipFill>
          <a:blip r:embed="rId2">
            <a:alphaModFix/>
          </a:blip>
          <a:stretch>
            <a:fillRect/>
          </a:stretch>
        </a:blipFill>
        <a:effectLst/>
      </p:bgPr>
    </p:bg>
    <p:spTree>
      <p:nvGrpSpPr>
        <p:cNvPr id="1" name="Shape 342"/>
        <p:cNvGrpSpPr/>
        <p:nvPr/>
      </p:nvGrpSpPr>
      <p:grpSpPr>
        <a:xfrm>
          <a:off x="0" y="0"/>
          <a:ext cx="0" cy="0"/>
          <a:chOff x="0" y="0"/>
          <a:chExt cx="0" cy="0"/>
        </a:xfrm>
      </p:grpSpPr>
      <p:sp>
        <p:nvSpPr>
          <p:cNvPr id="343" name="Google Shape;343;p46"/>
          <p:cNvSpPr txBox="1">
            <a:spLocks noGrp="1"/>
          </p:cNvSpPr>
          <p:nvPr>
            <p:ph type="subTitle" idx="1"/>
          </p:nvPr>
        </p:nvSpPr>
        <p:spPr>
          <a:xfrm>
            <a:off x="790575" y="9015984"/>
            <a:ext cx="2811900" cy="6948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sz="1800" b="0">
                <a:solidFill>
                  <a:schemeClr val="accent4"/>
                </a:solidFill>
              </a:defRPr>
            </a:lvl1pPr>
            <a:lvl2pPr lvl="1">
              <a:lnSpc>
                <a:spcPct val="125000"/>
              </a:lnSpc>
              <a:spcBef>
                <a:spcPts val="0"/>
              </a:spcBef>
              <a:spcAft>
                <a:spcPts val="0"/>
              </a:spcAft>
              <a:buNone/>
              <a:defRPr sz="1800" b="0">
                <a:solidFill>
                  <a:schemeClr val="accent4"/>
                </a:solidFill>
              </a:defRPr>
            </a:lvl2pPr>
            <a:lvl3pPr lvl="2">
              <a:lnSpc>
                <a:spcPct val="125000"/>
              </a:lnSpc>
              <a:spcBef>
                <a:spcPts val="0"/>
              </a:spcBef>
              <a:spcAft>
                <a:spcPts val="0"/>
              </a:spcAft>
              <a:buNone/>
              <a:defRPr sz="1800" b="0">
                <a:solidFill>
                  <a:schemeClr val="accent4"/>
                </a:solidFill>
              </a:defRPr>
            </a:lvl3pPr>
            <a:lvl4pPr lvl="3">
              <a:lnSpc>
                <a:spcPct val="125000"/>
              </a:lnSpc>
              <a:spcBef>
                <a:spcPts val="0"/>
              </a:spcBef>
              <a:spcAft>
                <a:spcPts val="0"/>
              </a:spcAft>
              <a:buNone/>
              <a:defRPr sz="1800" b="0">
                <a:solidFill>
                  <a:schemeClr val="accent4"/>
                </a:solidFill>
              </a:defRPr>
            </a:lvl4pPr>
            <a:lvl5pPr lvl="4">
              <a:lnSpc>
                <a:spcPct val="125000"/>
              </a:lnSpc>
              <a:spcBef>
                <a:spcPts val="0"/>
              </a:spcBef>
              <a:spcAft>
                <a:spcPts val="0"/>
              </a:spcAft>
              <a:buNone/>
              <a:defRPr sz="1800" b="0">
                <a:solidFill>
                  <a:schemeClr val="accent4"/>
                </a:solidFill>
              </a:defRPr>
            </a:lvl5pPr>
            <a:lvl6pPr lvl="5">
              <a:lnSpc>
                <a:spcPct val="125000"/>
              </a:lnSpc>
              <a:spcBef>
                <a:spcPts val="0"/>
              </a:spcBef>
              <a:spcAft>
                <a:spcPts val="0"/>
              </a:spcAft>
              <a:buNone/>
              <a:defRPr sz="1800" b="0">
                <a:solidFill>
                  <a:schemeClr val="accent4"/>
                </a:solidFill>
              </a:defRPr>
            </a:lvl6pPr>
            <a:lvl7pPr lvl="6">
              <a:lnSpc>
                <a:spcPct val="125000"/>
              </a:lnSpc>
              <a:spcBef>
                <a:spcPts val="0"/>
              </a:spcBef>
              <a:spcAft>
                <a:spcPts val="0"/>
              </a:spcAft>
              <a:buNone/>
              <a:defRPr sz="1800" b="0">
                <a:solidFill>
                  <a:schemeClr val="accent4"/>
                </a:solidFill>
              </a:defRPr>
            </a:lvl7pPr>
            <a:lvl8pPr lvl="7">
              <a:lnSpc>
                <a:spcPct val="125000"/>
              </a:lnSpc>
              <a:spcBef>
                <a:spcPts val="0"/>
              </a:spcBef>
              <a:spcAft>
                <a:spcPts val="0"/>
              </a:spcAft>
              <a:buNone/>
              <a:defRPr sz="1800" b="0">
                <a:solidFill>
                  <a:schemeClr val="accent4"/>
                </a:solidFill>
              </a:defRPr>
            </a:lvl8pPr>
            <a:lvl9pPr lvl="8">
              <a:lnSpc>
                <a:spcPct val="125000"/>
              </a:lnSpc>
              <a:spcBef>
                <a:spcPts val="0"/>
              </a:spcBef>
              <a:spcAft>
                <a:spcPts val="0"/>
              </a:spcAft>
              <a:buNone/>
              <a:defRPr sz="1800" b="0">
                <a:solidFill>
                  <a:schemeClr val="accent4"/>
                </a:solidFill>
              </a:defRPr>
            </a:lvl9pPr>
          </a:lstStyle>
          <a:p>
            <a:endParaRPr/>
          </a:p>
        </p:txBody>
      </p:sp>
      <p:sp>
        <p:nvSpPr>
          <p:cNvPr id="344" name="Google Shape;344;p46"/>
          <p:cNvSpPr txBox="1">
            <a:spLocks noGrp="1"/>
          </p:cNvSpPr>
          <p:nvPr>
            <p:ph type="subTitle" idx="2"/>
          </p:nvPr>
        </p:nvSpPr>
        <p:spPr>
          <a:xfrm>
            <a:off x="4317213" y="9015984"/>
            <a:ext cx="2811900" cy="6948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sz="1800" b="0">
                <a:solidFill>
                  <a:schemeClr val="accent4"/>
                </a:solidFill>
              </a:defRPr>
            </a:lvl1pPr>
            <a:lvl2pPr lvl="1">
              <a:lnSpc>
                <a:spcPct val="125000"/>
              </a:lnSpc>
              <a:spcBef>
                <a:spcPts val="0"/>
              </a:spcBef>
              <a:spcAft>
                <a:spcPts val="0"/>
              </a:spcAft>
              <a:buNone/>
              <a:defRPr sz="1800" b="0">
                <a:solidFill>
                  <a:schemeClr val="accent4"/>
                </a:solidFill>
              </a:defRPr>
            </a:lvl2pPr>
            <a:lvl3pPr lvl="2">
              <a:lnSpc>
                <a:spcPct val="125000"/>
              </a:lnSpc>
              <a:spcBef>
                <a:spcPts val="0"/>
              </a:spcBef>
              <a:spcAft>
                <a:spcPts val="0"/>
              </a:spcAft>
              <a:buNone/>
              <a:defRPr sz="1800" b="0">
                <a:solidFill>
                  <a:schemeClr val="accent4"/>
                </a:solidFill>
              </a:defRPr>
            </a:lvl3pPr>
            <a:lvl4pPr lvl="3">
              <a:lnSpc>
                <a:spcPct val="125000"/>
              </a:lnSpc>
              <a:spcBef>
                <a:spcPts val="0"/>
              </a:spcBef>
              <a:spcAft>
                <a:spcPts val="0"/>
              </a:spcAft>
              <a:buNone/>
              <a:defRPr sz="1800" b="0">
                <a:solidFill>
                  <a:schemeClr val="accent4"/>
                </a:solidFill>
              </a:defRPr>
            </a:lvl4pPr>
            <a:lvl5pPr lvl="4">
              <a:lnSpc>
                <a:spcPct val="125000"/>
              </a:lnSpc>
              <a:spcBef>
                <a:spcPts val="0"/>
              </a:spcBef>
              <a:spcAft>
                <a:spcPts val="0"/>
              </a:spcAft>
              <a:buNone/>
              <a:defRPr sz="1800" b="0">
                <a:solidFill>
                  <a:schemeClr val="accent4"/>
                </a:solidFill>
              </a:defRPr>
            </a:lvl5pPr>
            <a:lvl6pPr lvl="5">
              <a:lnSpc>
                <a:spcPct val="125000"/>
              </a:lnSpc>
              <a:spcBef>
                <a:spcPts val="0"/>
              </a:spcBef>
              <a:spcAft>
                <a:spcPts val="0"/>
              </a:spcAft>
              <a:buNone/>
              <a:defRPr sz="1800" b="0">
                <a:solidFill>
                  <a:schemeClr val="accent4"/>
                </a:solidFill>
              </a:defRPr>
            </a:lvl6pPr>
            <a:lvl7pPr lvl="6">
              <a:lnSpc>
                <a:spcPct val="125000"/>
              </a:lnSpc>
              <a:spcBef>
                <a:spcPts val="0"/>
              </a:spcBef>
              <a:spcAft>
                <a:spcPts val="0"/>
              </a:spcAft>
              <a:buNone/>
              <a:defRPr sz="1800" b="0">
                <a:solidFill>
                  <a:schemeClr val="accent4"/>
                </a:solidFill>
              </a:defRPr>
            </a:lvl7pPr>
            <a:lvl8pPr lvl="7">
              <a:lnSpc>
                <a:spcPct val="125000"/>
              </a:lnSpc>
              <a:spcBef>
                <a:spcPts val="0"/>
              </a:spcBef>
              <a:spcAft>
                <a:spcPts val="0"/>
              </a:spcAft>
              <a:buNone/>
              <a:defRPr sz="1800" b="0">
                <a:solidFill>
                  <a:schemeClr val="accent4"/>
                </a:solidFill>
              </a:defRPr>
            </a:lvl8pPr>
            <a:lvl9pPr lvl="8">
              <a:lnSpc>
                <a:spcPct val="125000"/>
              </a:lnSpc>
              <a:spcBef>
                <a:spcPts val="0"/>
              </a:spcBef>
              <a:spcAft>
                <a:spcPts val="0"/>
              </a:spcAft>
              <a:buNone/>
              <a:defRPr sz="1800" b="0">
                <a:solidFill>
                  <a:schemeClr val="accent4"/>
                </a:solidFill>
              </a:defRPr>
            </a:lvl9pPr>
          </a:lstStyle>
          <a:p>
            <a:endParaRPr/>
          </a:p>
        </p:txBody>
      </p:sp>
      <p:sp>
        <p:nvSpPr>
          <p:cNvPr id="345" name="Google Shape;345;p46"/>
          <p:cNvSpPr txBox="1">
            <a:spLocks noGrp="1"/>
          </p:cNvSpPr>
          <p:nvPr>
            <p:ph type="subTitle" idx="3"/>
          </p:nvPr>
        </p:nvSpPr>
        <p:spPr>
          <a:xfrm>
            <a:off x="7843850" y="9015984"/>
            <a:ext cx="2811900" cy="6948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sz="1800" b="0">
                <a:solidFill>
                  <a:schemeClr val="accent4"/>
                </a:solidFill>
              </a:defRPr>
            </a:lvl1pPr>
            <a:lvl2pPr lvl="1">
              <a:lnSpc>
                <a:spcPct val="125000"/>
              </a:lnSpc>
              <a:spcBef>
                <a:spcPts val="0"/>
              </a:spcBef>
              <a:spcAft>
                <a:spcPts val="0"/>
              </a:spcAft>
              <a:buNone/>
              <a:defRPr sz="1800" b="0">
                <a:solidFill>
                  <a:schemeClr val="accent4"/>
                </a:solidFill>
              </a:defRPr>
            </a:lvl2pPr>
            <a:lvl3pPr lvl="2">
              <a:lnSpc>
                <a:spcPct val="125000"/>
              </a:lnSpc>
              <a:spcBef>
                <a:spcPts val="0"/>
              </a:spcBef>
              <a:spcAft>
                <a:spcPts val="0"/>
              </a:spcAft>
              <a:buNone/>
              <a:defRPr sz="1800" b="0">
                <a:solidFill>
                  <a:schemeClr val="accent4"/>
                </a:solidFill>
              </a:defRPr>
            </a:lvl3pPr>
            <a:lvl4pPr lvl="3">
              <a:lnSpc>
                <a:spcPct val="125000"/>
              </a:lnSpc>
              <a:spcBef>
                <a:spcPts val="0"/>
              </a:spcBef>
              <a:spcAft>
                <a:spcPts val="0"/>
              </a:spcAft>
              <a:buNone/>
              <a:defRPr sz="1800" b="0">
                <a:solidFill>
                  <a:schemeClr val="accent4"/>
                </a:solidFill>
              </a:defRPr>
            </a:lvl4pPr>
            <a:lvl5pPr lvl="4">
              <a:lnSpc>
                <a:spcPct val="125000"/>
              </a:lnSpc>
              <a:spcBef>
                <a:spcPts val="0"/>
              </a:spcBef>
              <a:spcAft>
                <a:spcPts val="0"/>
              </a:spcAft>
              <a:buNone/>
              <a:defRPr sz="1800" b="0">
                <a:solidFill>
                  <a:schemeClr val="accent4"/>
                </a:solidFill>
              </a:defRPr>
            </a:lvl5pPr>
            <a:lvl6pPr lvl="5">
              <a:lnSpc>
                <a:spcPct val="125000"/>
              </a:lnSpc>
              <a:spcBef>
                <a:spcPts val="0"/>
              </a:spcBef>
              <a:spcAft>
                <a:spcPts val="0"/>
              </a:spcAft>
              <a:buNone/>
              <a:defRPr sz="1800" b="0">
                <a:solidFill>
                  <a:schemeClr val="accent4"/>
                </a:solidFill>
              </a:defRPr>
            </a:lvl6pPr>
            <a:lvl7pPr lvl="6">
              <a:lnSpc>
                <a:spcPct val="125000"/>
              </a:lnSpc>
              <a:spcBef>
                <a:spcPts val="0"/>
              </a:spcBef>
              <a:spcAft>
                <a:spcPts val="0"/>
              </a:spcAft>
              <a:buNone/>
              <a:defRPr sz="1800" b="0">
                <a:solidFill>
                  <a:schemeClr val="accent4"/>
                </a:solidFill>
              </a:defRPr>
            </a:lvl7pPr>
            <a:lvl8pPr lvl="7">
              <a:lnSpc>
                <a:spcPct val="125000"/>
              </a:lnSpc>
              <a:spcBef>
                <a:spcPts val="0"/>
              </a:spcBef>
              <a:spcAft>
                <a:spcPts val="0"/>
              </a:spcAft>
              <a:buNone/>
              <a:defRPr sz="1800" b="0">
                <a:solidFill>
                  <a:schemeClr val="accent4"/>
                </a:solidFill>
              </a:defRPr>
            </a:lvl8pPr>
            <a:lvl9pPr lvl="8">
              <a:lnSpc>
                <a:spcPct val="125000"/>
              </a:lnSpc>
              <a:spcBef>
                <a:spcPts val="0"/>
              </a:spcBef>
              <a:spcAft>
                <a:spcPts val="0"/>
              </a:spcAft>
              <a:buNone/>
              <a:defRPr sz="1800" b="0">
                <a:solidFill>
                  <a:schemeClr val="accent4"/>
                </a:solidFill>
              </a:defRPr>
            </a:lvl9pPr>
          </a:lstStyle>
          <a:p>
            <a:endParaRPr/>
          </a:p>
        </p:txBody>
      </p:sp>
      <p:sp>
        <p:nvSpPr>
          <p:cNvPr id="346" name="Google Shape;346;p46"/>
          <p:cNvSpPr txBox="1">
            <a:spLocks noGrp="1"/>
          </p:cNvSpPr>
          <p:nvPr>
            <p:ph type="ctrTitle"/>
          </p:nvPr>
        </p:nvSpPr>
        <p:spPr>
          <a:xfrm>
            <a:off x="790575" y="3849624"/>
            <a:ext cx="11964900" cy="1710000"/>
          </a:xfrm>
          <a:prstGeom prst="rect">
            <a:avLst/>
          </a:prstGeom>
        </p:spPr>
        <p:txBody>
          <a:bodyPr spcFirstLastPara="1" wrap="square" lIns="0" tIns="0" rIns="0" bIns="0" anchor="b" anchorCtr="0">
            <a:noAutofit/>
          </a:bodyPr>
          <a:lstStyle>
            <a:lvl1pPr lvl="0">
              <a:spcBef>
                <a:spcPts val="0"/>
              </a:spcBef>
              <a:spcAft>
                <a:spcPts val="0"/>
              </a:spcAft>
              <a:buClr>
                <a:schemeClr val="accent4"/>
              </a:buClr>
              <a:buSzPts val="7200"/>
              <a:buNone/>
              <a:defRPr sz="7200">
                <a:solidFill>
                  <a:schemeClr val="accent4"/>
                </a:solidFill>
              </a:defRPr>
            </a:lvl1pPr>
            <a:lvl2pPr lvl="1">
              <a:spcBef>
                <a:spcPts val="0"/>
              </a:spcBef>
              <a:spcAft>
                <a:spcPts val="0"/>
              </a:spcAft>
              <a:buClr>
                <a:schemeClr val="accent4"/>
              </a:buClr>
              <a:buSzPts val="5600"/>
              <a:buNone/>
              <a:defRPr>
                <a:solidFill>
                  <a:schemeClr val="accent4"/>
                </a:solidFill>
              </a:defRPr>
            </a:lvl2pPr>
            <a:lvl3pPr lvl="2">
              <a:spcBef>
                <a:spcPts val="0"/>
              </a:spcBef>
              <a:spcAft>
                <a:spcPts val="0"/>
              </a:spcAft>
              <a:buClr>
                <a:schemeClr val="accent4"/>
              </a:buClr>
              <a:buSzPts val="5600"/>
              <a:buNone/>
              <a:defRPr>
                <a:solidFill>
                  <a:schemeClr val="accent4"/>
                </a:solidFill>
              </a:defRPr>
            </a:lvl3pPr>
            <a:lvl4pPr lvl="3">
              <a:spcBef>
                <a:spcPts val="0"/>
              </a:spcBef>
              <a:spcAft>
                <a:spcPts val="0"/>
              </a:spcAft>
              <a:buClr>
                <a:schemeClr val="accent4"/>
              </a:buClr>
              <a:buSzPts val="5600"/>
              <a:buNone/>
              <a:defRPr>
                <a:solidFill>
                  <a:schemeClr val="accent4"/>
                </a:solidFill>
              </a:defRPr>
            </a:lvl4pPr>
            <a:lvl5pPr lvl="4">
              <a:spcBef>
                <a:spcPts val="0"/>
              </a:spcBef>
              <a:spcAft>
                <a:spcPts val="0"/>
              </a:spcAft>
              <a:buClr>
                <a:schemeClr val="accent4"/>
              </a:buClr>
              <a:buSzPts val="5600"/>
              <a:buNone/>
              <a:defRPr>
                <a:solidFill>
                  <a:schemeClr val="accent4"/>
                </a:solidFill>
              </a:defRPr>
            </a:lvl5pPr>
            <a:lvl6pPr lvl="5">
              <a:spcBef>
                <a:spcPts val="0"/>
              </a:spcBef>
              <a:spcAft>
                <a:spcPts val="0"/>
              </a:spcAft>
              <a:buClr>
                <a:schemeClr val="accent4"/>
              </a:buClr>
              <a:buSzPts val="5600"/>
              <a:buNone/>
              <a:defRPr>
                <a:solidFill>
                  <a:schemeClr val="accent4"/>
                </a:solidFill>
              </a:defRPr>
            </a:lvl6pPr>
            <a:lvl7pPr lvl="6">
              <a:spcBef>
                <a:spcPts val="0"/>
              </a:spcBef>
              <a:spcAft>
                <a:spcPts val="0"/>
              </a:spcAft>
              <a:buClr>
                <a:schemeClr val="accent4"/>
              </a:buClr>
              <a:buSzPts val="5600"/>
              <a:buNone/>
              <a:defRPr>
                <a:solidFill>
                  <a:schemeClr val="accent4"/>
                </a:solidFill>
              </a:defRPr>
            </a:lvl7pPr>
            <a:lvl8pPr lvl="7">
              <a:spcBef>
                <a:spcPts val="0"/>
              </a:spcBef>
              <a:spcAft>
                <a:spcPts val="0"/>
              </a:spcAft>
              <a:buClr>
                <a:schemeClr val="accent4"/>
              </a:buClr>
              <a:buSzPts val="5600"/>
              <a:buNone/>
              <a:defRPr>
                <a:solidFill>
                  <a:schemeClr val="accent4"/>
                </a:solidFill>
              </a:defRPr>
            </a:lvl8pPr>
            <a:lvl9pPr lvl="8">
              <a:spcBef>
                <a:spcPts val="0"/>
              </a:spcBef>
              <a:spcAft>
                <a:spcPts val="0"/>
              </a:spcAft>
              <a:buClr>
                <a:schemeClr val="accent4"/>
              </a:buClr>
              <a:buSzPts val="5600"/>
              <a:buNone/>
              <a:defRPr>
                <a:solidFill>
                  <a:schemeClr val="accent4"/>
                </a:solidFill>
              </a:defRPr>
            </a:lvl9pPr>
          </a:lstStyle>
          <a:p>
            <a:endParaRPr/>
          </a:p>
        </p:txBody>
      </p:sp>
      <p:sp>
        <p:nvSpPr>
          <p:cNvPr id="347" name="Google Shape;347;p46"/>
          <p:cNvSpPr txBox="1">
            <a:spLocks noGrp="1"/>
          </p:cNvSpPr>
          <p:nvPr>
            <p:ph type="subTitle" idx="4"/>
          </p:nvPr>
        </p:nvSpPr>
        <p:spPr>
          <a:xfrm>
            <a:off x="790575" y="6153912"/>
            <a:ext cx="119649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a:solidFill>
                  <a:schemeClr val="accent4"/>
                </a:solidFill>
              </a:defRPr>
            </a:lvl1pPr>
            <a:lvl2pPr lvl="1">
              <a:lnSpc>
                <a:spcPct val="125000"/>
              </a:lnSpc>
              <a:spcBef>
                <a:spcPts val="0"/>
              </a:spcBef>
              <a:spcAft>
                <a:spcPts val="0"/>
              </a:spcAft>
              <a:buNone/>
              <a:defRPr sz="1800">
                <a:solidFill>
                  <a:schemeClr val="accent4"/>
                </a:solidFill>
              </a:defRPr>
            </a:lvl2pPr>
            <a:lvl3pPr lvl="2">
              <a:lnSpc>
                <a:spcPct val="125000"/>
              </a:lnSpc>
              <a:spcBef>
                <a:spcPts val="0"/>
              </a:spcBef>
              <a:spcAft>
                <a:spcPts val="0"/>
              </a:spcAft>
              <a:buNone/>
              <a:defRPr sz="1800">
                <a:solidFill>
                  <a:schemeClr val="accent4"/>
                </a:solidFill>
              </a:defRPr>
            </a:lvl3pPr>
            <a:lvl4pPr lvl="3">
              <a:lnSpc>
                <a:spcPct val="125000"/>
              </a:lnSpc>
              <a:spcBef>
                <a:spcPts val="0"/>
              </a:spcBef>
              <a:spcAft>
                <a:spcPts val="0"/>
              </a:spcAft>
              <a:buNone/>
              <a:defRPr sz="1800">
                <a:solidFill>
                  <a:schemeClr val="accent4"/>
                </a:solidFill>
              </a:defRPr>
            </a:lvl4pPr>
            <a:lvl5pPr lvl="4">
              <a:lnSpc>
                <a:spcPct val="125000"/>
              </a:lnSpc>
              <a:spcBef>
                <a:spcPts val="0"/>
              </a:spcBef>
              <a:spcAft>
                <a:spcPts val="0"/>
              </a:spcAft>
              <a:buNone/>
              <a:defRPr sz="1800">
                <a:solidFill>
                  <a:schemeClr val="accent4"/>
                </a:solidFill>
              </a:defRPr>
            </a:lvl5pPr>
            <a:lvl6pPr lvl="5">
              <a:lnSpc>
                <a:spcPct val="125000"/>
              </a:lnSpc>
              <a:spcBef>
                <a:spcPts val="0"/>
              </a:spcBef>
              <a:spcAft>
                <a:spcPts val="0"/>
              </a:spcAft>
              <a:buNone/>
              <a:defRPr sz="1800">
                <a:solidFill>
                  <a:schemeClr val="accent4"/>
                </a:solidFill>
              </a:defRPr>
            </a:lvl6pPr>
            <a:lvl7pPr lvl="6">
              <a:lnSpc>
                <a:spcPct val="125000"/>
              </a:lnSpc>
              <a:spcBef>
                <a:spcPts val="0"/>
              </a:spcBef>
              <a:spcAft>
                <a:spcPts val="0"/>
              </a:spcAft>
              <a:buNone/>
              <a:defRPr sz="1800">
                <a:solidFill>
                  <a:schemeClr val="accent4"/>
                </a:solidFill>
              </a:defRPr>
            </a:lvl7pPr>
            <a:lvl8pPr lvl="7">
              <a:lnSpc>
                <a:spcPct val="125000"/>
              </a:lnSpc>
              <a:spcBef>
                <a:spcPts val="0"/>
              </a:spcBef>
              <a:spcAft>
                <a:spcPts val="0"/>
              </a:spcAft>
              <a:buNone/>
              <a:defRPr sz="1800">
                <a:solidFill>
                  <a:schemeClr val="accent4"/>
                </a:solidFill>
              </a:defRPr>
            </a:lvl8pPr>
            <a:lvl9pPr lvl="8">
              <a:lnSpc>
                <a:spcPct val="125000"/>
              </a:lnSpc>
              <a:spcBef>
                <a:spcPts val="0"/>
              </a:spcBef>
              <a:spcAft>
                <a:spcPts val="0"/>
              </a:spcAft>
              <a:buNone/>
              <a:defRPr sz="1800">
                <a:solidFill>
                  <a:schemeClr val="accent4"/>
                </a:solidFill>
              </a:defRPr>
            </a:lvl9pPr>
          </a:lstStyle>
          <a:p>
            <a:endParaRPr/>
          </a:p>
        </p:txBody>
      </p:sp>
      <p:pic>
        <p:nvPicPr>
          <p:cNvPr id="348" name="Google Shape;348;p46" title="Meta_Lockup_MonoWhite_RGB.png"/>
          <p:cNvPicPr preferRelativeResize="0"/>
          <p:nvPr/>
        </p:nvPicPr>
        <p:blipFill rotWithShape="1">
          <a:blip r:embed="rId3">
            <a:alphaModFix/>
          </a:blip>
          <a:srcRect t="80" b="70"/>
          <a:stretch/>
        </p:blipFill>
        <p:spPr>
          <a:xfrm>
            <a:off x="15425928" y="8814816"/>
            <a:ext cx="2441446" cy="1049823"/>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05_Title_Gradient_Dark_Saturated">
  <p:cSld name="TITLE_2_1_1">
    <p:bg>
      <p:bgPr>
        <a:blipFill>
          <a:blip r:embed="rId2">
            <a:alphaModFix/>
          </a:blip>
          <a:stretch>
            <a:fillRect/>
          </a:stretch>
        </a:blipFill>
        <a:effectLst/>
      </p:bgPr>
    </p:bg>
    <p:spTree>
      <p:nvGrpSpPr>
        <p:cNvPr id="1" name="Shape 349"/>
        <p:cNvGrpSpPr/>
        <p:nvPr/>
      </p:nvGrpSpPr>
      <p:grpSpPr>
        <a:xfrm>
          <a:off x="0" y="0"/>
          <a:ext cx="0" cy="0"/>
          <a:chOff x="0" y="0"/>
          <a:chExt cx="0" cy="0"/>
        </a:xfrm>
      </p:grpSpPr>
      <p:pic>
        <p:nvPicPr>
          <p:cNvPr id="350" name="Google Shape;350;p47" title="Meta_Lockup_MonoWhite_RGB.png"/>
          <p:cNvPicPr preferRelativeResize="0"/>
          <p:nvPr/>
        </p:nvPicPr>
        <p:blipFill rotWithShape="1">
          <a:blip r:embed="rId3">
            <a:alphaModFix/>
          </a:blip>
          <a:srcRect t="80" b="70"/>
          <a:stretch/>
        </p:blipFill>
        <p:spPr>
          <a:xfrm>
            <a:off x="15425928" y="8814816"/>
            <a:ext cx="2441446" cy="1049823"/>
          </a:xfrm>
          <a:prstGeom prst="rect">
            <a:avLst/>
          </a:prstGeom>
          <a:noFill/>
          <a:ln>
            <a:noFill/>
          </a:ln>
        </p:spPr>
      </p:pic>
      <p:sp>
        <p:nvSpPr>
          <p:cNvPr id="351" name="Google Shape;351;p47"/>
          <p:cNvSpPr txBox="1">
            <a:spLocks noGrp="1"/>
          </p:cNvSpPr>
          <p:nvPr>
            <p:ph type="subTitle" idx="1"/>
          </p:nvPr>
        </p:nvSpPr>
        <p:spPr>
          <a:xfrm>
            <a:off x="790575" y="9015984"/>
            <a:ext cx="2811900" cy="6948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sz="1800" b="0">
                <a:solidFill>
                  <a:schemeClr val="accent4"/>
                </a:solidFill>
              </a:defRPr>
            </a:lvl1pPr>
            <a:lvl2pPr lvl="1">
              <a:lnSpc>
                <a:spcPct val="125000"/>
              </a:lnSpc>
              <a:spcBef>
                <a:spcPts val="0"/>
              </a:spcBef>
              <a:spcAft>
                <a:spcPts val="0"/>
              </a:spcAft>
              <a:buNone/>
              <a:defRPr sz="1800" b="0">
                <a:solidFill>
                  <a:schemeClr val="accent4"/>
                </a:solidFill>
              </a:defRPr>
            </a:lvl2pPr>
            <a:lvl3pPr lvl="2">
              <a:lnSpc>
                <a:spcPct val="125000"/>
              </a:lnSpc>
              <a:spcBef>
                <a:spcPts val="0"/>
              </a:spcBef>
              <a:spcAft>
                <a:spcPts val="0"/>
              </a:spcAft>
              <a:buNone/>
              <a:defRPr sz="1800" b="0">
                <a:solidFill>
                  <a:schemeClr val="accent4"/>
                </a:solidFill>
              </a:defRPr>
            </a:lvl3pPr>
            <a:lvl4pPr lvl="3">
              <a:lnSpc>
                <a:spcPct val="125000"/>
              </a:lnSpc>
              <a:spcBef>
                <a:spcPts val="0"/>
              </a:spcBef>
              <a:spcAft>
                <a:spcPts val="0"/>
              </a:spcAft>
              <a:buNone/>
              <a:defRPr sz="1800" b="0">
                <a:solidFill>
                  <a:schemeClr val="accent4"/>
                </a:solidFill>
              </a:defRPr>
            </a:lvl4pPr>
            <a:lvl5pPr lvl="4">
              <a:lnSpc>
                <a:spcPct val="125000"/>
              </a:lnSpc>
              <a:spcBef>
                <a:spcPts val="0"/>
              </a:spcBef>
              <a:spcAft>
                <a:spcPts val="0"/>
              </a:spcAft>
              <a:buNone/>
              <a:defRPr sz="1800" b="0">
                <a:solidFill>
                  <a:schemeClr val="accent4"/>
                </a:solidFill>
              </a:defRPr>
            </a:lvl5pPr>
            <a:lvl6pPr lvl="5">
              <a:lnSpc>
                <a:spcPct val="125000"/>
              </a:lnSpc>
              <a:spcBef>
                <a:spcPts val="0"/>
              </a:spcBef>
              <a:spcAft>
                <a:spcPts val="0"/>
              </a:spcAft>
              <a:buNone/>
              <a:defRPr sz="1800" b="0">
                <a:solidFill>
                  <a:schemeClr val="accent4"/>
                </a:solidFill>
              </a:defRPr>
            </a:lvl6pPr>
            <a:lvl7pPr lvl="6">
              <a:lnSpc>
                <a:spcPct val="125000"/>
              </a:lnSpc>
              <a:spcBef>
                <a:spcPts val="0"/>
              </a:spcBef>
              <a:spcAft>
                <a:spcPts val="0"/>
              </a:spcAft>
              <a:buNone/>
              <a:defRPr sz="1800" b="0">
                <a:solidFill>
                  <a:schemeClr val="accent4"/>
                </a:solidFill>
              </a:defRPr>
            </a:lvl7pPr>
            <a:lvl8pPr lvl="7">
              <a:lnSpc>
                <a:spcPct val="125000"/>
              </a:lnSpc>
              <a:spcBef>
                <a:spcPts val="0"/>
              </a:spcBef>
              <a:spcAft>
                <a:spcPts val="0"/>
              </a:spcAft>
              <a:buNone/>
              <a:defRPr sz="1800" b="0">
                <a:solidFill>
                  <a:schemeClr val="accent4"/>
                </a:solidFill>
              </a:defRPr>
            </a:lvl8pPr>
            <a:lvl9pPr lvl="8">
              <a:lnSpc>
                <a:spcPct val="125000"/>
              </a:lnSpc>
              <a:spcBef>
                <a:spcPts val="0"/>
              </a:spcBef>
              <a:spcAft>
                <a:spcPts val="0"/>
              </a:spcAft>
              <a:buNone/>
              <a:defRPr sz="1800" b="0">
                <a:solidFill>
                  <a:schemeClr val="accent4"/>
                </a:solidFill>
              </a:defRPr>
            </a:lvl9pPr>
          </a:lstStyle>
          <a:p>
            <a:endParaRPr/>
          </a:p>
        </p:txBody>
      </p:sp>
      <p:sp>
        <p:nvSpPr>
          <p:cNvPr id="352" name="Google Shape;352;p47"/>
          <p:cNvSpPr txBox="1">
            <a:spLocks noGrp="1"/>
          </p:cNvSpPr>
          <p:nvPr>
            <p:ph type="subTitle" idx="2"/>
          </p:nvPr>
        </p:nvSpPr>
        <p:spPr>
          <a:xfrm>
            <a:off x="4317213" y="9015984"/>
            <a:ext cx="2811900" cy="6948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sz="1800" b="0">
                <a:solidFill>
                  <a:schemeClr val="accent4"/>
                </a:solidFill>
              </a:defRPr>
            </a:lvl1pPr>
            <a:lvl2pPr lvl="1">
              <a:lnSpc>
                <a:spcPct val="125000"/>
              </a:lnSpc>
              <a:spcBef>
                <a:spcPts val="0"/>
              </a:spcBef>
              <a:spcAft>
                <a:spcPts val="0"/>
              </a:spcAft>
              <a:buNone/>
              <a:defRPr sz="1800" b="0">
                <a:solidFill>
                  <a:schemeClr val="accent4"/>
                </a:solidFill>
              </a:defRPr>
            </a:lvl2pPr>
            <a:lvl3pPr lvl="2">
              <a:lnSpc>
                <a:spcPct val="125000"/>
              </a:lnSpc>
              <a:spcBef>
                <a:spcPts val="0"/>
              </a:spcBef>
              <a:spcAft>
                <a:spcPts val="0"/>
              </a:spcAft>
              <a:buNone/>
              <a:defRPr sz="1800" b="0">
                <a:solidFill>
                  <a:schemeClr val="accent4"/>
                </a:solidFill>
              </a:defRPr>
            </a:lvl3pPr>
            <a:lvl4pPr lvl="3">
              <a:lnSpc>
                <a:spcPct val="125000"/>
              </a:lnSpc>
              <a:spcBef>
                <a:spcPts val="0"/>
              </a:spcBef>
              <a:spcAft>
                <a:spcPts val="0"/>
              </a:spcAft>
              <a:buNone/>
              <a:defRPr sz="1800" b="0">
                <a:solidFill>
                  <a:schemeClr val="accent4"/>
                </a:solidFill>
              </a:defRPr>
            </a:lvl4pPr>
            <a:lvl5pPr lvl="4">
              <a:lnSpc>
                <a:spcPct val="125000"/>
              </a:lnSpc>
              <a:spcBef>
                <a:spcPts val="0"/>
              </a:spcBef>
              <a:spcAft>
                <a:spcPts val="0"/>
              </a:spcAft>
              <a:buNone/>
              <a:defRPr sz="1800" b="0">
                <a:solidFill>
                  <a:schemeClr val="accent4"/>
                </a:solidFill>
              </a:defRPr>
            </a:lvl5pPr>
            <a:lvl6pPr lvl="5">
              <a:lnSpc>
                <a:spcPct val="125000"/>
              </a:lnSpc>
              <a:spcBef>
                <a:spcPts val="0"/>
              </a:spcBef>
              <a:spcAft>
                <a:spcPts val="0"/>
              </a:spcAft>
              <a:buNone/>
              <a:defRPr sz="1800" b="0">
                <a:solidFill>
                  <a:schemeClr val="accent4"/>
                </a:solidFill>
              </a:defRPr>
            </a:lvl6pPr>
            <a:lvl7pPr lvl="6">
              <a:lnSpc>
                <a:spcPct val="125000"/>
              </a:lnSpc>
              <a:spcBef>
                <a:spcPts val="0"/>
              </a:spcBef>
              <a:spcAft>
                <a:spcPts val="0"/>
              </a:spcAft>
              <a:buNone/>
              <a:defRPr sz="1800" b="0">
                <a:solidFill>
                  <a:schemeClr val="accent4"/>
                </a:solidFill>
              </a:defRPr>
            </a:lvl7pPr>
            <a:lvl8pPr lvl="7">
              <a:lnSpc>
                <a:spcPct val="125000"/>
              </a:lnSpc>
              <a:spcBef>
                <a:spcPts val="0"/>
              </a:spcBef>
              <a:spcAft>
                <a:spcPts val="0"/>
              </a:spcAft>
              <a:buNone/>
              <a:defRPr sz="1800" b="0">
                <a:solidFill>
                  <a:schemeClr val="accent4"/>
                </a:solidFill>
              </a:defRPr>
            </a:lvl8pPr>
            <a:lvl9pPr lvl="8">
              <a:lnSpc>
                <a:spcPct val="125000"/>
              </a:lnSpc>
              <a:spcBef>
                <a:spcPts val="0"/>
              </a:spcBef>
              <a:spcAft>
                <a:spcPts val="0"/>
              </a:spcAft>
              <a:buNone/>
              <a:defRPr sz="1800" b="0">
                <a:solidFill>
                  <a:schemeClr val="accent4"/>
                </a:solidFill>
              </a:defRPr>
            </a:lvl9pPr>
          </a:lstStyle>
          <a:p>
            <a:endParaRPr/>
          </a:p>
        </p:txBody>
      </p:sp>
      <p:sp>
        <p:nvSpPr>
          <p:cNvPr id="353" name="Google Shape;353;p47"/>
          <p:cNvSpPr txBox="1">
            <a:spLocks noGrp="1"/>
          </p:cNvSpPr>
          <p:nvPr>
            <p:ph type="subTitle" idx="3"/>
          </p:nvPr>
        </p:nvSpPr>
        <p:spPr>
          <a:xfrm>
            <a:off x="7843850" y="9015984"/>
            <a:ext cx="2811900" cy="6948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sz="1800" b="0">
                <a:solidFill>
                  <a:schemeClr val="accent4"/>
                </a:solidFill>
              </a:defRPr>
            </a:lvl1pPr>
            <a:lvl2pPr lvl="1">
              <a:lnSpc>
                <a:spcPct val="125000"/>
              </a:lnSpc>
              <a:spcBef>
                <a:spcPts val="0"/>
              </a:spcBef>
              <a:spcAft>
                <a:spcPts val="0"/>
              </a:spcAft>
              <a:buNone/>
              <a:defRPr sz="1800" b="0">
                <a:solidFill>
                  <a:schemeClr val="accent4"/>
                </a:solidFill>
              </a:defRPr>
            </a:lvl2pPr>
            <a:lvl3pPr lvl="2">
              <a:lnSpc>
                <a:spcPct val="125000"/>
              </a:lnSpc>
              <a:spcBef>
                <a:spcPts val="0"/>
              </a:spcBef>
              <a:spcAft>
                <a:spcPts val="0"/>
              </a:spcAft>
              <a:buNone/>
              <a:defRPr sz="1800" b="0">
                <a:solidFill>
                  <a:schemeClr val="accent4"/>
                </a:solidFill>
              </a:defRPr>
            </a:lvl3pPr>
            <a:lvl4pPr lvl="3">
              <a:lnSpc>
                <a:spcPct val="125000"/>
              </a:lnSpc>
              <a:spcBef>
                <a:spcPts val="0"/>
              </a:spcBef>
              <a:spcAft>
                <a:spcPts val="0"/>
              </a:spcAft>
              <a:buNone/>
              <a:defRPr sz="1800" b="0">
                <a:solidFill>
                  <a:schemeClr val="accent4"/>
                </a:solidFill>
              </a:defRPr>
            </a:lvl4pPr>
            <a:lvl5pPr lvl="4">
              <a:lnSpc>
                <a:spcPct val="125000"/>
              </a:lnSpc>
              <a:spcBef>
                <a:spcPts val="0"/>
              </a:spcBef>
              <a:spcAft>
                <a:spcPts val="0"/>
              </a:spcAft>
              <a:buNone/>
              <a:defRPr sz="1800" b="0">
                <a:solidFill>
                  <a:schemeClr val="accent4"/>
                </a:solidFill>
              </a:defRPr>
            </a:lvl5pPr>
            <a:lvl6pPr lvl="5">
              <a:lnSpc>
                <a:spcPct val="125000"/>
              </a:lnSpc>
              <a:spcBef>
                <a:spcPts val="0"/>
              </a:spcBef>
              <a:spcAft>
                <a:spcPts val="0"/>
              </a:spcAft>
              <a:buNone/>
              <a:defRPr sz="1800" b="0">
                <a:solidFill>
                  <a:schemeClr val="accent4"/>
                </a:solidFill>
              </a:defRPr>
            </a:lvl6pPr>
            <a:lvl7pPr lvl="6">
              <a:lnSpc>
                <a:spcPct val="125000"/>
              </a:lnSpc>
              <a:spcBef>
                <a:spcPts val="0"/>
              </a:spcBef>
              <a:spcAft>
                <a:spcPts val="0"/>
              </a:spcAft>
              <a:buNone/>
              <a:defRPr sz="1800" b="0">
                <a:solidFill>
                  <a:schemeClr val="accent4"/>
                </a:solidFill>
              </a:defRPr>
            </a:lvl7pPr>
            <a:lvl8pPr lvl="7">
              <a:lnSpc>
                <a:spcPct val="125000"/>
              </a:lnSpc>
              <a:spcBef>
                <a:spcPts val="0"/>
              </a:spcBef>
              <a:spcAft>
                <a:spcPts val="0"/>
              </a:spcAft>
              <a:buNone/>
              <a:defRPr sz="1800" b="0">
                <a:solidFill>
                  <a:schemeClr val="accent4"/>
                </a:solidFill>
              </a:defRPr>
            </a:lvl8pPr>
            <a:lvl9pPr lvl="8">
              <a:lnSpc>
                <a:spcPct val="125000"/>
              </a:lnSpc>
              <a:spcBef>
                <a:spcPts val="0"/>
              </a:spcBef>
              <a:spcAft>
                <a:spcPts val="0"/>
              </a:spcAft>
              <a:buNone/>
              <a:defRPr sz="1800" b="0">
                <a:solidFill>
                  <a:schemeClr val="accent4"/>
                </a:solidFill>
              </a:defRPr>
            </a:lvl9pPr>
          </a:lstStyle>
          <a:p>
            <a:endParaRPr/>
          </a:p>
        </p:txBody>
      </p:sp>
      <p:sp>
        <p:nvSpPr>
          <p:cNvPr id="354" name="Google Shape;354;p47"/>
          <p:cNvSpPr txBox="1">
            <a:spLocks noGrp="1"/>
          </p:cNvSpPr>
          <p:nvPr>
            <p:ph type="ctrTitle"/>
          </p:nvPr>
        </p:nvSpPr>
        <p:spPr>
          <a:xfrm>
            <a:off x="790575" y="3849624"/>
            <a:ext cx="11964900" cy="1710000"/>
          </a:xfrm>
          <a:prstGeom prst="rect">
            <a:avLst/>
          </a:prstGeom>
        </p:spPr>
        <p:txBody>
          <a:bodyPr spcFirstLastPara="1" wrap="square" lIns="0" tIns="0" rIns="0" bIns="0" anchor="b" anchorCtr="0">
            <a:noAutofit/>
          </a:bodyPr>
          <a:lstStyle>
            <a:lvl1pPr lvl="0">
              <a:spcBef>
                <a:spcPts val="0"/>
              </a:spcBef>
              <a:spcAft>
                <a:spcPts val="0"/>
              </a:spcAft>
              <a:buClr>
                <a:schemeClr val="accent4"/>
              </a:buClr>
              <a:buSzPts val="7200"/>
              <a:buNone/>
              <a:defRPr sz="7200">
                <a:solidFill>
                  <a:schemeClr val="accent4"/>
                </a:solidFill>
              </a:defRPr>
            </a:lvl1pPr>
            <a:lvl2pPr lvl="1">
              <a:spcBef>
                <a:spcPts val="0"/>
              </a:spcBef>
              <a:spcAft>
                <a:spcPts val="0"/>
              </a:spcAft>
              <a:buClr>
                <a:schemeClr val="accent4"/>
              </a:buClr>
              <a:buSzPts val="5600"/>
              <a:buNone/>
              <a:defRPr>
                <a:solidFill>
                  <a:schemeClr val="accent4"/>
                </a:solidFill>
              </a:defRPr>
            </a:lvl2pPr>
            <a:lvl3pPr lvl="2">
              <a:spcBef>
                <a:spcPts val="0"/>
              </a:spcBef>
              <a:spcAft>
                <a:spcPts val="0"/>
              </a:spcAft>
              <a:buClr>
                <a:schemeClr val="accent4"/>
              </a:buClr>
              <a:buSzPts val="5600"/>
              <a:buNone/>
              <a:defRPr>
                <a:solidFill>
                  <a:schemeClr val="accent4"/>
                </a:solidFill>
              </a:defRPr>
            </a:lvl3pPr>
            <a:lvl4pPr lvl="3">
              <a:spcBef>
                <a:spcPts val="0"/>
              </a:spcBef>
              <a:spcAft>
                <a:spcPts val="0"/>
              </a:spcAft>
              <a:buClr>
                <a:schemeClr val="accent4"/>
              </a:buClr>
              <a:buSzPts val="5600"/>
              <a:buNone/>
              <a:defRPr>
                <a:solidFill>
                  <a:schemeClr val="accent4"/>
                </a:solidFill>
              </a:defRPr>
            </a:lvl4pPr>
            <a:lvl5pPr lvl="4">
              <a:spcBef>
                <a:spcPts val="0"/>
              </a:spcBef>
              <a:spcAft>
                <a:spcPts val="0"/>
              </a:spcAft>
              <a:buClr>
                <a:schemeClr val="accent4"/>
              </a:buClr>
              <a:buSzPts val="5600"/>
              <a:buNone/>
              <a:defRPr>
                <a:solidFill>
                  <a:schemeClr val="accent4"/>
                </a:solidFill>
              </a:defRPr>
            </a:lvl5pPr>
            <a:lvl6pPr lvl="5">
              <a:spcBef>
                <a:spcPts val="0"/>
              </a:spcBef>
              <a:spcAft>
                <a:spcPts val="0"/>
              </a:spcAft>
              <a:buClr>
                <a:schemeClr val="accent4"/>
              </a:buClr>
              <a:buSzPts val="5600"/>
              <a:buNone/>
              <a:defRPr>
                <a:solidFill>
                  <a:schemeClr val="accent4"/>
                </a:solidFill>
              </a:defRPr>
            </a:lvl6pPr>
            <a:lvl7pPr lvl="6">
              <a:spcBef>
                <a:spcPts val="0"/>
              </a:spcBef>
              <a:spcAft>
                <a:spcPts val="0"/>
              </a:spcAft>
              <a:buClr>
                <a:schemeClr val="accent4"/>
              </a:buClr>
              <a:buSzPts val="5600"/>
              <a:buNone/>
              <a:defRPr>
                <a:solidFill>
                  <a:schemeClr val="accent4"/>
                </a:solidFill>
              </a:defRPr>
            </a:lvl7pPr>
            <a:lvl8pPr lvl="7">
              <a:spcBef>
                <a:spcPts val="0"/>
              </a:spcBef>
              <a:spcAft>
                <a:spcPts val="0"/>
              </a:spcAft>
              <a:buClr>
                <a:schemeClr val="accent4"/>
              </a:buClr>
              <a:buSzPts val="5600"/>
              <a:buNone/>
              <a:defRPr>
                <a:solidFill>
                  <a:schemeClr val="accent4"/>
                </a:solidFill>
              </a:defRPr>
            </a:lvl8pPr>
            <a:lvl9pPr lvl="8">
              <a:spcBef>
                <a:spcPts val="0"/>
              </a:spcBef>
              <a:spcAft>
                <a:spcPts val="0"/>
              </a:spcAft>
              <a:buClr>
                <a:schemeClr val="accent4"/>
              </a:buClr>
              <a:buSzPts val="5600"/>
              <a:buNone/>
              <a:defRPr>
                <a:solidFill>
                  <a:schemeClr val="accent4"/>
                </a:solidFill>
              </a:defRPr>
            </a:lvl9pPr>
          </a:lstStyle>
          <a:p>
            <a:endParaRPr/>
          </a:p>
        </p:txBody>
      </p:sp>
      <p:sp>
        <p:nvSpPr>
          <p:cNvPr id="355" name="Google Shape;355;p47"/>
          <p:cNvSpPr txBox="1">
            <a:spLocks noGrp="1"/>
          </p:cNvSpPr>
          <p:nvPr>
            <p:ph type="subTitle" idx="4"/>
          </p:nvPr>
        </p:nvSpPr>
        <p:spPr>
          <a:xfrm>
            <a:off x="790575" y="6153912"/>
            <a:ext cx="119649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a:solidFill>
                  <a:schemeClr val="accent4"/>
                </a:solidFill>
              </a:defRPr>
            </a:lvl1pPr>
            <a:lvl2pPr lvl="1">
              <a:lnSpc>
                <a:spcPct val="125000"/>
              </a:lnSpc>
              <a:spcBef>
                <a:spcPts val="0"/>
              </a:spcBef>
              <a:spcAft>
                <a:spcPts val="0"/>
              </a:spcAft>
              <a:buNone/>
              <a:defRPr sz="1800">
                <a:solidFill>
                  <a:schemeClr val="accent4"/>
                </a:solidFill>
              </a:defRPr>
            </a:lvl2pPr>
            <a:lvl3pPr lvl="2">
              <a:lnSpc>
                <a:spcPct val="125000"/>
              </a:lnSpc>
              <a:spcBef>
                <a:spcPts val="0"/>
              </a:spcBef>
              <a:spcAft>
                <a:spcPts val="0"/>
              </a:spcAft>
              <a:buNone/>
              <a:defRPr sz="1800">
                <a:solidFill>
                  <a:schemeClr val="accent4"/>
                </a:solidFill>
              </a:defRPr>
            </a:lvl3pPr>
            <a:lvl4pPr lvl="3">
              <a:lnSpc>
                <a:spcPct val="125000"/>
              </a:lnSpc>
              <a:spcBef>
                <a:spcPts val="0"/>
              </a:spcBef>
              <a:spcAft>
                <a:spcPts val="0"/>
              </a:spcAft>
              <a:buNone/>
              <a:defRPr sz="1800">
                <a:solidFill>
                  <a:schemeClr val="accent4"/>
                </a:solidFill>
              </a:defRPr>
            </a:lvl4pPr>
            <a:lvl5pPr lvl="4">
              <a:lnSpc>
                <a:spcPct val="125000"/>
              </a:lnSpc>
              <a:spcBef>
                <a:spcPts val="0"/>
              </a:spcBef>
              <a:spcAft>
                <a:spcPts val="0"/>
              </a:spcAft>
              <a:buNone/>
              <a:defRPr sz="1800">
                <a:solidFill>
                  <a:schemeClr val="accent4"/>
                </a:solidFill>
              </a:defRPr>
            </a:lvl5pPr>
            <a:lvl6pPr lvl="5">
              <a:lnSpc>
                <a:spcPct val="125000"/>
              </a:lnSpc>
              <a:spcBef>
                <a:spcPts val="0"/>
              </a:spcBef>
              <a:spcAft>
                <a:spcPts val="0"/>
              </a:spcAft>
              <a:buNone/>
              <a:defRPr sz="1800">
                <a:solidFill>
                  <a:schemeClr val="accent4"/>
                </a:solidFill>
              </a:defRPr>
            </a:lvl6pPr>
            <a:lvl7pPr lvl="6">
              <a:lnSpc>
                <a:spcPct val="125000"/>
              </a:lnSpc>
              <a:spcBef>
                <a:spcPts val="0"/>
              </a:spcBef>
              <a:spcAft>
                <a:spcPts val="0"/>
              </a:spcAft>
              <a:buNone/>
              <a:defRPr sz="1800">
                <a:solidFill>
                  <a:schemeClr val="accent4"/>
                </a:solidFill>
              </a:defRPr>
            </a:lvl7pPr>
            <a:lvl8pPr lvl="7">
              <a:lnSpc>
                <a:spcPct val="125000"/>
              </a:lnSpc>
              <a:spcBef>
                <a:spcPts val="0"/>
              </a:spcBef>
              <a:spcAft>
                <a:spcPts val="0"/>
              </a:spcAft>
              <a:buNone/>
              <a:defRPr sz="1800">
                <a:solidFill>
                  <a:schemeClr val="accent4"/>
                </a:solidFill>
              </a:defRPr>
            </a:lvl8pPr>
            <a:lvl9pPr lvl="8">
              <a:lnSpc>
                <a:spcPct val="125000"/>
              </a:lnSpc>
              <a:spcBef>
                <a:spcPts val="0"/>
              </a:spcBef>
              <a:spcAft>
                <a:spcPts val="0"/>
              </a:spcAft>
              <a:buNone/>
              <a:defRPr sz="1800">
                <a:solidFill>
                  <a:schemeClr val="accent4"/>
                </a:solidFill>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05_Title_Gradient_Light_Saturated">
  <p:cSld name="TITLE_2_1_1_1">
    <p:bg>
      <p:bgPr>
        <a:blipFill>
          <a:blip r:embed="rId2">
            <a:alphaModFix/>
          </a:blip>
          <a:stretch>
            <a:fillRect/>
          </a:stretch>
        </a:blipFill>
        <a:effectLst/>
      </p:bgPr>
    </p:bg>
    <p:spTree>
      <p:nvGrpSpPr>
        <p:cNvPr id="1" name="Shape 356"/>
        <p:cNvGrpSpPr/>
        <p:nvPr/>
      </p:nvGrpSpPr>
      <p:grpSpPr>
        <a:xfrm>
          <a:off x="0" y="0"/>
          <a:ext cx="0" cy="0"/>
          <a:chOff x="0" y="0"/>
          <a:chExt cx="0" cy="0"/>
        </a:xfrm>
      </p:grpSpPr>
      <p:pic>
        <p:nvPicPr>
          <p:cNvPr id="357" name="Google Shape;357;p48" title="Meta_Lockup_MonoWhite_RGB.png"/>
          <p:cNvPicPr preferRelativeResize="0"/>
          <p:nvPr/>
        </p:nvPicPr>
        <p:blipFill rotWithShape="1">
          <a:blip r:embed="rId3">
            <a:alphaModFix/>
          </a:blip>
          <a:srcRect t="80" b="70"/>
          <a:stretch/>
        </p:blipFill>
        <p:spPr>
          <a:xfrm>
            <a:off x="15425928" y="8814816"/>
            <a:ext cx="2441446" cy="1049823"/>
          </a:xfrm>
          <a:prstGeom prst="rect">
            <a:avLst/>
          </a:prstGeom>
          <a:noFill/>
          <a:ln>
            <a:noFill/>
          </a:ln>
        </p:spPr>
      </p:pic>
      <p:sp>
        <p:nvSpPr>
          <p:cNvPr id="358" name="Google Shape;358;p48"/>
          <p:cNvSpPr txBox="1">
            <a:spLocks noGrp="1"/>
          </p:cNvSpPr>
          <p:nvPr>
            <p:ph type="subTitle" idx="1"/>
          </p:nvPr>
        </p:nvSpPr>
        <p:spPr>
          <a:xfrm>
            <a:off x="790575" y="9015984"/>
            <a:ext cx="2811900" cy="6948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sz="1800" b="0">
                <a:solidFill>
                  <a:schemeClr val="accent4"/>
                </a:solidFill>
              </a:defRPr>
            </a:lvl1pPr>
            <a:lvl2pPr lvl="1">
              <a:lnSpc>
                <a:spcPct val="125000"/>
              </a:lnSpc>
              <a:spcBef>
                <a:spcPts val="0"/>
              </a:spcBef>
              <a:spcAft>
                <a:spcPts val="0"/>
              </a:spcAft>
              <a:buNone/>
              <a:defRPr sz="1800" b="0">
                <a:solidFill>
                  <a:schemeClr val="accent4"/>
                </a:solidFill>
              </a:defRPr>
            </a:lvl2pPr>
            <a:lvl3pPr lvl="2">
              <a:lnSpc>
                <a:spcPct val="125000"/>
              </a:lnSpc>
              <a:spcBef>
                <a:spcPts val="0"/>
              </a:spcBef>
              <a:spcAft>
                <a:spcPts val="0"/>
              </a:spcAft>
              <a:buNone/>
              <a:defRPr sz="1800" b="0">
                <a:solidFill>
                  <a:schemeClr val="accent4"/>
                </a:solidFill>
              </a:defRPr>
            </a:lvl3pPr>
            <a:lvl4pPr lvl="3">
              <a:lnSpc>
                <a:spcPct val="125000"/>
              </a:lnSpc>
              <a:spcBef>
                <a:spcPts val="0"/>
              </a:spcBef>
              <a:spcAft>
                <a:spcPts val="0"/>
              </a:spcAft>
              <a:buNone/>
              <a:defRPr sz="1800" b="0">
                <a:solidFill>
                  <a:schemeClr val="accent4"/>
                </a:solidFill>
              </a:defRPr>
            </a:lvl4pPr>
            <a:lvl5pPr lvl="4">
              <a:lnSpc>
                <a:spcPct val="125000"/>
              </a:lnSpc>
              <a:spcBef>
                <a:spcPts val="0"/>
              </a:spcBef>
              <a:spcAft>
                <a:spcPts val="0"/>
              </a:spcAft>
              <a:buNone/>
              <a:defRPr sz="1800" b="0">
                <a:solidFill>
                  <a:schemeClr val="accent4"/>
                </a:solidFill>
              </a:defRPr>
            </a:lvl5pPr>
            <a:lvl6pPr lvl="5">
              <a:lnSpc>
                <a:spcPct val="125000"/>
              </a:lnSpc>
              <a:spcBef>
                <a:spcPts val="0"/>
              </a:spcBef>
              <a:spcAft>
                <a:spcPts val="0"/>
              </a:spcAft>
              <a:buNone/>
              <a:defRPr sz="1800" b="0">
                <a:solidFill>
                  <a:schemeClr val="accent4"/>
                </a:solidFill>
              </a:defRPr>
            </a:lvl6pPr>
            <a:lvl7pPr lvl="6">
              <a:lnSpc>
                <a:spcPct val="125000"/>
              </a:lnSpc>
              <a:spcBef>
                <a:spcPts val="0"/>
              </a:spcBef>
              <a:spcAft>
                <a:spcPts val="0"/>
              </a:spcAft>
              <a:buNone/>
              <a:defRPr sz="1800" b="0">
                <a:solidFill>
                  <a:schemeClr val="accent4"/>
                </a:solidFill>
              </a:defRPr>
            </a:lvl7pPr>
            <a:lvl8pPr lvl="7">
              <a:lnSpc>
                <a:spcPct val="125000"/>
              </a:lnSpc>
              <a:spcBef>
                <a:spcPts val="0"/>
              </a:spcBef>
              <a:spcAft>
                <a:spcPts val="0"/>
              </a:spcAft>
              <a:buNone/>
              <a:defRPr sz="1800" b="0">
                <a:solidFill>
                  <a:schemeClr val="accent4"/>
                </a:solidFill>
              </a:defRPr>
            </a:lvl8pPr>
            <a:lvl9pPr lvl="8">
              <a:lnSpc>
                <a:spcPct val="125000"/>
              </a:lnSpc>
              <a:spcBef>
                <a:spcPts val="0"/>
              </a:spcBef>
              <a:spcAft>
                <a:spcPts val="0"/>
              </a:spcAft>
              <a:buNone/>
              <a:defRPr sz="1800" b="0">
                <a:solidFill>
                  <a:schemeClr val="accent4"/>
                </a:solidFill>
              </a:defRPr>
            </a:lvl9pPr>
          </a:lstStyle>
          <a:p>
            <a:endParaRPr/>
          </a:p>
        </p:txBody>
      </p:sp>
      <p:sp>
        <p:nvSpPr>
          <p:cNvPr id="359" name="Google Shape;359;p48"/>
          <p:cNvSpPr txBox="1">
            <a:spLocks noGrp="1"/>
          </p:cNvSpPr>
          <p:nvPr>
            <p:ph type="subTitle" idx="2"/>
          </p:nvPr>
        </p:nvSpPr>
        <p:spPr>
          <a:xfrm>
            <a:off x="4317213" y="9015984"/>
            <a:ext cx="2811900" cy="6948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sz="1800" b="0">
                <a:solidFill>
                  <a:schemeClr val="accent4"/>
                </a:solidFill>
              </a:defRPr>
            </a:lvl1pPr>
            <a:lvl2pPr lvl="1">
              <a:lnSpc>
                <a:spcPct val="125000"/>
              </a:lnSpc>
              <a:spcBef>
                <a:spcPts val="0"/>
              </a:spcBef>
              <a:spcAft>
                <a:spcPts val="0"/>
              </a:spcAft>
              <a:buNone/>
              <a:defRPr sz="1800" b="0">
                <a:solidFill>
                  <a:schemeClr val="accent4"/>
                </a:solidFill>
              </a:defRPr>
            </a:lvl2pPr>
            <a:lvl3pPr lvl="2">
              <a:lnSpc>
                <a:spcPct val="125000"/>
              </a:lnSpc>
              <a:spcBef>
                <a:spcPts val="0"/>
              </a:spcBef>
              <a:spcAft>
                <a:spcPts val="0"/>
              </a:spcAft>
              <a:buNone/>
              <a:defRPr sz="1800" b="0">
                <a:solidFill>
                  <a:schemeClr val="accent4"/>
                </a:solidFill>
              </a:defRPr>
            </a:lvl3pPr>
            <a:lvl4pPr lvl="3">
              <a:lnSpc>
                <a:spcPct val="125000"/>
              </a:lnSpc>
              <a:spcBef>
                <a:spcPts val="0"/>
              </a:spcBef>
              <a:spcAft>
                <a:spcPts val="0"/>
              </a:spcAft>
              <a:buNone/>
              <a:defRPr sz="1800" b="0">
                <a:solidFill>
                  <a:schemeClr val="accent4"/>
                </a:solidFill>
              </a:defRPr>
            </a:lvl4pPr>
            <a:lvl5pPr lvl="4">
              <a:lnSpc>
                <a:spcPct val="125000"/>
              </a:lnSpc>
              <a:spcBef>
                <a:spcPts val="0"/>
              </a:spcBef>
              <a:spcAft>
                <a:spcPts val="0"/>
              </a:spcAft>
              <a:buNone/>
              <a:defRPr sz="1800" b="0">
                <a:solidFill>
                  <a:schemeClr val="accent4"/>
                </a:solidFill>
              </a:defRPr>
            </a:lvl5pPr>
            <a:lvl6pPr lvl="5">
              <a:lnSpc>
                <a:spcPct val="125000"/>
              </a:lnSpc>
              <a:spcBef>
                <a:spcPts val="0"/>
              </a:spcBef>
              <a:spcAft>
                <a:spcPts val="0"/>
              </a:spcAft>
              <a:buNone/>
              <a:defRPr sz="1800" b="0">
                <a:solidFill>
                  <a:schemeClr val="accent4"/>
                </a:solidFill>
              </a:defRPr>
            </a:lvl6pPr>
            <a:lvl7pPr lvl="6">
              <a:lnSpc>
                <a:spcPct val="125000"/>
              </a:lnSpc>
              <a:spcBef>
                <a:spcPts val="0"/>
              </a:spcBef>
              <a:spcAft>
                <a:spcPts val="0"/>
              </a:spcAft>
              <a:buNone/>
              <a:defRPr sz="1800" b="0">
                <a:solidFill>
                  <a:schemeClr val="accent4"/>
                </a:solidFill>
              </a:defRPr>
            </a:lvl7pPr>
            <a:lvl8pPr lvl="7">
              <a:lnSpc>
                <a:spcPct val="125000"/>
              </a:lnSpc>
              <a:spcBef>
                <a:spcPts val="0"/>
              </a:spcBef>
              <a:spcAft>
                <a:spcPts val="0"/>
              </a:spcAft>
              <a:buNone/>
              <a:defRPr sz="1800" b="0">
                <a:solidFill>
                  <a:schemeClr val="accent4"/>
                </a:solidFill>
              </a:defRPr>
            </a:lvl8pPr>
            <a:lvl9pPr lvl="8">
              <a:lnSpc>
                <a:spcPct val="125000"/>
              </a:lnSpc>
              <a:spcBef>
                <a:spcPts val="0"/>
              </a:spcBef>
              <a:spcAft>
                <a:spcPts val="0"/>
              </a:spcAft>
              <a:buNone/>
              <a:defRPr sz="1800" b="0">
                <a:solidFill>
                  <a:schemeClr val="accent4"/>
                </a:solidFill>
              </a:defRPr>
            </a:lvl9pPr>
          </a:lstStyle>
          <a:p>
            <a:endParaRPr/>
          </a:p>
        </p:txBody>
      </p:sp>
      <p:sp>
        <p:nvSpPr>
          <p:cNvPr id="360" name="Google Shape;360;p48"/>
          <p:cNvSpPr txBox="1">
            <a:spLocks noGrp="1"/>
          </p:cNvSpPr>
          <p:nvPr>
            <p:ph type="subTitle" idx="3"/>
          </p:nvPr>
        </p:nvSpPr>
        <p:spPr>
          <a:xfrm>
            <a:off x="7843850" y="9015984"/>
            <a:ext cx="2811900" cy="6948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sz="1800" b="0">
                <a:solidFill>
                  <a:schemeClr val="accent4"/>
                </a:solidFill>
              </a:defRPr>
            </a:lvl1pPr>
            <a:lvl2pPr lvl="1">
              <a:lnSpc>
                <a:spcPct val="125000"/>
              </a:lnSpc>
              <a:spcBef>
                <a:spcPts val="0"/>
              </a:spcBef>
              <a:spcAft>
                <a:spcPts val="0"/>
              </a:spcAft>
              <a:buNone/>
              <a:defRPr sz="1800" b="0">
                <a:solidFill>
                  <a:schemeClr val="accent4"/>
                </a:solidFill>
              </a:defRPr>
            </a:lvl2pPr>
            <a:lvl3pPr lvl="2">
              <a:lnSpc>
                <a:spcPct val="125000"/>
              </a:lnSpc>
              <a:spcBef>
                <a:spcPts val="0"/>
              </a:spcBef>
              <a:spcAft>
                <a:spcPts val="0"/>
              </a:spcAft>
              <a:buNone/>
              <a:defRPr sz="1800" b="0">
                <a:solidFill>
                  <a:schemeClr val="accent4"/>
                </a:solidFill>
              </a:defRPr>
            </a:lvl3pPr>
            <a:lvl4pPr lvl="3">
              <a:lnSpc>
                <a:spcPct val="125000"/>
              </a:lnSpc>
              <a:spcBef>
                <a:spcPts val="0"/>
              </a:spcBef>
              <a:spcAft>
                <a:spcPts val="0"/>
              </a:spcAft>
              <a:buNone/>
              <a:defRPr sz="1800" b="0">
                <a:solidFill>
                  <a:schemeClr val="accent4"/>
                </a:solidFill>
              </a:defRPr>
            </a:lvl4pPr>
            <a:lvl5pPr lvl="4">
              <a:lnSpc>
                <a:spcPct val="125000"/>
              </a:lnSpc>
              <a:spcBef>
                <a:spcPts val="0"/>
              </a:spcBef>
              <a:spcAft>
                <a:spcPts val="0"/>
              </a:spcAft>
              <a:buNone/>
              <a:defRPr sz="1800" b="0">
                <a:solidFill>
                  <a:schemeClr val="accent4"/>
                </a:solidFill>
              </a:defRPr>
            </a:lvl5pPr>
            <a:lvl6pPr lvl="5">
              <a:lnSpc>
                <a:spcPct val="125000"/>
              </a:lnSpc>
              <a:spcBef>
                <a:spcPts val="0"/>
              </a:spcBef>
              <a:spcAft>
                <a:spcPts val="0"/>
              </a:spcAft>
              <a:buNone/>
              <a:defRPr sz="1800" b="0">
                <a:solidFill>
                  <a:schemeClr val="accent4"/>
                </a:solidFill>
              </a:defRPr>
            </a:lvl6pPr>
            <a:lvl7pPr lvl="6">
              <a:lnSpc>
                <a:spcPct val="125000"/>
              </a:lnSpc>
              <a:spcBef>
                <a:spcPts val="0"/>
              </a:spcBef>
              <a:spcAft>
                <a:spcPts val="0"/>
              </a:spcAft>
              <a:buNone/>
              <a:defRPr sz="1800" b="0">
                <a:solidFill>
                  <a:schemeClr val="accent4"/>
                </a:solidFill>
              </a:defRPr>
            </a:lvl7pPr>
            <a:lvl8pPr lvl="7">
              <a:lnSpc>
                <a:spcPct val="125000"/>
              </a:lnSpc>
              <a:spcBef>
                <a:spcPts val="0"/>
              </a:spcBef>
              <a:spcAft>
                <a:spcPts val="0"/>
              </a:spcAft>
              <a:buNone/>
              <a:defRPr sz="1800" b="0">
                <a:solidFill>
                  <a:schemeClr val="accent4"/>
                </a:solidFill>
              </a:defRPr>
            </a:lvl8pPr>
            <a:lvl9pPr lvl="8">
              <a:lnSpc>
                <a:spcPct val="125000"/>
              </a:lnSpc>
              <a:spcBef>
                <a:spcPts val="0"/>
              </a:spcBef>
              <a:spcAft>
                <a:spcPts val="0"/>
              </a:spcAft>
              <a:buNone/>
              <a:defRPr sz="1800" b="0">
                <a:solidFill>
                  <a:schemeClr val="accent4"/>
                </a:solidFill>
              </a:defRPr>
            </a:lvl9pPr>
          </a:lstStyle>
          <a:p>
            <a:endParaRPr/>
          </a:p>
        </p:txBody>
      </p:sp>
      <p:sp>
        <p:nvSpPr>
          <p:cNvPr id="361" name="Google Shape;361;p48"/>
          <p:cNvSpPr txBox="1">
            <a:spLocks noGrp="1"/>
          </p:cNvSpPr>
          <p:nvPr>
            <p:ph type="ctrTitle"/>
          </p:nvPr>
        </p:nvSpPr>
        <p:spPr>
          <a:xfrm>
            <a:off x="790575" y="3849624"/>
            <a:ext cx="11964900" cy="1710000"/>
          </a:xfrm>
          <a:prstGeom prst="rect">
            <a:avLst/>
          </a:prstGeom>
        </p:spPr>
        <p:txBody>
          <a:bodyPr spcFirstLastPara="1" wrap="square" lIns="0" tIns="0" rIns="0" bIns="0" anchor="b" anchorCtr="0">
            <a:noAutofit/>
          </a:bodyPr>
          <a:lstStyle>
            <a:lvl1pPr lvl="0">
              <a:spcBef>
                <a:spcPts val="0"/>
              </a:spcBef>
              <a:spcAft>
                <a:spcPts val="0"/>
              </a:spcAft>
              <a:buClr>
                <a:schemeClr val="accent4"/>
              </a:buClr>
              <a:buSzPts val="7200"/>
              <a:buNone/>
              <a:defRPr sz="7200">
                <a:solidFill>
                  <a:schemeClr val="accent4"/>
                </a:solidFill>
              </a:defRPr>
            </a:lvl1pPr>
            <a:lvl2pPr lvl="1">
              <a:spcBef>
                <a:spcPts val="0"/>
              </a:spcBef>
              <a:spcAft>
                <a:spcPts val="0"/>
              </a:spcAft>
              <a:buClr>
                <a:schemeClr val="accent4"/>
              </a:buClr>
              <a:buSzPts val="5600"/>
              <a:buNone/>
              <a:defRPr>
                <a:solidFill>
                  <a:schemeClr val="accent4"/>
                </a:solidFill>
              </a:defRPr>
            </a:lvl2pPr>
            <a:lvl3pPr lvl="2">
              <a:spcBef>
                <a:spcPts val="0"/>
              </a:spcBef>
              <a:spcAft>
                <a:spcPts val="0"/>
              </a:spcAft>
              <a:buClr>
                <a:schemeClr val="accent4"/>
              </a:buClr>
              <a:buSzPts val="5600"/>
              <a:buNone/>
              <a:defRPr>
                <a:solidFill>
                  <a:schemeClr val="accent4"/>
                </a:solidFill>
              </a:defRPr>
            </a:lvl3pPr>
            <a:lvl4pPr lvl="3">
              <a:spcBef>
                <a:spcPts val="0"/>
              </a:spcBef>
              <a:spcAft>
                <a:spcPts val="0"/>
              </a:spcAft>
              <a:buClr>
                <a:schemeClr val="accent4"/>
              </a:buClr>
              <a:buSzPts val="5600"/>
              <a:buNone/>
              <a:defRPr>
                <a:solidFill>
                  <a:schemeClr val="accent4"/>
                </a:solidFill>
              </a:defRPr>
            </a:lvl4pPr>
            <a:lvl5pPr lvl="4">
              <a:spcBef>
                <a:spcPts val="0"/>
              </a:spcBef>
              <a:spcAft>
                <a:spcPts val="0"/>
              </a:spcAft>
              <a:buClr>
                <a:schemeClr val="accent4"/>
              </a:buClr>
              <a:buSzPts val="5600"/>
              <a:buNone/>
              <a:defRPr>
                <a:solidFill>
                  <a:schemeClr val="accent4"/>
                </a:solidFill>
              </a:defRPr>
            </a:lvl5pPr>
            <a:lvl6pPr lvl="5">
              <a:spcBef>
                <a:spcPts val="0"/>
              </a:spcBef>
              <a:spcAft>
                <a:spcPts val="0"/>
              </a:spcAft>
              <a:buClr>
                <a:schemeClr val="accent4"/>
              </a:buClr>
              <a:buSzPts val="5600"/>
              <a:buNone/>
              <a:defRPr>
                <a:solidFill>
                  <a:schemeClr val="accent4"/>
                </a:solidFill>
              </a:defRPr>
            </a:lvl6pPr>
            <a:lvl7pPr lvl="6">
              <a:spcBef>
                <a:spcPts val="0"/>
              </a:spcBef>
              <a:spcAft>
                <a:spcPts val="0"/>
              </a:spcAft>
              <a:buClr>
                <a:schemeClr val="accent4"/>
              </a:buClr>
              <a:buSzPts val="5600"/>
              <a:buNone/>
              <a:defRPr>
                <a:solidFill>
                  <a:schemeClr val="accent4"/>
                </a:solidFill>
              </a:defRPr>
            </a:lvl7pPr>
            <a:lvl8pPr lvl="7">
              <a:spcBef>
                <a:spcPts val="0"/>
              </a:spcBef>
              <a:spcAft>
                <a:spcPts val="0"/>
              </a:spcAft>
              <a:buClr>
                <a:schemeClr val="accent4"/>
              </a:buClr>
              <a:buSzPts val="5600"/>
              <a:buNone/>
              <a:defRPr>
                <a:solidFill>
                  <a:schemeClr val="accent4"/>
                </a:solidFill>
              </a:defRPr>
            </a:lvl8pPr>
            <a:lvl9pPr lvl="8">
              <a:spcBef>
                <a:spcPts val="0"/>
              </a:spcBef>
              <a:spcAft>
                <a:spcPts val="0"/>
              </a:spcAft>
              <a:buClr>
                <a:schemeClr val="accent4"/>
              </a:buClr>
              <a:buSzPts val="5600"/>
              <a:buNone/>
              <a:defRPr>
                <a:solidFill>
                  <a:schemeClr val="accent4"/>
                </a:solidFill>
              </a:defRPr>
            </a:lvl9pPr>
          </a:lstStyle>
          <a:p>
            <a:endParaRPr/>
          </a:p>
        </p:txBody>
      </p:sp>
      <p:sp>
        <p:nvSpPr>
          <p:cNvPr id="362" name="Google Shape;362;p48"/>
          <p:cNvSpPr txBox="1">
            <a:spLocks noGrp="1"/>
          </p:cNvSpPr>
          <p:nvPr>
            <p:ph type="subTitle" idx="4"/>
          </p:nvPr>
        </p:nvSpPr>
        <p:spPr>
          <a:xfrm>
            <a:off x="790575" y="6153912"/>
            <a:ext cx="119649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a:solidFill>
                  <a:schemeClr val="accent4"/>
                </a:solidFill>
              </a:defRPr>
            </a:lvl1pPr>
            <a:lvl2pPr lvl="1">
              <a:lnSpc>
                <a:spcPct val="125000"/>
              </a:lnSpc>
              <a:spcBef>
                <a:spcPts val="0"/>
              </a:spcBef>
              <a:spcAft>
                <a:spcPts val="0"/>
              </a:spcAft>
              <a:buNone/>
              <a:defRPr sz="1800">
                <a:solidFill>
                  <a:schemeClr val="accent4"/>
                </a:solidFill>
              </a:defRPr>
            </a:lvl2pPr>
            <a:lvl3pPr lvl="2">
              <a:lnSpc>
                <a:spcPct val="125000"/>
              </a:lnSpc>
              <a:spcBef>
                <a:spcPts val="0"/>
              </a:spcBef>
              <a:spcAft>
                <a:spcPts val="0"/>
              </a:spcAft>
              <a:buNone/>
              <a:defRPr sz="1800">
                <a:solidFill>
                  <a:schemeClr val="accent4"/>
                </a:solidFill>
              </a:defRPr>
            </a:lvl3pPr>
            <a:lvl4pPr lvl="3">
              <a:lnSpc>
                <a:spcPct val="125000"/>
              </a:lnSpc>
              <a:spcBef>
                <a:spcPts val="0"/>
              </a:spcBef>
              <a:spcAft>
                <a:spcPts val="0"/>
              </a:spcAft>
              <a:buNone/>
              <a:defRPr sz="1800">
                <a:solidFill>
                  <a:schemeClr val="accent4"/>
                </a:solidFill>
              </a:defRPr>
            </a:lvl4pPr>
            <a:lvl5pPr lvl="4">
              <a:lnSpc>
                <a:spcPct val="125000"/>
              </a:lnSpc>
              <a:spcBef>
                <a:spcPts val="0"/>
              </a:spcBef>
              <a:spcAft>
                <a:spcPts val="0"/>
              </a:spcAft>
              <a:buNone/>
              <a:defRPr sz="1800">
                <a:solidFill>
                  <a:schemeClr val="accent4"/>
                </a:solidFill>
              </a:defRPr>
            </a:lvl5pPr>
            <a:lvl6pPr lvl="5">
              <a:lnSpc>
                <a:spcPct val="125000"/>
              </a:lnSpc>
              <a:spcBef>
                <a:spcPts val="0"/>
              </a:spcBef>
              <a:spcAft>
                <a:spcPts val="0"/>
              </a:spcAft>
              <a:buNone/>
              <a:defRPr sz="1800">
                <a:solidFill>
                  <a:schemeClr val="accent4"/>
                </a:solidFill>
              </a:defRPr>
            </a:lvl6pPr>
            <a:lvl7pPr lvl="6">
              <a:lnSpc>
                <a:spcPct val="125000"/>
              </a:lnSpc>
              <a:spcBef>
                <a:spcPts val="0"/>
              </a:spcBef>
              <a:spcAft>
                <a:spcPts val="0"/>
              </a:spcAft>
              <a:buNone/>
              <a:defRPr sz="1800">
                <a:solidFill>
                  <a:schemeClr val="accent4"/>
                </a:solidFill>
              </a:defRPr>
            </a:lvl7pPr>
            <a:lvl8pPr lvl="7">
              <a:lnSpc>
                <a:spcPct val="125000"/>
              </a:lnSpc>
              <a:spcBef>
                <a:spcPts val="0"/>
              </a:spcBef>
              <a:spcAft>
                <a:spcPts val="0"/>
              </a:spcAft>
              <a:buNone/>
              <a:defRPr sz="1800">
                <a:solidFill>
                  <a:schemeClr val="accent4"/>
                </a:solidFill>
              </a:defRPr>
            </a:lvl8pPr>
            <a:lvl9pPr lvl="8">
              <a:lnSpc>
                <a:spcPct val="125000"/>
              </a:lnSpc>
              <a:spcBef>
                <a:spcPts val="0"/>
              </a:spcBef>
              <a:spcAft>
                <a:spcPts val="0"/>
              </a:spcAft>
              <a:buNone/>
              <a:defRPr sz="1800">
                <a:solidFill>
                  <a:schemeClr val="accent4"/>
                </a:solidFill>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05_Title_Gradient_Light">
  <p:cSld name="TITLE_2_1_1_1_1">
    <p:bg>
      <p:bgPr>
        <a:blipFill>
          <a:blip r:embed="rId2">
            <a:alphaModFix/>
          </a:blip>
          <a:stretch>
            <a:fillRect/>
          </a:stretch>
        </a:blipFill>
        <a:effectLst/>
      </p:bgPr>
    </p:bg>
    <p:spTree>
      <p:nvGrpSpPr>
        <p:cNvPr id="1" name="Shape 363"/>
        <p:cNvGrpSpPr/>
        <p:nvPr/>
      </p:nvGrpSpPr>
      <p:grpSpPr>
        <a:xfrm>
          <a:off x="0" y="0"/>
          <a:ext cx="0" cy="0"/>
          <a:chOff x="0" y="0"/>
          <a:chExt cx="0" cy="0"/>
        </a:xfrm>
      </p:grpSpPr>
      <p:sp>
        <p:nvSpPr>
          <p:cNvPr id="364" name="Google Shape;364;p49"/>
          <p:cNvSpPr txBox="1">
            <a:spLocks noGrp="1"/>
          </p:cNvSpPr>
          <p:nvPr>
            <p:ph type="subTitle" idx="1"/>
          </p:nvPr>
        </p:nvSpPr>
        <p:spPr>
          <a:xfrm>
            <a:off x="790575" y="9015984"/>
            <a:ext cx="2811900" cy="6948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sz="1800" b="0"/>
            </a:lvl1pPr>
            <a:lvl2pPr lvl="1">
              <a:lnSpc>
                <a:spcPct val="125000"/>
              </a:lnSpc>
              <a:spcBef>
                <a:spcPts val="0"/>
              </a:spcBef>
              <a:spcAft>
                <a:spcPts val="0"/>
              </a:spcAft>
              <a:buNone/>
              <a:defRPr sz="1800" b="0"/>
            </a:lvl2pPr>
            <a:lvl3pPr lvl="2">
              <a:lnSpc>
                <a:spcPct val="125000"/>
              </a:lnSpc>
              <a:spcBef>
                <a:spcPts val="0"/>
              </a:spcBef>
              <a:spcAft>
                <a:spcPts val="0"/>
              </a:spcAft>
              <a:buNone/>
              <a:defRPr sz="1800" b="0"/>
            </a:lvl3pPr>
            <a:lvl4pPr lvl="3">
              <a:lnSpc>
                <a:spcPct val="125000"/>
              </a:lnSpc>
              <a:spcBef>
                <a:spcPts val="0"/>
              </a:spcBef>
              <a:spcAft>
                <a:spcPts val="0"/>
              </a:spcAft>
              <a:buNone/>
              <a:defRPr sz="1800" b="0"/>
            </a:lvl4pPr>
            <a:lvl5pPr lvl="4">
              <a:lnSpc>
                <a:spcPct val="125000"/>
              </a:lnSpc>
              <a:spcBef>
                <a:spcPts val="0"/>
              </a:spcBef>
              <a:spcAft>
                <a:spcPts val="0"/>
              </a:spcAft>
              <a:buNone/>
              <a:defRPr sz="1800" b="0"/>
            </a:lvl5pPr>
            <a:lvl6pPr lvl="5">
              <a:lnSpc>
                <a:spcPct val="125000"/>
              </a:lnSpc>
              <a:spcBef>
                <a:spcPts val="0"/>
              </a:spcBef>
              <a:spcAft>
                <a:spcPts val="0"/>
              </a:spcAft>
              <a:buNone/>
              <a:defRPr sz="1800" b="0"/>
            </a:lvl6pPr>
            <a:lvl7pPr lvl="6">
              <a:lnSpc>
                <a:spcPct val="125000"/>
              </a:lnSpc>
              <a:spcBef>
                <a:spcPts val="0"/>
              </a:spcBef>
              <a:spcAft>
                <a:spcPts val="0"/>
              </a:spcAft>
              <a:buNone/>
              <a:defRPr sz="1800" b="0"/>
            </a:lvl7pPr>
            <a:lvl8pPr lvl="7">
              <a:lnSpc>
                <a:spcPct val="125000"/>
              </a:lnSpc>
              <a:spcBef>
                <a:spcPts val="0"/>
              </a:spcBef>
              <a:spcAft>
                <a:spcPts val="0"/>
              </a:spcAft>
              <a:buNone/>
              <a:defRPr sz="1800" b="0"/>
            </a:lvl8pPr>
            <a:lvl9pPr lvl="8">
              <a:lnSpc>
                <a:spcPct val="125000"/>
              </a:lnSpc>
              <a:spcBef>
                <a:spcPts val="0"/>
              </a:spcBef>
              <a:spcAft>
                <a:spcPts val="0"/>
              </a:spcAft>
              <a:buNone/>
              <a:defRPr sz="1800" b="0"/>
            </a:lvl9pPr>
          </a:lstStyle>
          <a:p>
            <a:endParaRPr/>
          </a:p>
        </p:txBody>
      </p:sp>
      <p:sp>
        <p:nvSpPr>
          <p:cNvPr id="365" name="Google Shape;365;p49"/>
          <p:cNvSpPr txBox="1">
            <a:spLocks noGrp="1"/>
          </p:cNvSpPr>
          <p:nvPr>
            <p:ph type="subTitle" idx="2"/>
          </p:nvPr>
        </p:nvSpPr>
        <p:spPr>
          <a:xfrm>
            <a:off x="4317213" y="9015984"/>
            <a:ext cx="2811900" cy="6948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sz="1800" b="0"/>
            </a:lvl1pPr>
            <a:lvl2pPr lvl="1">
              <a:lnSpc>
                <a:spcPct val="125000"/>
              </a:lnSpc>
              <a:spcBef>
                <a:spcPts val="0"/>
              </a:spcBef>
              <a:spcAft>
                <a:spcPts val="0"/>
              </a:spcAft>
              <a:buNone/>
              <a:defRPr sz="1800" b="0"/>
            </a:lvl2pPr>
            <a:lvl3pPr lvl="2">
              <a:lnSpc>
                <a:spcPct val="125000"/>
              </a:lnSpc>
              <a:spcBef>
                <a:spcPts val="0"/>
              </a:spcBef>
              <a:spcAft>
                <a:spcPts val="0"/>
              </a:spcAft>
              <a:buNone/>
              <a:defRPr sz="1800" b="0"/>
            </a:lvl3pPr>
            <a:lvl4pPr lvl="3">
              <a:lnSpc>
                <a:spcPct val="125000"/>
              </a:lnSpc>
              <a:spcBef>
                <a:spcPts val="0"/>
              </a:spcBef>
              <a:spcAft>
                <a:spcPts val="0"/>
              </a:spcAft>
              <a:buNone/>
              <a:defRPr sz="1800" b="0"/>
            </a:lvl4pPr>
            <a:lvl5pPr lvl="4">
              <a:lnSpc>
                <a:spcPct val="125000"/>
              </a:lnSpc>
              <a:spcBef>
                <a:spcPts val="0"/>
              </a:spcBef>
              <a:spcAft>
                <a:spcPts val="0"/>
              </a:spcAft>
              <a:buNone/>
              <a:defRPr sz="1800" b="0"/>
            </a:lvl5pPr>
            <a:lvl6pPr lvl="5">
              <a:lnSpc>
                <a:spcPct val="125000"/>
              </a:lnSpc>
              <a:spcBef>
                <a:spcPts val="0"/>
              </a:spcBef>
              <a:spcAft>
                <a:spcPts val="0"/>
              </a:spcAft>
              <a:buNone/>
              <a:defRPr sz="1800" b="0"/>
            </a:lvl6pPr>
            <a:lvl7pPr lvl="6">
              <a:lnSpc>
                <a:spcPct val="125000"/>
              </a:lnSpc>
              <a:spcBef>
                <a:spcPts val="0"/>
              </a:spcBef>
              <a:spcAft>
                <a:spcPts val="0"/>
              </a:spcAft>
              <a:buNone/>
              <a:defRPr sz="1800" b="0"/>
            </a:lvl7pPr>
            <a:lvl8pPr lvl="7">
              <a:lnSpc>
                <a:spcPct val="125000"/>
              </a:lnSpc>
              <a:spcBef>
                <a:spcPts val="0"/>
              </a:spcBef>
              <a:spcAft>
                <a:spcPts val="0"/>
              </a:spcAft>
              <a:buNone/>
              <a:defRPr sz="1800" b="0"/>
            </a:lvl8pPr>
            <a:lvl9pPr lvl="8">
              <a:lnSpc>
                <a:spcPct val="125000"/>
              </a:lnSpc>
              <a:spcBef>
                <a:spcPts val="0"/>
              </a:spcBef>
              <a:spcAft>
                <a:spcPts val="0"/>
              </a:spcAft>
              <a:buNone/>
              <a:defRPr sz="1800" b="0"/>
            </a:lvl9pPr>
          </a:lstStyle>
          <a:p>
            <a:endParaRPr/>
          </a:p>
        </p:txBody>
      </p:sp>
      <p:sp>
        <p:nvSpPr>
          <p:cNvPr id="366" name="Google Shape;366;p49"/>
          <p:cNvSpPr txBox="1">
            <a:spLocks noGrp="1"/>
          </p:cNvSpPr>
          <p:nvPr>
            <p:ph type="subTitle" idx="3"/>
          </p:nvPr>
        </p:nvSpPr>
        <p:spPr>
          <a:xfrm>
            <a:off x="7843850" y="9015984"/>
            <a:ext cx="2811900" cy="6948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sz="1800" b="0"/>
            </a:lvl1pPr>
            <a:lvl2pPr lvl="1">
              <a:lnSpc>
                <a:spcPct val="125000"/>
              </a:lnSpc>
              <a:spcBef>
                <a:spcPts val="0"/>
              </a:spcBef>
              <a:spcAft>
                <a:spcPts val="0"/>
              </a:spcAft>
              <a:buNone/>
              <a:defRPr sz="1800" b="0"/>
            </a:lvl2pPr>
            <a:lvl3pPr lvl="2">
              <a:lnSpc>
                <a:spcPct val="125000"/>
              </a:lnSpc>
              <a:spcBef>
                <a:spcPts val="0"/>
              </a:spcBef>
              <a:spcAft>
                <a:spcPts val="0"/>
              </a:spcAft>
              <a:buNone/>
              <a:defRPr sz="1800" b="0"/>
            </a:lvl3pPr>
            <a:lvl4pPr lvl="3">
              <a:lnSpc>
                <a:spcPct val="125000"/>
              </a:lnSpc>
              <a:spcBef>
                <a:spcPts val="0"/>
              </a:spcBef>
              <a:spcAft>
                <a:spcPts val="0"/>
              </a:spcAft>
              <a:buNone/>
              <a:defRPr sz="1800" b="0"/>
            </a:lvl4pPr>
            <a:lvl5pPr lvl="4">
              <a:lnSpc>
                <a:spcPct val="125000"/>
              </a:lnSpc>
              <a:spcBef>
                <a:spcPts val="0"/>
              </a:spcBef>
              <a:spcAft>
                <a:spcPts val="0"/>
              </a:spcAft>
              <a:buNone/>
              <a:defRPr sz="1800" b="0"/>
            </a:lvl5pPr>
            <a:lvl6pPr lvl="5">
              <a:lnSpc>
                <a:spcPct val="125000"/>
              </a:lnSpc>
              <a:spcBef>
                <a:spcPts val="0"/>
              </a:spcBef>
              <a:spcAft>
                <a:spcPts val="0"/>
              </a:spcAft>
              <a:buNone/>
              <a:defRPr sz="1800" b="0"/>
            </a:lvl6pPr>
            <a:lvl7pPr lvl="6">
              <a:lnSpc>
                <a:spcPct val="125000"/>
              </a:lnSpc>
              <a:spcBef>
                <a:spcPts val="0"/>
              </a:spcBef>
              <a:spcAft>
                <a:spcPts val="0"/>
              </a:spcAft>
              <a:buNone/>
              <a:defRPr sz="1800" b="0"/>
            </a:lvl7pPr>
            <a:lvl8pPr lvl="7">
              <a:lnSpc>
                <a:spcPct val="125000"/>
              </a:lnSpc>
              <a:spcBef>
                <a:spcPts val="0"/>
              </a:spcBef>
              <a:spcAft>
                <a:spcPts val="0"/>
              </a:spcAft>
              <a:buNone/>
              <a:defRPr sz="1800" b="0"/>
            </a:lvl8pPr>
            <a:lvl9pPr lvl="8">
              <a:lnSpc>
                <a:spcPct val="125000"/>
              </a:lnSpc>
              <a:spcBef>
                <a:spcPts val="0"/>
              </a:spcBef>
              <a:spcAft>
                <a:spcPts val="0"/>
              </a:spcAft>
              <a:buNone/>
              <a:defRPr sz="1800" b="0"/>
            </a:lvl9pPr>
          </a:lstStyle>
          <a:p>
            <a:endParaRPr/>
          </a:p>
        </p:txBody>
      </p:sp>
      <p:sp>
        <p:nvSpPr>
          <p:cNvPr id="367" name="Google Shape;367;p49"/>
          <p:cNvSpPr txBox="1">
            <a:spLocks noGrp="1"/>
          </p:cNvSpPr>
          <p:nvPr>
            <p:ph type="ctrTitle"/>
          </p:nvPr>
        </p:nvSpPr>
        <p:spPr>
          <a:xfrm>
            <a:off x="790575" y="3849624"/>
            <a:ext cx="11964900" cy="1710000"/>
          </a:xfrm>
          <a:prstGeom prst="rect">
            <a:avLst/>
          </a:prstGeom>
        </p:spPr>
        <p:txBody>
          <a:bodyPr spcFirstLastPara="1" wrap="square" lIns="0" tIns="0" rIns="0" bIns="0" anchor="b" anchorCtr="0">
            <a:noAutofit/>
          </a:bodyPr>
          <a:lstStyle>
            <a:lvl1pPr lvl="0">
              <a:spcBef>
                <a:spcPts val="0"/>
              </a:spcBef>
              <a:spcAft>
                <a:spcPts val="0"/>
              </a:spcAft>
              <a:buSzPts val="7200"/>
              <a:buNone/>
              <a:defRPr sz="72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368" name="Google Shape;368;p49"/>
          <p:cNvSpPr txBox="1">
            <a:spLocks noGrp="1"/>
          </p:cNvSpPr>
          <p:nvPr>
            <p:ph type="subTitle" idx="4"/>
          </p:nvPr>
        </p:nvSpPr>
        <p:spPr>
          <a:xfrm>
            <a:off x="790575" y="6153912"/>
            <a:ext cx="119649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a:lvl1pPr>
            <a:lvl2pPr lvl="1">
              <a:lnSpc>
                <a:spcPct val="125000"/>
              </a:lnSpc>
              <a:spcBef>
                <a:spcPts val="0"/>
              </a:spcBef>
              <a:spcAft>
                <a:spcPts val="0"/>
              </a:spcAft>
              <a:buNone/>
              <a:defRPr sz="1800"/>
            </a:lvl2pPr>
            <a:lvl3pPr lvl="2">
              <a:lnSpc>
                <a:spcPct val="125000"/>
              </a:lnSpc>
              <a:spcBef>
                <a:spcPts val="0"/>
              </a:spcBef>
              <a:spcAft>
                <a:spcPts val="0"/>
              </a:spcAft>
              <a:buNone/>
              <a:defRPr sz="1800"/>
            </a:lvl3pPr>
            <a:lvl4pPr lvl="3">
              <a:lnSpc>
                <a:spcPct val="125000"/>
              </a:lnSpc>
              <a:spcBef>
                <a:spcPts val="0"/>
              </a:spcBef>
              <a:spcAft>
                <a:spcPts val="0"/>
              </a:spcAft>
              <a:buNone/>
              <a:defRPr sz="1800"/>
            </a:lvl4pPr>
            <a:lvl5pPr lvl="4">
              <a:lnSpc>
                <a:spcPct val="125000"/>
              </a:lnSpc>
              <a:spcBef>
                <a:spcPts val="0"/>
              </a:spcBef>
              <a:spcAft>
                <a:spcPts val="0"/>
              </a:spcAft>
              <a:buNone/>
              <a:defRPr sz="1800"/>
            </a:lvl5pPr>
            <a:lvl6pPr lvl="5">
              <a:lnSpc>
                <a:spcPct val="125000"/>
              </a:lnSpc>
              <a:spcBef>
                <a:spcPts val="0"/>
              </a:spcBef>
              <a:spcAft>
                <a:spcPts val="0"/>
              </a:spcAft>
              <a:buNone/>
              <a:defRPr sz="1800"/>
            </a:lvl6pPr>
            <a:lvl7pPr lvl="6">
              <a:lnSpc>
                <a:spcPct val="125000"/>
              </a:lnSpc>
              <a:spcBef>
                <a:spcPts val="0"/>
              </a:spcBef>
              <a:spcAft>
                <a:spcPts val="0"/>
              </a:spcAft>
              <a:buNone/>
              <a:defRPr sz="1800"/>
            </a:lvl7pPr>
            <a:lvl8pPr lvl="7">
              <a:lnSpc>
                <a:spcPct val="125000"/>
              </a:lnSpc>
              <a:spcBef>
                <a:spcPts val="0"/>
              </a:spcBef>
              <a:spcAft>
                <a:spcPts val="0"/>
              </a:spcAft>
              <a:buNone/>
              <a:defRPr sz="1800"/>
            </a:lvl8pPr>
            <a:lvl9pPr lvl="8">
              <a:lnSpc>
                <a:spcPct val="125000"/>
              </a:lnSpc>
              <a:spcBef>
                <a:spcPts val="0"/>
              </a:spcBef>
              <a:spcAft>
                <a:spcPts val="0"/>
              </a:spcAft>
              <a:buNone/>
              <a:defRPr sz="1800"/>
            </a:lvl9pPr>
          </a:lstStyle>
          <a:p>
            <a:endParaRPr/>
          </a:p>
        </p:txBody>
      </p:sp>
      <p:pic>
        <p:nvPicPr>
          <p:cNvPr id="369" name="Google Shape;369;p49"/>
          <p:cNvPicPr preferRelativeResize="0"/>
          <p:nvPr/>
        </p:nvPicPr>
        <p:blipFill>
          <a:blip r:embed="rId3">
            <a:alphaModFix/>
          </a:blip>
          <a:stretch>
            <a:fillRect/>
          </a:stretch>
        </p:blipFill>
        <p:spPr>
          <a:xfrm>
            <a:off x="15429662" y="8815400"/>
            <a:ext cx="2439250" cy="1050499"/>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08_Agenda_Black">
  <p:cSld name="SECTION_HEADER_2_2_2">
    <p:bg>
      <p:bgPr>
        <a:solidFill>
          <a:schemeClr val="dk1"/>
        </a:solidFill>
        <a:effectLst/>
      </p:bgPr>
    </p:bg>
    <p:spTree>
      <p:nvGrpSpPr>
        <p:cNvPr id="1" name="Shape 370"/>
        <p:cNvGrpSpPr/>
        <p:nvPr/>
      </p:nvGrpSpPr>
      <p:grpSpPr>
        <a:xfrm>
          <a:off x="0" y="0"/>
          <a:ext cx="0" cy="0"/>
          <a:chOff x="0" y="0"/>
          <a:chExt cx="0" cy="0"/>
        </a:xfrm>
      </p:grpSpPr>
      <p:sp>
        <p:nvSpPr>
          <p:cNvPr id="371" name="Google Shape;371;p50"/>
          <p:cNvSpPr txBox="1">
            <a:spLocks noGrp="1"/>
          </p:cNvSpPr>
          <p:nvPr>
            <p:ph type="body" idx="1"/>
          </p:nvPr>
        </p:nvSpPr>
        <p:spPr>
          <a:xfrm>
            <a:off x="9372600" y="1828050"/>
            <a:ext cx="7163400" cy="6935700"/>
          </a:xfrm>
          <a:prstGeom prst="rect">
            <a:avLst/>
          </a:prstGeom>
        </p:spPr>
        <p:txBody>
          <a:bodyPr spcFirstLastPara="1" wrap="square" lIns="0" tIns="0" rIns="0" bIns="0" anchor="ctr" anchorCtr="0">
            <a:noAutofit/>
          </a:bodyPr>
          <a:lstStyle>
            <a:lvl1pPr marL="457200" lvl="0" indent="-400050">
              <a:lnSpc>
                <a:spcPct val="115000"/>
              </a:lnSpc>
              <a:spcBef>
                <a:spcPts val="0"/>
              </a:spcBef>
              <a:spcAft>
                <a:spcPts val="0"/>
              </a:spcAft>
              <a:buClr>
                <a:schemeClr val="accent4"/>
              </a:buClr>
              <a:buSzPts val="2700"/>
              <a:buNone/>
              <a:defRPr sz="2700">
                <a:solidFill>
                  <a:schemeClr val="accent4"/>
                </a:solidFill>
              </a:defRPr>
            </a:lvl1pPr>
            <a:lvl2pPr marL="914400" lvl="1" indent="-400050">
              <a:lnSpc>
                <a:spcPct val="115000"/>
              </a:lnSpc>
              <a:spcBef>
                <a:spcPts val="1800"/>
              </a:spcBef>
              <a:spcAft>
                <a:spcPts val="0"/>
              </a:spcAft>
              <a:buClr>
                <a:schemeClr val="accent4"/>
              </a:buClr>
              <a:buSzPts val="2700"/>
              <a:buAutoNum type="alphaLcPeriod"/>
              <a:defRPr sz="2700">
                <a:solidFill>
                  <a:schemeClr val="accent4"/>
                </a:solidFill>
              </a:defRPr>
            </a:lvl2pPr>
            <a:lvl3pPr marL="1371600" lvl="2" indent="-400050">
              <a:lnSpc>
                <a:spcPct val="115000"/>
              </a:lnSpc>
              <a:spcBef>
                <a:spcPts val="1800"/>
              </a:spcBef>
              <a:spcAft>
                <a:spcPts val="0"/>
              </a:spcAft>
              <a:buClr>
                <a:schemeClr val="accent4"/>
              </a:buClr>
              <a:buSzPts val="2700"/>
              <a:buAutoNum type="romanLcPeriod"/>
              <a:defRPr sz="2700">
                <a:solidFill>
                  <a:schemeClr val="accent4"/>
                </a:solidFill>
              </a:defRPr>
            </a:lvl3pPr>
            <a:lvl4pPr marL="1828800" lvl="3" indent="-400050">
              <a:lnSpc>
                <a:spcPct val="115000"/>
              </a:lnSpc>
              <a:spcBef>
                <a:spcPts val="1800"/>
              </a:spcBef>
              <a:spcAft>
                <a:spcPts val="0"/>
              </a:spcAft>
              <a:buClr>
                <a:schemeClr val="accent4"/>
              </a:buClr>
              <a:buSzPts val="2700"/>
              <a:buAutoNum type="arabicPeriod"/>
              <a:defRPr sz="2700">
                <a:solidFill>
                  <a:schemeClr val="accent4"/>
                </a:solidFill>
              </a:defRPr>
            </a:lvl4pPr>
            <a:lvl5pPr marL="2286000" lvl="4" indent="-400050">
              <a:lnSpc>
                <a:spcPct val="115000"/>
              </a:lnSpc>
              <a:spcBef>
                <a:spcPts val="1800"/>
              </a:spcBef>
              <a:spcAft>
                <a:spcPts val="0"/>
              </a:spcAft>
              <a:buClr>
                <a:schemeClr val="accent4"/>
              </a:buClr>
              <a:buSzPts val="2700"/>
              <a:buAutoNum type="alphaLcPeriod"/>
              <a:defRPr sz="2700">
                <a:solidFill>
                  <a:schemeClr val="accent4"/>
                </a:solidFill>
              </a:defRPr>
            </a:lvl5pPr>
            <a:lvl6pPr marL="2743200" lvl="5" indent="-400050">
              <a:lnSpc>
                <a:spcPct val="115000"/>
              </a:lnSpc>
              <a:spcBef>
                <a:spcPts val="1800"/>
              </a:spcBef>
              <a:spcAft>
                <a:spcPts val="0"/>
              </a:spcAft>
              <a:buClr>
                <a:schemeClr val="accent4"/>
              </a:buClr>
              <a:buSzPts val="2700"/>
              <a:buAutoNum type="romanLcPeriod"/>
              <a:defRPr sz="2700">
                <a:solidFill>
                  <a:schemeClr val="accent4"/>
                </a:solidFill>
              </a:defRPr>
            </a:lvl6pPr>
            <a:lvl7pPr marL="3200400" lvl="6" indent="-400050">
              <a:lnSpc>
                <a:spcPct val="115000"/>
              </a:lnSpc>
              <a:spcBef>
                <a:spcPts val="1800"/>
              </a:spcBef>
              <a:spcAft>
                <a:spcPts val="0"/>
              </a:spcAft>
              <a:buClr>
                <a:schemeClr val="accent4"/>
              </a:buClr>
              <a:buSzPts val="2700"/>
              <a:buAutoNum type="arabicPeriod"/>
              <a:defRPr sz="2700">
                <a:solidFill>
                  <a:schemeClr val="accent4"/>
                </a:solidFill>
              </a:defRPr>
            </a:lvl7pPr>
            <a:lvl8pPr marL="3657600" lvl="7" indent="-400050">
              <a:lnSpc>
                <a:spcPct val="115000"/>
              </a:lnSpc>
              <a:spcBef>
                <a:spcPts val="1800"/>
              </a:spcBef>
              <a:spcAft>
                <a:spcPts val="0"/>
              </a:spcAft>
              <a:buClr>
                <a:schemeClr val="accent4"/>
              </a:buClr>
              <a:buSzPts val="2700"/>
              <a:buAutoNum type="alphaLcPeriod"/>
              <a:defRPr sz="2700">
                <a:solidFill>
                  <a:schemeClr val="accent4"/>
                </a:solidFill>
              </a:defRPr>
            </a:lvl8pPr>
            <a:lvl9pPr marL="4114800" lvl="8" indent="-400050">
              <a:lnSpc>
                <a:spcPct val="115000"/>
              </a:lnSpc>
              <a:spcBef>
                <a:spcPts val="1800"/>
              </a:spcBef>
              <a:spcAft>
                <a:spcPts val="1800"/>
              </a:spcAft>
              <a:buClr>
                <a:schemeClr val="accent4"/>
              </a:buClr>
              <a:buSzPts val="2700"/>
              <a:buAutoNum type="romanLcPeriod"/>
              <a:defRPr sz="2700">
                <a:solidFill>
                  <a:schemeClr val="accent4"/>
                </a:solidFill>
              </a:defRPr>
            </a:lvl9pPr>
          </a:lstStyle>
          <a:p>
            <a:endParaRPr/>
          </a:p>
        </p:txBody>
      </p:sp>
      <p:sp>
        <p:nvSpPr>
          <p:cNvPr id="372" name="Google Shape;372;p50"/>
          <p:cNvSpPr txBox="1">
            <a:spLocks noGrp="1"/>
          </p:cNvSpPr>
          <p:nvPr>
            <p:ph type="title"/>
          </p:nvPr>
        </p:nvSpPr>
        <p:spPr>
          <a:xfrm>
            <a:off x="1527048" y="4301688"/>
            <a:ext cx="4224600" cy="1683600"/>
          </a:xfrm>
          <a:prstGeom prst="rect">
            <a:avLst/>
          </a:prstGeom>
        </p:spPr>
        <p:txBody>
          <a:bodyPr spcFirstLastPara="1" wrap="square" lIns="0" tIns="0" rIns="0" bIns="0" anchor="ctr" anchorCtr="0">
            <a:noAutofit/>
          </a:bodyPr>
          <a:lstStyle>
            <a:lvl1pPr lvl="0">
              <a:spcBef>
                <a:spcPts val="0"/>
              </a:spcBef>
              <a:spcAft>
                <a:spcPts val="0"/>
              </a:spcAft>
              <a:buClr>
                <a:schemeClr val="accent4"/>
              </a:buClr>
              <a:buSzPts val="5600"/>
              <a:buNone/>
              <a:defRPr>
                <a:solidFill>
                  <a:schemeClr val="accent4"/>
                </a:solidFill>
              </a:defRPr>
            </a:lvl1pPr>
            <a:lvl2pPr lvl="1" algn="ctr">
              <a:spcBef>
                <a:spcPts val="0"/>
              </a:spcBef>
              <a:spcAft>
                <a:spcPts val="0"/>
              </a:spcAft>
              <a:buClr>
                <a:schemeClr val="accent4"/>
              </a:buClr>
              <a:buSzPts val="5600"/>
              <a:buNone/>
              <a:defRPr>
                <a:solidFill>
                  <a:schemeClr val="accent4"/>
                </a:solidFill>
              </a:defRPr>
            </a:lvl2pPr>
            <a:lvl3pPr lvl="2" algn="ctr">
              <a:spcBef>
                <a:spcPts val="0"/>
              </a:spcBef>
              <a:spcAft>
                <a:spcPts val="0"/>
              </a:spcAft>
              <a:buClr>
                <a:schemeClr val="accent4"/>
              </a:buClr>
              <a:buSzPts val="5600"/>
              <a:buNone/>
              <a:defRPr>
                <a:solidFill>
                  <a:schemeClr val="accent4"/>
                </a:solidFill>
              </a:defRPr>
            </a:lvl3pPr>
            <a:lvl4pPr lvl="3" algn="ctr">
              <a:spcBef>
                <a:spcPts val="0"/>
              </a:spcBef>
              <a:spcAft>
                <a:spcPts val="0"/>
              </a:spcAft>
              <a:buClr>
                <a:schemeClr val="accent4"/>
              </a:buClr>
              <a:buSzPts val="5600"/>
              <a:buNone/>
              <a:defRPr>
                <a:solidFill>
                  <a:schemeClr val="accent4"/>
                </a:solidFill>
              </a:defRPr>
            </a:lvl4pPr>
            <a:lvl5pPr lvl="4" algn="ctr">
              <a:spcBef>
                <a:spcPts val="0"/>
              </a:spcBef>
              <a:spcAft>
                <a:spcPts val="0"/>
              </a:spcAft>
              <a:buClr>
                <a:schemeClr val="accent4"/>
              </a:buClr>
              <a:buSzPts val="5600"/>
              <a:buNone/>
              <a:defRPr>
                <a:solidFill>
                  <a:schemeClr val="accent4"/>
                </a:solidFill>
              </a:defRPr>
            </a:lvl5pPr>
            <a:lvl6pPr lvl="5" algn="ctr">
              <a:spcBef>
                <a:spcPts val="0"/>
              </a:spcBef>
              <a:spcAft>
                <a:spcPts val="0"/>
              </a:spcAft>
              <a:buClr>
                <a:schemeClr val="accent4"/>
              </a:buClr>
              <a:buSzPts val="5600"/>
              <a:buNone/>
              <a:defRPr>
                <a:solidFill>
                  <a:schemeClr val="accent4"/>
                </a:solidFill>
              </a:defRPr>
            </a:lvl6pPr>
            <a:lvl7pPr lvl="6" algn="ctr">
              <a:spcBef>
                <a:spcPts val="0"/>
              </a:spcBef>
              <a:spcAft>
                <a:spcPts val="0"/>
              </a:spcAft>
              <a:buClr>
                <a:schemeClr val="accent4"/>
              </a:buClr>
              <a:buSzPts val="5600"/>
              <a:buNone/>
              <a:defRPr>
                <a:solidFill>
                  <a:schemeClr val="accent4"/>
                </a:solidFill>
              </a:defRPr>
            </a:lvl7pPr>
            <a:lvl8pPr lvl="7" algn="ctr">
              <a:spcBef>
                <a:spcPts val="0"/>
              </a:spcBef>
              <a:spcAft>
                <a:spcPts val="0"/>
              </a:spcAft>
              <a:buClr>
                <a:schemeClr val="accent4"/>
              </a:buClr>
              <a:buSzPts val="5600"/>
              <a:buNone/>
              <a:defRPr>
                <a:solidFill>
                  <a:schemeClr val="accent4"/>
                </a:solidFill>
              </a:defRPr>
            </a:lvl8pPr>
            <a:lvl9pPr lvl="8" algn="ctr">
              <a:spcBef>
                <a:spcPts val="0"/>
              </a:spcBef>
              <a:spcAft>
                <a:spcPts val="0"/>
              </a:spcAft>
              <a:buClr>
                <a:schemeClr val="accent4"/>
              </a:buClr>
              <a:buSzPts val="5600"/>
              <a:buNone/>
              <a:defRPr>
                <a:solidFill>
                  <a:schemeClr val="accent4"/>
                </a:solidFill>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11_Agenda_Gradient_Dark">
  <p:cSld name="SECTION_HEADER_2_2_2_1">
    <p:bg>
      <p:bgPr>
        <a:blipFill>
          <a:blip r:embed="rId2">
            <a:alphaModFix/>
          </a:blip>
          <a:stretch>
            <a:fillRect/>
          </a:stretch>
        </a:blipFill>
        <a:effectLst/>
      </p:bgPr>
    </p:bg>
    <p:spTree>
      <p:nvGrpSpPr>
        <p:cNvPr id="1" name="Shape 373"/>
        <p:cNvGrpSpPr/>
        <p:nvPr/>
      </p:nvGrpSpPr>
      <p:grpSpPr>
        <a:xfrm>
          <a:off x="0" y="0"/>
          <a:ext cx="0" cy="0"/>
          <a:chOff x="0" y="0"/>
          <a:chExt cx="0" cy="0"/>
        </a:xfrm>
      </p:grpSpPr>
      <p:sp>
        <p:nvSpPr>
          <p:cNvPr id="374" name="Google Shape;374;p51"/>
          <p:cNvSpPr txBox="1">
            <a:spLocks noGrp="1"/>
          </p:cNvSpPr>
          <p:nvPr>
            <p:ph type="body" idx="1"/>
          </p:nvPr>
        </p:nvSpPr>
        <p:spPr>
          <a:xfrm>
            <a:off x="9372600" y="1828050"/>
            <a:ext cx="7163400" cy="6935700"/>
          </a:xfrm>
          <a:prstGeom prst="rect">
            <a:avLst/>
          </a:prstGeom>
        </p:spPr>
        <p:txBody>
          <a:bodyPr spcFirstLastPara="1" wrap="square" lIns="0" tIns="0" rIns="0" bIns="0" anchor="ctr" anchorCtr="0">
            <a:noAutofit/>
          </a:bodyPr>
          <a:lstStyle>
            <a:lvl1pPr marL="457200" lvl="0" indent="-400050">
              <a:lnSpc>
                <a:spcPct val="115000"/>
              </a:lnSpc>
              <a:spcBef>
                <a:spcPts val="0"/>
              </a:spcBef>
              <a:spcAft>
                <a:spcPts val="0"/>
              </a:spcAft>
              <a:buClr>
                <a:schemeClr val="accent4"/>
              </a:buClr>
              <a:buSzPts val="2700"/>
              <a:buNone/>
              <a:defRPr sz="2700">
                <a:solidFill>
                  <a:schemeClr val="accent4"/>
                </a:solidFill>
              </a:defRPr>
            </a:lvl1pPr>
            <a:lvl2pPr marL="914400" lvl="1" indent="-400050">
              <a:lnSpc>
                <a:spcPct val="115000"/>
              </a:lnSpc>
              <a:spcBef>
                <a:spcPts val="1800"/>
              </a:spcBef>
              <a:spcAft>
                <a:spcPts val="0"/>
              </a:spcAft>
              <a:buClr>
                <a:schemeClr val="accent4"/>
              </a:buClr>
              <a:buSzPts val="2700"/>
              <a:buAutoNum type="alphaLcPeriod"/>
              <a:defRPr sz="2700">
                <a:solidFill>
                  <a:schemeClr val="accent4"/>
                </a:solidFill>
              </a:defRPr>
            </a:lvl2pPr>
            <a:lvl3pPr marL="1371600" lvl="2" indent="-400050">
              <a:lnSpc>
                <a:spcPct val="115000"/>
              </a:lnSpc>
              <a:spcBef>
                <a:spcPts val="1800"/>
              </a:spcBef>
              <a:spcAft>
                <a:spcPts val="0"/>
              </a:spcAft>
              <a:buClr>
                <a:schemeClr val="accent4"/>
              </a:buClr>
              <a:buSzPts val="2700"/>
              <a:buAutoNum type="romanLcPeriod"/>
              <a:defRPr sz="2700">
                <a:solidFill>
                  <a:schemeClr val="accent4"/>
                </a:solidFill>
              </a:defRPr>
            </a:lvl3pPr>
            <a:lvl4pPr marL="1828800" lvl="3" indent="-400050">
              <a:lnSpc>
                <a:spcPct val="115000"/>
              </a:lnSpc>
              <a:spcBef>
                <a:spcPts val="1800"/>
              </a:spcBef>
              <a:spcAft>
                <a:spcPts val="0"/>
              </a:spcAft>
              <a:buClr>
                <a:schemeClr val="accent4"/>
              </a:buClr>
              <a:buSzPts val="2700"/>
              <a:buAutoNum type="arabicPeriod"/>
              <a:defRPr sz="2700">
                <a:solidFill>
                  <a:schemeClr val="accent4"/>
                </a:solidFill>
              </a:defRPr>
            </a:lvl4pPr>
            <a:lvl5pPr marL="2286000" lvl="4" indent="-400050">
              <a:lnSpc>
                <a:spcPct val="115000"/>
              </a:lnSpc>
              <a:spcBef>
                <a:spcPts val="1800"/>
              </a:spcBef>
              <a:spcAft>
                <a:spcPts val="0"/>
              </a:spcAft>
              <a:buClr>
                <a:schemeClr val="accent4"/>
              </a:buClr>
              <a:buSzPts val="2700"/>
              <a:buAutoNum type="alphaLcPeriod"/>
              <a:defRPr sz="2700">
                <a:solidFill>
                  <a:schemeClr val="accent4"/>
                </a:solidFill>
              </a:defRPr>
            </a:lvl5pPr>
            <a:lvl6pPr marL="2743200" lvl="5" indent="-400050">
              <a:lnSpc>
                <a:spcPct val="115000"/>
              </a:lnSpc>
              <a:spcBef>
                <a:spcPts val="1800"/>
              </a:spcBef>
              <a:spcAft>
                <a:spcPts val="0"/>
              </a:spcAft>
              <a:buClr>
                <a:schemeClr val="accent4"/>
              </a:buClr>
              <a:buSzPts val="2700"/>
              <a:buAutoNum type="romanLcPeriod"/>
              <a:defRPr sz="2700">
                <a:solidFill>
                  <a:schemeClr val="accent4"/>
                </a:solidFill>
              </a:defRPr>
            </a:lvl6pPr>
            <a:lvl7pPr marL="3200400" lvl="6" indent="-400050">
              <a:lnSpc>
                <a:spcPct val="115000"/>
              </a:lnSpc>
              <a:spcBef>
                <a:spcPts val="1800"/>
              </a:spcBef>
              <a:spcAft>
                <a:spcPts val="0"/>
              </a:spcAft>
              <a:buClr>
                <a:schemeClr val="accent4"/>
              </a:buClr>
              <a:buSzPts val="2700"/>
              <a:buAutoNum type="arabicPeriod"/>
              <a:defRPr sz="2700">
                <a:solidFill>
                  <a:schemeClr val="accent4"/>
                </a:solidFill>
              </a:defRPr>
            </a:lvl7pPr>
            <a:lvl8pPr marL="3657600" lvl="7" indent="-400050">
              <a:lnSpc>
                <a:spcPct val="115000"/>
              </a:lnSpc>
              <a:spcBef>
                <a:spcPts val="1800"/>
              </a:spcBef>
              <a:spcAft>
                <a:spcPts val="0"/>
              </a:spcAft>
              <a:buClr>
                <a:schemeClr val="accent4"/>
              </a:buClr>
              <a:buSzPts val="2700"/>
              <a:buAutoNum type="alphaLcPeriod"/>
              <a:defRPr sz="2700">
                <a:solidFill>
                  <a:schemeClr val="accent4"/>
                </a:solidFill>
              </a:defRPr>
            </a:lvl8pPr>
            <a:lvl9pPr marL="4114800" lvl="8" indent="-400050">
              <a:lnSpc>
                <a:spcPct val="115000"/>
              </a:lnSpc>
              <a:spcBef>
                <a:spcPts val="1800"/>
              </a:spcBef>
              <a:spcAft>
                <a:spcPts val="1800"/>
              </a:spcAft>
              <a:buClr>
                <a:schemeClr val="accent4"/>
              </a:buClr>
              <a:buSzPts val="2700"/>
              <a:buAutoNum type="romanLcPeriod"/>
              <a:defRPr sz="2700">
                <a:solidFill>
                  <a:schemeClr val="accent4"/>
                </a:solidFill>
              </a:defRPr>
            </a:lvl9pPr>
          </a:lstStyle>
          <a:p>
            <a:endParaRPr/>
          </a:p>
        </p:txBody>
      </p:sp>
      <p:sp>
        <p:nvSpPr>
          <p:cNvPr id="375" name="Google Shape;375;p51"/>
          <p:cNvSpPr txBox="1">
            <a:spLocks noGrp="1"/>
          </p:cNvSpPr>
          <p:nvPr>
            <p:ph type="title"/>
          </p:nvPr>
        </p:nvSpPr>
        <p:spPr>
          <a:xfrm>
            <a:off x="1527048" y="4301688"/>
            <a:ext cx="4224600" cy="1683600"/>
          </a:xfrm>
          <a:prstGeom prst="rect">
            <a:avLst/>
          </a:prstGeom>
        </p:spPr>
        <p:txBody>
          <a:bodyPr spcFirstLastPara="1" wrap="square" lIns="0" tIns="0" rIns="0" bIns="0" anchor="ctr" anchorCtr="0">
            <a:noAutofit/>
          </a:bodyPr>
          <a:lstStyle>
            <a:lvl1pPr lvl="0">
              <a:spcBef>
                <a:spcPts val="0"/>
              </a:spcBef>
              <a:spcAft>
                <a:spcPts val="0"/>
              </a:spcAft>
              <a:buClr>
                <a:schemeClr val="accent4"/>
              </a:buClr>
              <a:buSzPts val="5600"/>
              <a:buNone/>
              <a:defRPr>
                <a:solidFill>
                  <a:schemeClr val="accent4"/>
                </a:solidFill>
              </a:defRPr>
            </a:lvl1pPr>
            <a:lvl2pPr lvl="1" algn="ctr">
              <a:spcBef>
                <a:spcPts val="0"/>
              </a:spcBef>
              <a:spcAft>
                <a:spcPts val="0"/>
              </a:spcAft>
              <a:buClr>
                <a:schemeClr val="accent4"/>
              </a:buClr>
              <a:buSzPts val="5600"/>
              <a:buNone/>
              <a:defRPr>
                <a:solidFill>
                  <a:schemeClr val="accent4"/>
                </a:solidFill>
              </a:defRPr>
            </a:lvl2pPr>
            <a:lvl3pPr lvl="2" algn="ctr">
              <a:spcBef>
                <a:spcPts val="0"/>
              </a:spcBef>
              <a:spcAft>
                <a:spcPts val="0"/>
              </a:spcAft>
              <a:buClr>
                <a:schemeClr val="accent4"/>
              </a:buClr>
              <a:buSzPts val="5600"/>
              <a:buNone/>
              <a:defRPr>
                <a:solidFill>
                  <a:schemeClr val="accent4"/>
                </a:solidFill>
              </a:defRPr>
            </a:lvl3pPr>
            <a:lvl4pPr lvl="3" algn="ctr">
              <a:spcBef>
                <a:spcPts val="0"/>
              </a:spcBef>
              <a:spcAft>
                <a:spcPts val="0"/>
              </a:spcAft>
              <a:buClr>
                <a:schemeClr val="accent4"/>
              </a:buClr>
              <a:buSzPts val="5600"/>
              <a:buNone/>
              <a:defRPr>
                <a:solidFill>
                  <a:schemeClr val="accent4"/>
                </a:solidFill>
              </a:defRPr>
            </a:lvl4pPr>
            <a:lvl5pPr lvl="4" algn="ctr">
              <a:spcBef>
                <a:spcPts val="0"/>
              </a:spcBef>
              <a:spcAft>
                <a:spcPts val="0"/>
              </a:spcAft>
              <a:buClr>
                <a:schemeClr val="accent4"/>
              </a:buClr>
              <a:buSzPts val="5600"/>
              <a:buNone/>
              <a:defRPr>
                <a:solidFill>
                  <a:schemeClr val="accent4"/>
                </a:solidFill>
              </a:defRPr>
            </a:lvl5pPr>
            <a:lvl6pPr lvl="5" algn="ctr">
              <a:spcBef>
                <a:spcPts val="0"/>
              </a:spcBef>
              <a:spcAft>
                <a:spcPts val="0"/>
              </a:spcAft>
              <a:buClr>
                <a:schemeClr val="accent4"/>
              </a:buClr>
              <a:buSzPts val="5600"/>
              <a:buNone/>
              <a:defRPr>
                <a:solidFill>
                  <a:schemeClr val="accent4"/>
                </a:solidFill>
              </a:defRPr>
            </a:lvl6pPr>
            <a:lvl7pPr lvl="6" algn="ctr">
              <a:spcBef>
                <a:spcPts val="0"/>
              </a:spcBef>
              <a:spcAft>
                <a:spcPts val="0"/>
              </a:spcAft>
              <a:buClr>
                <a:schemeClr val="accent4"/>
              </a:buClr>
              <a:buSzPts val="5600"/>
              <a:buNone/>
              <a:defRPr>
                <a:solidFill>
                  <a:schemeClr val="accent4"/>
                </a:solidFill>
              </a:defRPr>
            </a:lvl7pPr>
            <a:lvl8pPr lvl="7" algn="ctr">
              <a:spcBef>
                <a:spcPts val="0"/>
              </a:spcBef>
              <a:spcAft>
                <a:spcPts val="0"/>
              </a:spcAft>
              <a:buClr>
                <a:schemeClr val="accent4"/>
              </a:buClr>
              <a:buSzPts val="5600"/>
              <a:buNone/>
              <a:defRPr>
                <a:solidFill>
                  <a:schemeClr val="accent4"/>
                </a:solidFill>
              </a:defRPr>
            </a:lvl8pPr>
            <a:lvl9pPr lvl="8" algn="ctr">
              <a:spcBef>
                <a:spcPts val="0"/>
              </a:spcBef>
              <a:spcAft>
                <a:spcPts val="0"/>
              </a:spcAft>
              <a:buClr>
                <a:schemeClr val="accent4"/>
              </a:buClr>
              <a:buSzPts val="5600"/>
              <a:buNone/>
              <a:defRPr>
                <a:solidFill>
                  <a:schemeClr val="accent4"/>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623400" y="890050"/>
            <a:ext cx="17041200" cy="1145400"/>
          </a:xfrm>
          <a:prstGeom prst="rect">
            <a:avLst/>
          </a:prstGeom>
        </p:spPr>
        <p:txBody>
          <a:bodyPr spcFirstLastPara="1" wrap="square" lIns="167625" tIns="167625" rIns="167625" bIns="167625" anchor="t" anchorCtr="0">
            <a:normAutofit/>
          </a:bodyPr>
          <a:lstStyle>
            <a:lvl1pPr lvl="0">
              <a:spcBef>
                <a:spcPts val="0"/>
              </a:spcBef>
              <a:spcAft>
                <a:spcPts val="0"/>
              </a:spcAft>
              <a:buSzPts val="5133"/>
              <a:buNone/>
              <a:defRPr sz="5133"/>
            </a:lvl1pPr>
            <a:lvl2pPr lvl="1">
              <a:spcBef>
                <a:spcPts val="0"/>
              </a:spcBef>
              <a:spcAft>
                <a:spcPts val="0"/>
              </a:spcAft>
              <a:buSzPts val="5133"/>
              <a:buNone/>
              <a:defRPr sz="5133"/>
            </a:lvl2pPr>
            <a:lvl3pPr lvl="2">
              <a:spcBef>
                <a:spcPts val="0"/>
              </a:spcBef>
              <a:spcAft>
                <a:spcPts val="0"/>
              </a:spcAft>
              <a:buSzPts val="5133"/>
              <a:buNone/>
              <a:defRPr sz="5133"/>
            </a:lvl3pPr>
            <a:lvl4pPr lvl="3">
              <a:spcBef>
                <a:spcPts val="0"/>
              </a:spcBef>
              <a:spcAft>
                <a:spcPts val="0"/>
              </a:spcAft>
              <a:buSzPts val="5133"/>
              <a:buNone/>
              <a:defRPr sz="5133"/>
            </a:lvl4pPr>
            <a:lvl5pPr lvl="4">
              <a:spcBef>
                <a:spcPts val="0"/>
              </a:spcBef>
              <a:spcAft>
                <a:spcPts val="0"/>
              </a:spcAft>
              <a:buSzPts val="5133"/>
              <a:buNone/>
              <a:defRPr sz="5133"/>
            </a:lvl5pPr>
            <a:lvl6pPr lvl="5">
              <a:spcBef>
                <a:spcPts val="0"/>
              </a:spcBef>
              <a:spcAft>
                <a:spcPts val="0"/>
              </a:spcAft>
              <a:buSzPts val="5133"/>
              <a:buNone/>
              <a:defRPr sz="5133"/>
            </a:lvl6pPr>
            <a:lvl7pPr lvl="6">
              <a:spcBef>
                <a:spcPts val="0"/>
              </a:spcBef>
              <a:spcAft>
                <a:spcPts val="0"/>
              </a:spcAft>
              <a:buSzPts val="5133"/>
              <a:buNone/>
              <a:defRPr sz="5133"/>
            </a:lvl7pPr>
            <a:lvl8pPr lvl="7">
              <a:spcBef>
                <a:spcPts val="0"/>
              </a:spcBef>
              <a:spcAft>
                <a:spcPts val="0"/>
              </a:spcAft>
              <a:buSzPts val="5133"/>
              <a:buNone/>
              <a:defRPr sz="5133"/>
            </a:lvl8pPr>
            <a:lvl9pPr lvl="8">
              <a:spcBef>
                <a:spcPts val="0"/>
              </a:spcBef>
              <a:spcAft>
                <a:spcPts val="0"/>
              </a:spcAft>
              <a:buSzPts val="5133"/>
              <a:buNone/>
              <a:defRPr sz="5133"/>
            </a:lvl9pPr>
          </a:lstStyle>
          <a:p>
            <a:endParaRPr/>
          </a:p>
        </p:txBody>
      </p:sp>
      <p:sp>
        <p:nvSpPr>
          <p:cNvPr id="27" name="Google Shape;27;p6"/>
          <p:cNvSpPr txBox="1">
            <a:spLocks noGrp="1"/>
          </p:cNvSpPr>
          <p:nvPr>
            <p:ph type="sldNum" idx="12"/>
          </p:nvPr>
        </p:nvSpPr>
        <p:spPr>
          <a:xfrm>
            <a:off x="16944916" y="9326434"/>
            <a:ext cx="1097400" cy="786900"/>
          </a:xfrm>
          <a:prstGeom prst="rect">
            <a:avLst/>
          </a:prstGeom>
        </p:spPr>
        <p:txBody>
          <a:bodyPr spcFirstLastPara="1" wrap="square" lIns="167625" tIns="167625" rIns="167625" bIns="167625" anchor="ctr" anchorCtr="0">
            <a:normAutofit/>
          </a:bodyPr>
          <a:lstStyle>
            <a:lvl1pPr lvl="0">
              <a:buNone/>
              <a:defRPr sz="1833"/>
            </a:lvl1pPr>
            <a:lvl2pPr lvl="1">
              <a:buNone/>
              <a:defRPr sz="1833"/>
            </a:lvl2pPr>
            <a:lvl3pPr lvl="2">
              <a:buNone/>
              <a:defRPr sz="1833"/>
            </a:lvl3pPr>
            <a:lvl4pPr lvl="3">
              <a:buNone/>
              <a:defRPr sz="1833"/>
            </a:lvl4pPr>
            <a:lvl5pPr lvl="4">
              <a:buNone/>
              <a:defRPr sz="1833"/>
            </a:lvl5pPr>
            <a:lvl6pPr lvl="5">
              <a:buNone/>
              <a:defRPr sz="1833"/>
            </a:lvl6pPr>
            <a:lvl7pPr lvl="6">
              <a:buNone/>
              <a:defRPr sz="1833"/>
            </a:lvl7pPr>
            <a:lvl8pPr lvl="7">
              <a:buNone/>
              <a:defRPr sz="1833"/>
            </a:lvl8pPr>
            <a:lvl9pPr lvl="8">
              <a:buNone/>
              <a:defRPr sz="1833"/>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11_Agenda_Gradient_Dark_Saturated">
  <p:cSld name="SECTION_HEADER_2_2_2_1_1">
    <p:bg>
      <p:bgPr>
        <a:blipFill>
          <a:blip r:embed="rId2">
            <a:alphaModFix/>
          </a:blip>
          <a:stretch>
            <a:fillRect/>
          </a:stretch>
        </a:blipFill>
        <a:effectLst/>
      </p:bgPr>
    </p:bg>
    <p:spTree>
      <p:nvGrpSpPr>
        <p:cNvPr id="1" name="Shape 376"/>
        <p:cNvGrpSpPr/>
        <p:nvPr/>
      </p:nvGrpSpPr>
      <p:grpSpPr>
        <a:xfrm>
          <a:off x="0" y="0"/>
          <a:ext cx="0" cy="0"/>
          <a:chOff x="0" y="0"/>
          <a:chExt cx="0" cy="0"/>
        </a:xfrm>
      </p:grpSpPr>
      <p:sp>
        <p:nvSpPr>
          <p:cNvPr id="377" name="Google Shape;377;p52"/>
          <p:cNvSpPr txBox="1">
            <a:spLocks noGrp="1"/>
          </p:cNvSpPr>
          <p:nvPr>
            <p:ph type="body" idx="1"/>
          </p:nvPr>
        </p:nvSpPr>
        <p:spPr>
          <a:xfrm>
            <a:off x="9372600" y="1828050"/>
            <a:ext cx="7163400" cy="6935700"/>
          </a:xfrm>
          <a:prstGeom prst="rect">
            <a:avLst/>
          </a:prstGeom>
        </p:spPr>
        <p:txBody>
          <a:bodyPr spcFirstLastPara="1" wrap="square" lIns="0" tIns="0" rIns="0" bIns="0" anchor="ctr" anchorCtr="0">
            <a:noAutofit/>
          </a:bodyPr>
          <a:lstStyle>
            <a:lvl1pPr marL="457200" lvl="0" indent="-400050">
              <a:lnSpc>
                <a:spcPct val="115000"/>
              </a:lnSpc>
              <a:spcBef>
                <a:spcPts val="0"/>
              </a:spcBef>
              <a:spcAft>
                <a:spcPts val="0"/>
              </a:spcAft>
              <a:buClr>
                <a:schemeClr val="accent4"/>
              </a:buClr>
              <a:buSzPts val="2700"/>
              <a:buNone/>
              <a:defRPr sz="2700">
                <a:solidFill>
                  <a:schemeClr val="accent4"/>
                </a:solidFill>
              </a:defRPr>
            </a:lvl1pPr>
            <a:lvl2pPr marL="914400" lvl="1" indent="-400050">
              <a:lnSpc>
                <a:spcPct val="115000"/>
              </a:lnSpc>
              <a:spcBef>
                <a:spcPts val="1800"/>
              </a:spcBef>
              <a:spcAft>
                <a:spcPts val="0"/>
              </a:spcAft>
              <a:buClr>
                <a:schemeClr val="accent4"/>
              </a:buClr>
              <a:buSzPts val="2700"/>
              <a:buAutoNum type="alphaLcPeriod"/>
              <a:defRPr sz="2700">
                <a:solidFill>
                  <a:schemeClr val="accent4"/>
                </a:solidFill>
              </a:defRPr>
            </a:lvl2pPr>
            <a:lvl3pPr marL="1371600" lvl="2" indent="-400050">
              <a:lnSpc>
                <a:spcPct val="115000"/>
              </a:lnSpc>
              <a:spcBef>
                <a:spcPts val="1800"/>
              </a:spcBef>
              <a:spcAft>
                <a:spcPts val="0"/>
              </a:spcAft>
              <a:buClr>
                <a:schemeClr val="accent4"/>
              </a:buClr>
              <a:buSzPts val="2700"/>
              <a:buAutoNum type="romanLcPeriod"/>
              <a:defRPr sz="2700">
                <a:solidFill>
                  <a:schemeClr val="accent4"/>
                </a:solidFill>
              </a:defRPr>
            </a:lvl3pPr>
            <a:lvl4pPr marL="1828800" lvl="3" indent="-400050">
              <a:lnSpc>
                <a:spcPct val="115000"/>
              </a:lnSpc>
              <a:spcBef>
                <a:spcPts val="1800"/>
              </a:spcBef>
              <a:spcAft>
                <a:spcPts val="0"/>
              </a:spcAft>
              <a:buClr>
                <a:schemeClr val="accent4"/>
              </a:buClr>
              <a:buSzPts val="2700"/>
              <a:buAutoNum type="arabicPeriod"/>
              <a:defRPr sz="2700">
                <a:solidFill>
                  <a:schemeClr val="accent4"/>
                </a:solidFill>
              </a:defRPr>
            </a:lvl4pPr>
            <a:lvl5pPr marL="2286000" lvl="4" indent="-400050">
              <a:lnSpc>
                <a:spcPct val="115000"/>
              </a:lnSpc>
              <a:spcBef>
                <a:spcPts val="1800"/>
              </a:spcBef>
              <a:spcAft>
                <a:spcPts val="0"/>
              </a:spcAft>
              <a:buClr>
                <a:schemeClr val="accent4"/>
              </a:buClr>
              <a:buSzPts val="2700"/>
              <a:buAutoNum type="alphaLcPeriod"/>
              <a:defRPr sz="2700">
                <a:solidFill>
                  <a:schemeClr val="accent4"/>
                </a:solidFill>
              </a:defRPr>
            </a:lvl5pPr>
            <a:lvl6pPr marL="2743200" lvl="5" indent="-400050">
              <a:lnSpc>
                <a:spcPct val="115000"/>
              </a:lnSpc>
              <a:spcBef>
                <a:spcPts val="1800"/>
              </a:spcBef>
              <a:spcAft>
                <a:spcPts val="0"/>
              </a:spcAft>
              <a:buClr>
                <a:schemeClr val="accent4"/>
              </a:buClr>
              <a:buSzPts val="2700"/>
              <a:buAutoNum type="romanLcPeriod"/>
              <a:defRPr sz="2700">
                <a:solidFill>
                  <a:schemeClr val="accent4"/>
                </a:solidFill>
              </a:defRPr>
            </a:lvl6pPr>
            <a:lvl7pPr marL="3200400" lvl="6" indent="-400050">
              <a:lnSpc>
                <a:spcPct val="115000"/>
              </a:lnSpc>
              <a:spcBef>
                <a:spcPts val="1800"/>
              </a:spcBef>
              <a:spcAft>
                <a:spcPts val="0"/>
              </a:spcAft>
              <a:buClr>
                <a:schemeClr val="accent4"/>
              </a:buClr>
              <a:buSzPts val="2700"/>
              <a:buAutoNum type="arabicPeriod"/>
              <a:defRPr sz="2700">
                <a:solidFill>
                  <a:schemeClr val="accent4"/>
                </a:solidFill>
              </a:defRPr>
            </a:lvl7pPr>
            <a:lvl8pPr marL="3657600" lvl="7" indent="-400050">
              <a:lnSpc>
                <a:spcPct val="115000"/>
              </a:lnSpc>
              <a:spcBef>
                <a:spcPts val="1800"/>
              </a:spcBef>
              <a:spcAft>
                <a:spcPts val="0"/>
              </a:spcAft>
              <a:buClr>
                <a:schemeClr val="accent4"/>
              </a:buClr>
              <a:buSzPts val="2700"/>
              <a:buAutoNum type="alphaLcPeriod"/>
              <a:defRPr sz="2700">
                <a:solidFill>
                  <a:schemeClr val="accent4"/>
                </a:solidFill>
              </a:defRPr>
            </a:lvl8pPr>
            <a:lvl9pPr marL="4114800" lvl="8" indent="-400050">
              <a:lnSpc>
                <a:spcPct val="115000"/>
              </a:lnSpc>
              <a:spcBef>
                <a:spcPts val="1800"/>
              </a:spcBef>
              <a:spcAft>
                <a:spcPts val="1800"/>
              </a:spcAft>
              <a:buClr>
                <a:schemeClr val="accent4"/>
              </a:buClr>
              <a:buSzPts val="2700"/>
              <a:buAutoNum type="romanLcPeriod"/>
              <a:defRPr sz="2700">
                <a:solidFill>
                  <a:schemeClr val="accent4"/>
                </a:solidFill>
              </a:defRPr>
            </a:lvl9pPr>
          </a:lstStyle>
          <a:p>
            <a:endParaRPr/>
          </a:p>
        </p:txBody>
      </p:sp>
      <p:sp>
        <p:nvSpPr>
          <p:cNvPr id="378" name="Google Shape;378;p52"/>
          <p:cNvSpPr txBox="1">
            <a:spLocks noGrp="1"/>
          </p:cNvSpPr>
          <p:nvPr>
            <p:ph type="title"/>
          </p:nvPr>
        </p:nvSpPr>
        <p:spPr>
          <a:xfrm>
            <a:off x="1527048" y="4301688"/>
            <a:ext cx="4224600" cy="1683600"/>
          </a:xfrm>
          <a:prstGeom prst="rect">
            <a:avLst/>
          </a:prstGeom>
        </p:spPr>
        <p:txBody>
          <a:bodyPr spcFirstLastPara="1" wrap="square" lIns="0" tIns="0" rIns="0" bIns="0" anchor="ctr" anchorCtr="0">
            <a:noAutofit/>
          </a:bodyPr>
          <a:lstStyle>
            <a:lvl1pPr lvl="0">
              <a:spcBef>
                <a:spcPts val="0"/>
              </a:spcBef>
              <a:spcAft>
                <a:spcPts val="0"/>
              </a:spcAft>
              <a:buClr>
                <a:schemeClr val="accent4"/>
              </a:buClr>
              <a:buSzPts val="5600"/>
              <a:buNone/>
              <a:defRPr>
                <a:solidFill>
                  <a:schemeClr val="accent4"/>
                </a:solidFill>
              </a:defRPr>
            </a:lvl1pPr>
            <a:lvl2pPr lvl="1" algn="ctr">
              <a:spcBef>
                <a:spcPts val="0"/>
              </a:spcBef>
              <a:spcAft>
                <a:spcPts val="0"/>
              </a:spcAft>
              <a:buClr>
                <a:schemeClr val="accent4"/>
              </a:buClr>
              <a:buSzPts val="5600"/>
              <a:buNone/>
              <a:defRPr>
                <a:solidFill>
                  <a:schemeClr val="accent4"/>
                </a:solidFill>
              </a:defRPr>
            </a:lvl2pPr>
            <a:lvl3pPr lvl="2" algn="ctr">
              <a:spcBef>
                <a:spcPts val="0"/>
              </a:spcBef>
              <a:spcAft>
                <a:spcPts val="0"/>
              </a:spcAft>
              <a:buClr>
                <a:schemeClr val="accent4"/>
              </a:buClr>
              <a:buSzPts val="5600"/>
              <a:buNone/>
              <a:defRPr>
                <a:solidFill>
                  <a:schemeClr val="accent4"/>
                </a:solidFill>
              </a:defRPr>
            </a:lvl3pPr>
            <a:lvl4pPr lvl="3" algn="ctr">
              <a:spcBef>
                <a:spcPts val="0"/>
              </a:spcBef>
              <a:spcAft>
                <a:spcPts val="0"/>
              </a:spcAft>
              <a:buClr>
                <a:schemeClr val="accent4"/>
              </a:buClr>
              <a:buSzPts val="5600"/>
              <a:buNone/>
              <a:defRPr>
                <a:solidFill>
                  <a:schemeClr val="accent4"/>
                </a:solidFill>
              </a:defRPr>
            </a:lvl4pPr>
            <a:lvl5pPr lvl="4" algn="ctr">
              <a:spcBef>
                <a:spcPts val="0"/>
              </a:spcBef>
              <a:spcAft>
                <a:spcPts val="0"/>
              </a:spcAft>
              <a:buClr>
                <a:schemeClr val="accent4"/>
              </a:buClr>
              <a:buSzPts val="5600"/>
              <a:buNone/>
              <a:defRPr>
                <a:solidFill>
                  <a:schemeClr val="accent4"/>
                </a:solidFill>
              </a:defRPr>
            </a:lvl5pPr>
            <a:lvl6pPr lvl="5" algn="ctr">
              <a:spcBef>
                <a:spcPts val="0"/>
              </a:spcBef>
              <a:spcAft>
                <a:spcPts val="0"/>
              </a:spcAft>
              <a:buClr>
                <a:schemeClr val="accent4"/>
              </a:buClr>
              <a:buSzPts val="5600"/>
              <a:buNone/>
              <a:defRPr>
                <a:solidFill>
                  <a:schemeClr val="accent4"/>
                </a:solidFill>
              </a:defRPr>
            </a:lvl6pPr>
            <a:lvl7pPr lvl="6" algn="ctr">
              <a:spcBef>
                <a:spcPts val="0"/>
              </a:spcBef>
              <a:spcAft>
                <a:spcPts val="0"/>
              </a:spcAft>
              <a:buClr>
                <a:schemeClr val="accent4"/>
              </a:buClr>
              <a:buSzPts val="5600"/>
              <a:buNone/>
              <a:defRPr>
                <a:solidFill>
                  <a:schemeClr val="accent4"/>
                </a:solidFill>
              </a:defRPr>
            </a:lvl7pPr>
            <a:lvl8pPr lvl="7" algn="ctr">
              <a:spcBef>
                <a:spcPts val="0"/>
              </a:spcBef>
              <a:spcAft>
                <a:spcPts val="0"/>
              </a:spcAft>
              <a:buClr>
                <a:schemeClr val="accent4"/>
              </a:buClr>
              <a:buSzPts val="5600"/>
              <a:buNone/>
              <a:defRPr>
                <a:solidFill>
                  <a:schemeClr val="accent4"/>
                </a:solidFill>
              </a:defRPr>
            </a:lvl8pPr>
            <a:lvl9pPr lvl="8" algn="ctr">
              <a:spcBef>
                <a:spcPts val="0"/>
              </a:spcBef>
              <a:spcAft>
                <a:spcPts val="0"/>
              </a:spcAft>
              <a:buClr>
                <a:schemeClr val="accent4"/>
              </a:buClr>
              <a:buSzPts val="5600"/>
              <a:buNone/>
              <a:defRPr>
                <a:solidFill>
                  <a:schemeClr val="accent4"/>
                </a:solidFill>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1_Agenda_Gradient_Light_Saturated">
  <p:cSld name="SECTION_HEADER_2_2_2_1_1_1">
    <p:bg>
      <p:bgPr>
        <a:blipFill>
          <a:blip r:embed="rId2">
            <a:alphaModFix/>
          </a:blip>
          <a:stretch>
            <a:fillRect/>
          </a:stretch>
        </a:blipFill>
        <a:effectLst/>
      </p:bgPr>
    </p:bg>
    <p:spTree>
      <p:nvGrpSpPr>
        <p:cNvPr id="1" name="Shape 379"/>
        <p:cNvGrpSpPr/>
        <p:nvPr/>
      </p:nvGrpSpPr>
      <p:grpSpPr>
        <a:xfrm>
          <a:off x="0" y="0"/>
          <a:ext cx="0" cy="0"/>
          <a:chOff x="0" y="0"/>
          <a:chExt cx="0" cy="0"/>
        </a:xfrm>
      </p:grpSpPr>
      <p:sp>
        <p:nvSpPr>
          <p:cNvPr id="380" name="Google Shape;380;p53"/>
          <p:cNvSpPr txBox="1">
            <a:spLocks noGrp="1"/>
          </p:cNvSpPr>
          <p:nvPr>
            <p:ph type="body" idx="1"/>
          </p:nvPr>
        </p:nvSpPr>
        <p:spPr>
          <a:xfrm>
            <a:off x="9372600" y="1828050"/>
            <a:ext cx="7163400" cy="6935700"/>
          </a:xfrm>
          <a:prstGeom prst="rect">
            <a:avLst/>
          </a:prstGeom>
        </p:spPr>
        <p:txBody>
          <a:bodyPr spcFirstLastPara="1" wrap="square" lIns="0" tIns="0" rIns="0" bIns="0" anchor="ctr" anchorCtr="0">
            <a:noAutofit/>
          </a:bodyPr>
          <a:lstStyle>
            <a:lvl1pPr marL="457200" lvl="0" indent="-400050">
              <a:lnSpc>
                <a:spcPct val="115000"/>
              </a:lnSpc>
              <a:spcBef>
                <a:spcPts val="0"/>
              </a:spcBef>
              <a:spcAft>
                <a:spcPts val="0"/>
              </a:spcAft>
              <a:buClr>
                <a:schemeClr val="accent4"/>
              </a:buClr>
              <a:buSzPts val="2700"/>
              <a:buNone/>
              <a:defRPr sz="2700">
                <a:solidFill>
                  <a:schemeClr val="accent4"/>
                </a:solidFill>
              </a:defRPr>
            </a:lvl1pPr>
            <a:lvl2pPr marL="914400" lvl="1" indent="-400050">
              <a:lnSpc>
                <a:spcPct val="115000"/>
              </a:lnSpc>
              <a:spcBef>
                <a:spcPts val="1800"/>
              </a:spcBef>
              <a:spcAft>
                <a:spcPts val="0"/>
              </a:spcAft>
              <a:buClr>
                <a:schemeClr val="accent4"/>
              </a:buClr>
              <a:buSzPts val="2700"/>
              <a:buAutoNum type="alphaLcPeriod"/>
              <a:defRPr sz="2700">
                <a:solidFill>
                  <a:schemeClr val="accent4"/>
                </a:solidFill>
              </a:defRPr>
            </a:lvl2pPr>
            <a:lvl3pPr marL="1371600" lvl="2" indent="-400050">
              <a:lnSpc>
                <a:spcPct val="115000"/>
              </a:lnSpc>
              <a:spcBef>
                <a:spcPts val="1800"/>
              </a:spcBef>
              <a:spcAft>
                <a:spcPts val="0"/>
              </a:spcAft>
              <a:buClr>
                <a:schemeClr val="accent4"/>
              </a:buClr>
              <a:buSzPts val="2700"/>
              <a:buAutoNum type="romanLcPeriod"/>
              <a:defRPr sz="2700">
                <a:solidFill>
                  <a:schemeClr val="accent4"/>
                </a:solidFill>
              </a:defRPr>
            </a:lvl3pPr>
            <a:lvl4pPr marL="1828800" lvl="3" indent="-400050">
              <a:lnSpc>
                <a:spcPct val="115000"/>
              </a:lnSpc>
              <a:spcBef>
                <a:spcPts val="1800"/>
              </a:spcBef>
              <a:spcAft>
                <a:spcPts val="0"/>
              </a:spcAft>
              <a:buClr>
                <a:schemeClr val="accent4"/>
              </a:buClr>
              <a:buSzPts val="2700"/>
              <a:buAutoNum type="arabicPeriod"/>
              <a:defRPr sz="2700">
                <a:solidFill>
                  <a:schemeClr val="accent4"/>
                </a:solidFill>
              </a:defRPr>
            </a:lvl4pPr>
            <a:lvl5pPr marL="2286000" lvl="4" indent="-400050">
              <a:lnSpc>
                <a:spcPct val="115000"/>
              </a:lnSpc>
              <a:spcBef>
                <a:spcPts val="1800"/>
              </a:spcBef>
              <a:spcAft>
                <a:spcPts val="0"/>
              </a:spcAft>
              <a:buClr>
                <a:schemeClr val="accent4"/>
              </a:buClr>
              <a:buSzPts val="2700"/>
              <a:buAutoNum type="alphaLcPeriod"/>
              <a:defRPr sz="2700">
                <a:solidFill>
                  <a:schemeClr val="accent4"/>
                </a:solidFill>
              </a:defRPr>
            </a:lvl5pPr>
            <a:lvl6pPr marL="2743200" lvl="5" indent="-400050">
              <a:lnSpc>
                <a:spcPct val="115000"/>
              </a:lnSpc>
              <a:spcBef>
                <a:spcPts val="1800"/>
              </a:spcBef>
              <a:spcAft>
                <a:spcPts val="0"/>
              </a:spcAft>
              <a:buClr>
                <a:schemeClr val="accent4"/>
              </a:buClr>
              <a:buSzPts val="2700"/>
              <a:buAutoNum type="romanLcPeriod"/>
              <a:defRPr sz="2700">
                <a:solidFill>
                  <a:schemeClr val="accent4"/>
                </a:solidFill>
              </a:defRPr>
            </a:lvl6pPr>
            <a:lvl7pPr marL="3200400" lvl="6" indent="-400050">
              <a:lnSpc>
                <a:spcPct val="115000"/>
              </a:lnSpc>
              <a:spcBef>
                <a:spcPts val="1800"/>
              </a:spcBef>
              <a:spcAft>
                <a:spcPts val="0"/>
              </a:spcAft>
              <a:buClr>
                <a:schemeClr val="accent4"/>
              </a:buClr>
              <a:buSzPts val="2700"/>
              <a:buAutoNum type="arabicPeriod"/>
              <a:defRPr sz="2700">
                <a:solidFill>
                  <a:schemeClr val="accent4"/>
                </a:solidFill>
              </a:defRPr>
            </a:lvl7pPr>
            <a:lvl8pPr marL="3657600" lvl="7" indent="-400050">
              <a:lnSpc>
                <a:spcPct val="115000"/>
              </a:lnSpc>
              <a:spcBef>
                <a:spcPts val="1800"/>
              </a:spcBef>
              <a:spcAft>
                <a:spcPts val="0"/>
              </a:spcAft>
              <a:buClr>
                <a:schemeClr val="accent4"/>
              </a:buClr>
              <a:buSzPts val="2700"/>
              <a:buAutoNum type="alphaLcPeriod"/>
              <a:defRPr sz="2700">
                <a:solidFill>
                  <a:schemeClr val="accent4"/>
                </a:solidFill>
              </a:defRPr>
            </a:lvl8pPr>
            <a:lvl9pPr marL="4114800" lvl="8" indent="-400050">
              <a:lnSpc>
                <a:spcPct val="115000"/>
              </a:lnSpc>
              <a:spcBef>
                <a:spcPts val="1800"/>
              </a:spcBef>
              <a:spcAft>
                <a:spcPts val="1800"/>
              </a:spcAft>
              <a:buClr>
                <a:schemeClr val="accent4"/>
              </a:buClr>
              <a:buSzPts val="2700"/>
              <a:buAutoNum type="romanLcPeriod"/>
              <a:defRPr sz="2700">
                <a:solidFill>
                  <a:schemeClr val="accent4"/>
                </a:solidFill>
              </a:defRPr>
            </a:lvl9pPr>
          </a:lstStyle>
          <a:p>
            <a:endParaRPr/>
          </a:p>
        </p:txBody>
      </p:sp>
      <p:sp>
        <p:nvSpPr>
          <p:cNvPr id="381" name="Google Shape;381;p53"/>
          <p:cNvSpPr txBox="1">
            <a:spLocks noGrp="1"/>
          </p:cNvSpPr>
          <p:nvPr>
            <p:ph type="title"/>
          </p:nvPr>
        </p:nvSpPr>
        <p:spPr>
          <a:xfrm>
            <a:off x="1527048" y="4301688"/>
            <a:ext cx="4224600" cy="1683600"/>
          </a:xfrm>
          <a:prstGeom prst="rect">
            <a:avLst/>
          </a:prstGeom>
        </p:spPr>
        <p:txBody>
          <a:bodyPr spcFirstLastPara="1" wrap="square" lIns="0" tIns="0" rIns="0" bIns="0" anchor="ctr" anchorCtr="0">
            <a:noAutofit/>
          </a:bodyPr>
          <a:lstStyle>
            <a:lvl1pPr lvl="0">
              <a:spcBef>
                <a:spcPts val="0"/>
              </a:spcBef>
              <a:spcAft>
                <a:spcPts val="0"/>
              </a:spcAft>
              <a:buClr>
                <a:schemeClr val="accent4"/>
              </a:buClr>
              <a:buSzPts val="5600"/>
              <a:buNone/>
              <a:defRPr>
                <a:solidFill>
                  <a:schemeClr val="accent4"/>
                </a:solidFill>
              </a:defRPr>
            </a:lvl1pPr>
            <a:lvl2pPr lvl="1" algn="ctr">
              <a:spcBef>
                <a:spcPts val="0"/>
              </a:spcBef>
              <a:spcAft>
                <a:spcPts val="0"/>
              </a:spcAft>
              <a:buClr>
                <a:schemeClr val="accent4"/>
              </a:buClr>
              <a:buSzPts val="5600"/>
              <a:buNone/>
              <a:defRPr>
                <a:solidFill>
                  <a:schemeClr val="accent4"/>
                </a:solidFill>
              </a:defRPr>
            </a:lvl2pPr>
            <a:lvl3pPr lvl="2" algn="ctr">
              <a:spcBef>
                <a:spcPts val="0"/>
              </a:spcBef>
              <a:spcAft>
                <a:spcPts val="0"/>
              </a:spcAft>
              <a:buClr>
                <a:schemeClr val="accent4"/>
              </a:buClr>
              <a:buSzPts val="5600"/>
              <a:buNone/>
              <a:defRPr>
                <a:solidFill>
                  <a:schemeClr val="accent4"/>
                </a:solidFill>
              </a:defRPr>
            </a:lvl3pPr>
            <a:lvl4pPr lvl="3" algn="ctr">
              <a:spcBef>
                <a:spcPts val="0"/>
              </a:spcBef>
              <a:spcAft>
                <a:spcPts val="0"/>
              </a:spcAft>
              <a:buClr>
                <a:schemeClr val="accent4"/>
              </a:buClr>
              <a:buSzPts val="5600"/>
              <a:buNone/>
              <a:defRPr>
                <a:solidFill>
                  <a:schemeClr val="accent4"/>
                </a:solidFill>
              </a:defRPr>
            </a:lvl4pPr>
            <a:lvl5pPr lvl="4" algn="ctr">
              <a:spcBef>
                <a:spcPts val="0"/>
              </a:spcBef>
              <a:spcAft>
                <a:spcPts val="0"/>
              </a:spcAft>
              <a:buClr>
                <a:schemeClr val="accent4"/>
              </a:buClr>
              <a:buSzPts val="5600"/>
              <a:buNone/>
              <a:defRPr>
                <a:solidFill>
                  <a:schemeClr val="accent4"/>
                </a:solidFill>
              </a:defRPr>
            </a:lvl5pPr>
            <a:lvl6pPr lvl="5" algn="ctr">
              <a:spcBef>
                <a:spcPts val="0"/>
              </a:spcBef>
              <a:spcAft>
                <a:spcPts val="0"/>
              </a:spcAft>
              <a:buClr>
                <a:schemeClr val="accent4"/>
              </a:buClr>
              <a:buSzPts val="5600"/>
              <a:buNone/>
              <a:defRPr>
                <a:solidFill>
                  <a:schemeClr val="accent4"/>
                </a:solidFill>
              </a:defRPr>
            </a:lvl6pPr>
            <a:lvl7pPr lvl="6" algn="ctr">
              <a:spcBef>
                <a:spcPts val="0"/>
              </a:spcBef>
              <a:spcAft>
                <a:spcPts val="0"/>
              </a:spcAft>
              <a:buClr>
                <a:schemeClr val="accent4"/>
              </a:buClr>
              <a:buSzPts val="5600"/>
              <a:buNone/>
              <a:defRPr>
                <a:solidFill>
                  <a:schemeClr val="accent4"/>
                </a:solidFill>
              </a:defRPr>
            </a:lvl7pPr>
            <a:lvl8pPr lvl="7" algn="ctr">
              <a:spcBef>
                <a:spcPts val="0"/>
              </a:spcBef>
              <a:spcAft>
                <a:spcPts val="0"/>
              </a:spcAft>
              <a:buClr>
                <a:schemeClr val="accent4"/>
              </a:buClr>
              <a:buSzPts val="5600"/>
              <a:buNone/>
              <a:defRPr>
                <a:solidFill>
                  <a:schemeClr val="accent4"/>
                </a:solidFill>
              </a:defRPr>
            </a:lvl8pPr>
            <a:lvl9pPr lvl="8" algn="ctr">
              <a:spcBef>
                <a:spcPts val="0"/>
              </a:spcBef>
              <a:spcAft>
                <a:spcPts val="0"/>
              </a:spcAft>
              <a:buClr>
                <a:schemeClr val="accent4"/>
              </a:buClr>
              <a:buSzPts val="5600"/>
              <a:buNone/>
              <a:defRPr>
                <a:solidFill>
                  <a:schemeClr val="accent4"/>
                </a:solidFill>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11_Agenda_Gradient_Light">
  <p:cSld name="SECTION_HEADER_2_2_2_1_1_1_1">
    <p:bg>
      <p:bgPr>
        <a:blipFill>
          <a:blip r:embed="rId2">
            <a:alphaModFix/>
          </a:blip>
          <a:stretch>
            <a:fillRect/>
          </a:stretch>
        </a:blipFill>
        <a:effectLst/>
      </p:bgPr>
    </p:bg>
    <p:spTree>
      <p:nvGrpSpPr>
        <p:cNvPr id="1" name="Shape 382"/>
        <p:cNvGrpSpPr/>
        <p:nvPr/>
      </p:nvGrpSpPr>
      <p:grpSpPr>
        <a:xfrm>
          <a:off x="0" y="0"/>
          <a:ext cx="0" cy="0"/>
          <a:chOff x="0" y="0"/>
          <a:chExt cx="0" cy="0"/>
        </a:xfrm>
      </p:grpSpPr>
      <p:sp>
        <p:nvSpPr>
          <p:cNvPr id="383" name="Google Shape;383;p54"/>
          <p:cNvSpPr txBox="1">
            <a:spLocks noGrp="1"/>
          </p:cNvSpPr>
          <p:nvPr>
            <p:ph type="body" idx="1"/>
          </p:nvPr>
        </p:nvSpPr>
        <p:spPr>
          <a:xfrm>
            <a:off x="9372600" y="1828050"/>
            <a:ext cx="7163400" cy="6935700"/>
          </a:xfrm>
          <a:prstGeom prst="rect">
            <a:avLst/>
          </a:prstGeom>
        </p:spPr>
        <p:txBody>
          <a:bodyPr spcFirstLastPara="1" wrap="square" lIns="0" tIns="0" rIns="0" bIns="0" anchor="ctr" anchorCtr="0">
            <a:noAutofit/>
          </a:bodyPr>
          <a:lstStyle>
            <a:lvl1pPr marL="457200" lvl="0" indent="-400050">
              <a:lnSpc>
                <a:spcPct val="115000"/>
              </a:lnSpc>
              <a:spcBef>
                <a:spcPts val="0"/>
              </a:spcBef>
              <a:spcAft>
                <a:spcPts val="0"/>
              </a:spcAft>
              <a:buSzPts val="2700"/>
              <a:buNone/>
              <a:defRPr sz="2700"/>
            </a:lvl1pPr>
            <a:lvl2pPr marL="914400" lvl="1" indent="-400050">
              <a:lnSpc>
                <a:spcPct val="115000"/>
              </a:lnSpc>
              <a:spcBef>
                <a:spcPts val="1800"/>
              </a:spcBef>
              <a:spcAft>
                <a:spcPts val="0"/>
              </a:spcAft>
              <a:buSzPts val="2700"/>
              <a:buAutoNum type="alphaLcPeriod"/>
              <a:defRPr sz="2700"/>
            </a:lvl2pPr>
            <a:lvl3pPr marL="1371600" lvl="2" indent="-400050">
              <a:lnSpc>
                <a:spcPct val="115000"/>
              </a:lnSpc>
              <a:spcBef>
                <a:spcPts val="1800"/>
              </a:spcBef>
              <a:spcAft>
                <a:spcPts val="0"/>
              </a:spcAft>
              <a:buSzPts val="2700"/>
              <a:buAutoNum type="romanLcPeriod"/>
              <a:defRPr sz="2700"/>
            </a:lvl3pPr>
            <a:lvl4pPr marL="1828800" lvl="3" indent="-400050">
              <a:lnSpc>
                <a:spcPct val="115000"/>
              </a:lnSpc>
              <a:spcBef>
                <a:spcPts val="1800"/>
              </a:spcBef>
              <a:spcAft>
                <a:spcPts val="0"/>
              </a:spcAft>
              <a:buSzPts val="2700"/>
              <a:buAutoNum type="arabicPeriod"/>
              <a:defRPr sz="2700"/>
            </a:lvl4pPr>
            <a:lvl5pPr marL="2286000" lvl="4" indent="-400050">
              <a:lnSpc>
                <a:spcPct val="115000"/>
              </a:lnSpc>
              <a:spcBef>
                <a:spcPts val="1800"/>
              </a:spcBef>
              <a:spcAft>
                <a:spcPts val="0"/>
              </a:spcAft>
              <a:buSzPts val="2700"/>
              <a:buAutoNum type="alphaLcPeriod"/>
              <a:defRPr sz="2700"/>
            </a:lvl5pPr>
            <a:lvl6pPr marL="2743200" lvl="5" indent="-400050">
              <a:lnSpc>
                <a:spcPct val="115000"/>
              </a:lnSpc>
              <a:spcBef>
                <a:spcPts val="1800"/>
              </a:spcBef>
              <a:spcAft>
                <a:spcPts val="0"/>
              </a:spcAft>
              <a:buSzPts val="2700"/>
              <a:buAutoNum type="romanLcPeriod"/>
              <a:defRPr sz="2700"/>
            </a:lvl6pPr>
            <a:lvl7pPr marL="3200400" lvl="6" indent="-400050">
              <a:lnSpc>
                <a:spcPct val="115000"/>
              </a:lnSpc>
              <a:spcBef>
                <a:spcPts val="1800"/>
              </a:spcBef>
              <a:spcAft>
                <a:spcPts val="0"/>
              </a:spcAft>
              <a:buSzPts val="2700"/>
              <a:buAutoNum type="arabicPeriod"/>
              <a:defRPr sz="2700"/>
            </a:lvl7pPr>
            <a:lvl8pPr marL="3657600" lvl="7" indent="-400050">
              <a:lnSpc>
                <a:spcPct val="115000"/>
              </a:lnSpc>
              <a:spcBef>
                <a:spcPts val="1800"/>
              </a:spcBef>
              <a:spcAft>
                <a:spcPts val="0"/>
              </a:spcAft>
              <a:buSzPts val="2700"/>
              <a:buAutoNum type="alphaLcPeriod"/>
              <a:defRPr sz="2700"/>
            </a:lvl8pPr>
            <a:lvl9pPr marL="4114800" lvl="8" indent="-400050">
              <a:lnSpc>
                <a:spcPct val="115000"/>
              </a:lnSpc>
              <a:spcBef>
                <a:spcPts val="1800"/>
              </a:spcBef>
              <a:spcAft>
                <a:spcPts val="1800"/>
              </a:spcAft>
              <a:buSzPts val="2700"/>
              <a:buAutoNum type="romanLcPeriod"/>
              <a:defRPr sz="2700"/>
            </a:lvl9pPr>
          </a:lstStyle>
          <a:p>
            <a:endParaRPr/>
          </a:p>
        </p:txBody>
      </p:sp>
      <p:sp>
        <p:nvSpPr>
          <p:cNvPr id="384" name="Google Shape;384;p54"/>
          <p:cNvSpPr txBox="1">
            <a:spLocks noGrp="1"/>
          </p:cNvSpPr>
          <p:nvPr>
            <p:ph type="title"/>
          </p:nvPr>
        </p:nvSpPr>
        <p:spPr>
          <a:xfrm>
            <a:off x="1527048" y="4301688"/>
            <a:ext cx="4224600" cy="1683600"/>
          </a:xfrm>
          <a:prstGeom prst="rect">
            <a:avLst/>
          </a:prstGeom>
        </p:spPr>
        <p:txBody>
          <a:bodyPr spcFirstLastPara="1" wrap="square" lIns="0" tIns="0" rIns="0" bIns="0" anchor="ctr" anchorCtr="0">
            <a:noAutofit/>
          </a:bodyPr>
          <a:lstStyle>
            <a:lvl1pPr lvl="0">
              <a:spcBef>
                <a:spcPts val="0"/>
              </a:spcBef>
              <a:spcAft>
                <a:spcPts val="0"/>
              </a:spcAft>
              <a:buSzPts val="5600"/>
              <a:buNone/>
              <a:defRPr/>
            </a:lvl1pPr>
            <a:lvl2pPr lvl="1" algn="ctr">
              <a:spcBef>
                <a:spcPts val="0"/>
              </a:spcBef>
              <a:spcAft>
                <a:spcPts val="0"/>
              </a:spcAft>
              <a:buSzPts val="5600"/>
              <a:buNone/>
              <a:defRPr/>
            </a:lvl2pPr>
            <a:lvl3pPr lvl="2" algn="ctr">
              <a:spcBef>
                <a:spcPts val="0"/>
              </a:spcBef>
              <a:spcAft>
                <a:spcPts val="0"/>
              </a:spcAft>
              <a:buSzPts val="5600"/>
              <a:buNone/>
              <a:defRPr/>
            </a:lvl3pPr>
            <a:lvl4pPr lvl="3" algn="ctr">
              <a:spcBef>
                <a:spcPts val="0"/>
              </a:spcBef>
              <a:spcAft>
                <a:spcPts val="0"/>
              </a:spcAft>
              <a:buSzPts val="5600"/>
              <a:buNone/>
              <a:defRPr/>
            </a:lvl4pPr>
            <a:lvl5pPr lvl="4" algn="ctr">
              <a:spcBef>
                <a:spcPts val="0"/>
              </a:spcBef>
              <a:spcAft>
                <a:spcPts val="0"/>
              </a:spcAft>
              <a:buSzPts val="5600"/>
              <a:buNone/>
              <a:defRPr/>
            </a:lvl5pPr>
            <a:lvl6pPr lvl="5" algn="ctr">
              <a:spcBef>
                <a:spcPts val="0"/>
              </a:spcBef>
              <a:spcAft>
                <a:spcPts val="0"/>
              </a:spcAft>
              <a:buSzPts val="5600"/>
              <a:buNone/>
              <a:defRPr/>
            </a:lvl6pPr>
            <a:lvl7pPr lvl="6" algn="ctr">
              <a:spcBef>
                <a:spcPts val="0"/>
              </a:spcBef>
              <a:spcAft>
                <a:spcPts val="0"/>
              </a:spcAft>
              <a:buSzPts val="5600"/>
              <a:buNone/>
              <a:defRPr/>
            </a:lvl7pPr>
            <a:lvl8pPr lvl="7" algn="ctr">
              <a:spcBef>
                <a:spcPts val="0"/>
              </a:spcBef>
              <a:spcAft>
                <a:spcPts val="0"/>
              </a:spcAft>
              <a:buSzPts val="5600"/>
              <a:buNone/>
              <a:defRPr/>
            </a:lvl8pPr>
            <a:lvl9pPr lvl="8" algn="ctr">
              <a:spcBef>
                <a:spcPts val="0"/>
              </a:spcBef>
              <a:spcAft>
                <a:spcPts val="0"/>
              </a:spcAft>
              <a:buSzPts val="5600"/>
              <a:buNone/>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14_Schedule">
  <p:cSld name="SECTION_HEADER_2_2_1_1">
    <p:bg>
      <p:bgPr>
        <a:solidFill>
          <a:schemeClr val="dk1"/>
        </a:solidFill>
        <a:effectLst/>
      </p:bgPr>
    </p:bg>
    <p:spTree>
      <p:nvGrpSpPr>
        <p:cNvPr id="1" name="Shape 385"/>
        <p:cNvGrpSpPr/>
        <p:nvPr/>
      </p:nvGrpSpPr>
      <p:grpSpPr>
        <a:xfrm>
          <a:off x="0" y="0"/>
          <a:ext cx="0" cy="0"/>
          <a:chOff x="0" y="0"/>
          <a:chExt cx="0" cy="0"/>
        </a:xfrm>
      </p:grpSpPr>
      <p:sp>
        <p:nvSpPr>
          <p:cNvPr id="386" name="Google Shape;386;p55"/>
          <p:cNvSpPr txBox="1">
            <a:spLocks noGrp="1"/>
          </p:cNvSpPr>
          <p:nvPr>
            <p:ph type="title"/>
          </p:nvPr>
        </p:nvSpPr>
        <p:spPr>
          <a:xfrm>
            <a:off x="1527048" y="4301688"/>
            <a:ext cx="4224600" cy="1683600"/>
          </a:xfrm>
          <a:prstGeom prst="rect">
            <a:avLst/>
          </a:prstGeom>
        </p:spPr>
        <p:txBody>
          <a:bodyPr spcFirstLastPara="1" wrap="square" lIns="0" tIns="0" rIns="0" bIns="0" anchor="ctr" anchorCtr="0">
            <a:noAutofit/>
          </a:bodyPr>
          <a:lstStyle>
            <a:lvl1pPr lvl="0">
              <a:spcBef>
                <a:spcPts val="0"/>
              </a:spcBef>
              <a:spcAft>
                <a:spcPts val="0"/>
              </a:spcAft>
              <a:buClr>
                <a:schemeClr val="accent4"/>
              </a:buClr>
              <a:buSzPts val="5600"/>
              <a:buNone/>
              <a:defRPr>
                <a:solidFill>
                  <a:schemeClr val="accent4"/>
                </a:solidFill>
              </a:defRPr>
            </a:lvl1pPr>
            <a:lvl2pPr lvl="1" algn="ctr">
              <a:spcBef>
                <a:spcPts val="0"/>
              </a:spcBef>
              <a:spcAft>
                <a:spcPts val="0"/>
              </a:spcAft>
              <a:buClr>
                <a:schemeClr val="accent4"/>
              </a:buClr>
              <a:buSzPts val="5600"/>
              <a:buNone/>
              <a:defRPr>
                <a:solidFill>
                  <a:schemeClr val="accent4"/>
                </a:solidFill>
              </a:defRPr>
            </a:lvl2pPr>
            <a:lvl3pPr lvl="2" algn="ctr">
              <a:spcBef>
                <a:spcPts val="0"/>
              </a:spcBef>
              <a:spcAft>
                <a:spcPts val="0"/>
              </a:spcAft>
              <a:buClr>
                <a:schemeClr val="accent4"/>
              </a:buClr>
              <a:buSzPts val="5600"/>
              <a:buNone/>
              <a:defRPr>
                <a:solidFill>
                  <a:schemeClr val="accent4"/>
                </a:solidFill>
              </a:defRPr>
            </a:lvl3pPr>
            <a:lvl4pPr lvl="3" algn="ctr">
              <a:spcBef>
                <a:spcPts val="0"/>
              </a:spcBef>
              <a:spcAft>
                <a:spcPts val="0"/>
              </a:spcAft>
              <a:buClr>
                <a:schemeClr val="accent4"/>
              </a:buClr>
              <a:buSzPts val="5600"/>
              <a:buNone/>
              <a:defRPr>
                <a:solidFill>
                  <a:schemeClr val="accent4"/>
                </a:solidFill>
              </a:defRPr>
            </a:lvl4pPr>
            <a:lvl5pPr lvl="4" algn="ctr">
              <a:spcBef>
                <a:spcPts val="0"/>
              </a:spcBef>
              <a:spcAft>
                <a:spcPts val="0"/>
              </a:spcAft>
              <a:buClr>
                <a:schemeClr val="accent4"/>
              </a:buClr>
              <a:buSzPts val="5600"/>
              <a:buNone/>
              <a:defRPr>
                <a:solidFill>
                  <a:schemeClr val="accent4"/>
                </a:solidFill>
              </a:defRPr>
            </a:lvl5pPr>
            <a:lvl6pPr lvl="5" algn="ctr">
              <a:spcBef>
                <a:spcPts val="0"/>
              </a:spcBef>
              <a:spcAft>
                <a:spcPts val="0"/>
              </a:spcAft>
              <a:buClr>
                <a:schemeClr val="accent4"/>
              </a:buClr>
              <a:buSzPts val="5600"/>
              <a:buNone/>
              <a:defRPr>
                <a:solidFill>
                  <a:schemeClr val="accent4"/>
                </a:solidFill>
              </a:defRPr>
            </a:lvl6pPr>
            <a:lvl7pPr lvl="6" algn="ctr">
              <a:spcBef>
                <a:spcPts val="0"/>
              </a:spcBef>
              <a:spcAft>
                <a:spcPts val="0"/>
              </a:spcAft>
              <a:buClr>
                <a:schemeClr val="accent4"/>
              </a:buClr>
              <a:buSzPts val="5600"/>
              <a:buNone/>
              <a:defRPr>
                <a:solidFill>
                  <a:schemeClr val="accent4"/>
                </a:solidFill>
              </a:defRPr>
            </a:lvl7pPr>
            <a:lvl8pPr lvl="7" algn="ctr">
              <a:spcBef>
                <a:spcPts val="0"/>
              </a:spcBef>
              <a:spcAft>
                <a:spcPts val="0"/>
              </a:spcAft>
              <a:buClr>
                <a:schemeClr val="accent4"/>
              </a:buClr>
              <a:buSzPts val="5600"/>
              <a:buNone/>
              <a:defRPr>
                <a:solidFill>
                  <a:schemeClr val="accent4"/>
                </a:solidFill>
              </a:defRPr>
            </a:lvl8pPr>
            <a:lvl9pPr lvl="8" algn="ctr">
              <a:spcBef>
                <a:spcPts val="0"/>
              </a:spcBef>
              <a:spcAft>
                <a:spcPts val="0"/>
              </a:spcAft>
              <a:buClr>
                <a:schemeClr val="accent4"/>
              </a:buClr>
              <a:buSzPts val="5600"/>
              <a:buNone/>
              <a:defRPr>
                <a:solidFill>
                  <a:schemeClr val="accent4"/>
                </a:solidFill>
              </a:defRPr>
            </a:lvl9pPr>
          </a:lstStyle>
          <a:p>
            <a:endParaRPr/>
          </a:p>
        </p:txBody>
      </p:sp>
      <p:sp>
        <p:nvSpPr>
          <p:cNvPr id="387" name="Google Shape;387;p55"/>
          <p:cNvSpPr txBox="1">
            <a:spLocks noGrp="1"/>
          </p:cNvSpPr>
          <p:nvPr>
            <p:ph type="subTitle" idx="1"/>
          </p:nvPr>
        </p:nvSpPr>
        <p:spPr>
          <a:xfrm>
            <a:off x="8586216" y="2385095"/>
            <a:ext cx="4224600" cy="822900"/>
          </a:xfrm>
          <a:prstGeom prst="rect">
            <a:avLst/>
          </a:prstGeom>
        </p:spPr>
        <p:txBody>
          <a:bodyPr spcFirstLastPara="1" wrap="square" lIns="0" tIns="0" rIns="0" bIns="0" anchor="t" anchorCtr="0">
            <a:noAutofit/>
          </a:bodyPr>
          <a:lstStyle>
            <a:lvl1pPr marL="0" marR="0" lvl="0" indent="0" algn="l">
              <a:lnSpc>
                <a:spcPct val="110000"/>
              </a:lnSpc>
              <a:spcBef>
                <a:spcPts val="0"/>
              </a:spcBef>
              <a:spcAft>
                <a:spcPts val="0"/>
              </a:spcAft>
              <a:buNone/>
              <a:defRPr sz="2700">
                <a:solidFill>
                  <a:schemeClr val="accent4"/>
                </a:solidFill>
              </a:defRPr>
            </a:lvl1pPr>
            <a:lvl2pPr lvl="1">
              <a:lnSpc>
                <a:spcPct val="110000"/>
              </a:lnSpc>
              <a:spcBef>
                <a:spcPts val="0"/>
              </a:spcBef>
              <a:spcAft>
                <a:spcPts val="0"/>
              </a:spcAft>
              <a:buNone/>
              <a:defRPr sz="2700">
                <a:solidFill>
                  <a:schemeClr val="accent4"/>
                </a:solidFill>
              </a:defRPr>
            </a:lvl2pPr>
            <a:lvl3pPr lvl="2">
              <a:lnSpc>
                <a:spcPct val="110000"/>
              </a:lnSpc>
              <a:spcBef>
                <a:spcPts val="0"/>
              </a:spcBef>
              <a:spcAft>
                <a:spcPts val="0"/>
              </a:spcAft>
              <a:buNone/>
              <a:defRPr sz="2700">
                <a:solidFill>
                  <a:schemeClr val="accent4"/>
                </a:solidFill>
              </a:defRPr>
            </a:lvl3pPr>
            <a:lvl4pPr lvl="3">
              <a:lnSpc>
                <a:spcPct val="110000"/>
              </a:lnSpc>
              <a:spcBef>
                <a:spcPts val="0"/>
              </a:spcBef>
              <a:spcAft>
                <a:spcPts val="0"/>
              </a:spcAft>
              <a:buNone/>
              <a:defRPr sz="2700">
                <a:solidFill>
                  <a:schemeClr val="accent4"/>
                </a:solidFill>
              </a:defRPr>
            </a:lvl4pPr>
            <a:lvl5pPr lvl="4">
              <a:lnSpc>
                <a:spcPct val="110000"/>
              </a:lnSpc>
              <a:spcBef>
                <a:spcPts val="0"/>
              </a:spcBef>
              <a:spcAft>
                <a:spcPts val="0"/>
              </a:spcAft>
              <a:buNone/>
              <a:defRPr sz="2700">
                <a:solidFill>
                  <a:schemeClr val="accent4"/>
                </a:solidFill>
              </a:defRPr>
            </a:lvl5pPr>
            <a:lvl6pPr lvl="5">
              <a:lnSpc>
                <a:spcPct val="110000"/>
              </a:lnSpc>
              <a:spcBef>
                <a:spcPts val="0"/>
              </a:spcBef>
              <a:spcAft>
                <a:spcPts val="0"/>
              </a:spcAft>
              <a:buNone/>
              <a:defRPr sz="2700">
                <a:solidFill>
                  <a:schemeClr val="accent4"/>
                </a:solidFill>
              </a:defRPr>
            </a:lvl6pPr>
            <a:lvl7pPr lvl="6">
              <a:lnSpc>
                <a:spcPct val="110000"/>
              </a:lnSpc>
              <a:spcBef>
                <a:spcPts val="0"/>
              </a:spcBef>
              <a:spcAft>
                <a:spcPts val="0"/>
              </a:spcAft>
              <a:buNone/>
              <a:defRPr sz="2700">
                <a:solidFill>
                  <a:schemeClr val="accent4"/>
                </a:solidFill>
              </a:defRPr>
            </a:lvl7pPr>
            <a:lvl8pPr lvl="7">
              <a:lnSpc>
                <a:spcPct val="110000"/>
              </a:lnSpc>
              <a:spcBef>
                <a:spcPts val="0"/>
              </a:spcBef>
              <a:spcAft>
                <a:spcPts val="0"/>
              </a:spcAft>
              <a:buNone/>
              <a:defRPr sz="2700">
                <a:solidFill>
                  <a:schemeClr val="accent4"/>
                </a:solidFill>
              </a:defRPr>
            </a:lvl8pPr>
            <a:lvl9pPr lvl="8">
              <a:lnSpc>
                <a:spcPct val="110000"/>
              </a:lnSpc>
              <a:spcBef>
                <a:spcPts val="0"/>
              </a:spcBef>
              <a:spcAft>
                <a:spcPts val="0"/>
              </a:spcAft>
              <a:buNone/>
              <a:defRPr sz="2700">
                <a:solidFill>
                  <a:schemeClr val="accent4"/>
                </a:solidFill>
              </a:defRPr>
            </a:lvl9pPr>
          </a:lstStyle>
          <a:p>
            <a:endParaRPr/>
          </a:p>
        </p:txBody>
      </p:sp>
      <p:sp>
        <p:nvSpPr>
          <p:cNvPr id="388" name="Google Shape;388;p55"/>
          <p:cNvSpPr txBox="1">
            <a:spLocks noGrp="1"/>
          </p:cNvSpPr>
          <p:nvPr>
            <p:ph type="subTitle" idx="2"/>
          </p:nvPr>
        </p:nvSpPr>
        <p:spPr>
          <a:xfrm>
            <a:off x="13405104" y="2385095"/>
            <a:ext cx="4224600" cy="822900"/>
          </a:xfrm>
          <a:prstGeom prst="rect">
            <a:avLst/>
          </a:prstGeom>
        </p:spPr>
        <p:txBody>
          <a:bodyPr spcFirstLastPara="1" wrap="square" lIns="0" tIns="0" rIns="0" bIns="0" anchor="t" anchorCtr="0">
            <a:noAutofit/>
          </a:bodyPr>
          <a:lstStyle>
            <a:lvl1pPr marL="0" marR="0" lvl="0" indent="0" algn="l">
              <a:lnSpc>
                <a:spcPct val="110000"/>
              </a:lnSpc>
              <a:spcBef>
                <a:spcPts val="0"/>
              </a:spcBef>
              <a:spcAft>
                <a:spcPts val="0"/>
              </a:spcAft>
              <a:buNone/>
              <a:defRPr sz="2700">
                <a:solidFill>
                  <a:schemeClr val="accent4"/>
                </a:solidFill>
              </a:defRPr>
            </a:lvl1pPr>
            <a:lvl2pPr lvl="1">
              <a:lnSpc>
                <a:spcPct val="110000"/>
              </a:lnSpc>
              <a:spcBef>
                <a:spcPts val="0"/>
              </a:spcBef>
              <a:spcAft>
                <a:spcPts val="0"/>
              </a:spcAft>
              <a:buNone/>
              <a:defRPr sz="2700">
                <a:solidFill>
                  <a:schemeClr val="accent4"/>
                </a:solidFill>
              </a:defRPr>
            </a:lvl2pPr>
            <a:lvl3pPr lvl="2">
              <a:lnSpc>
                <a:spcPct val="110000"/>
              </a:lnSpc>
              <a:spcBef>
                <a:spcPts val="0"/>
              </a:spcBef>
              <a:spcAft>
                <a:spcPts val="0"/>
              </a:spcAft>
              <a:buNone/>
              <a:defRPr sz="2700">
                <a:solidFill>
                  <a:schemeClr val="accent4"/>
                </a:solidFill>
              </a:defRPr>
            </a:lvl3pPr>
            <a:lvl4pPr lvl="3">
              <a:lnSpc>
                <a:spcPct val="110000"/>
              </a:lnSpc>
              <a:spcBef>
                <a:spcPts val="0"/>
              </a:spcBef>
              <a:spcAft>
                <a:spcPts val="0"/>
              </a:spcAft>
              <a:buNone/>
              <a:defRPr sz="2700">
                <a:solidFill>
                  <a:schemeClr val="accent4"/>
                </a:solidFill>
              </a:defRPr>
            </a:lvl4pPr>
            <a:lvl5pPr lvl="4">
              <a:lnSpc>
                <a:spcPct val="110000"/>
              </a:lnSpc>
              <a:spcBef>
                <a:spcPts val="0"/>
              </a:spcBef>
              <a:spcAft>
                <a:spcPts val="0"/>
              </a:spcAft>
              <a:buNone/>
              <a:defRPr sz="2700">
                <a:solidFill>
                  <a:schemeClr val="accent4"/>
                </a:solidFill>
              </a:defRPr>
            </a:lvl5pPr>
            <a:lvl6pPr lvl="5">
              <a:lnSpc>
                <a:spcPct val="110000"/>
              </a:lnSpc>
              <a:spcBef>
                <a:spcPts val="0"/>
              </a:spcBef>
              <a:spcAft>
                <a:spcPts val="0"/>
              </a:spcAft>
              <a:buNone/>
              <a:defRPr sz="2700">
                <a:solidFill>
                  <a:schemeClr val="accent4"/>
                </a:solidFill>
              </a:defRPr>
            </a:lvl6pPr>
            <a:lvl7pPr lvl="6">
              <a:lnSpc>
                <a:spcPct val="110000"/>
              </a:lnSpc>
              <a:spcBef>
                <a:spcPts val="0"/>
              </a:spcBef>
              <a:spcAft>
                <a:spcPts val="0"/>
              </a:spcAft>
              <a:buNone/>
              <a:defRPr sz="2700">
                <a:solidFill>
                  <a:schemeClr val="accent4"/>
                </a:solidFill>
              </a:defRPr>
            </a:lvl7pPr>
            <a:lvl8pPr lvl="7">
              <a:lnSpc>
                <a:spcPct val="110000"/>
              </a:lnSpc>
              <a:spcBef>
                <a:spcPts val="0"/>
              </a:spcBef>
              <a:spcAft>
                <a:spcPts val="0"/>
              </a:spcAft>
              <a:buNone/>
              <a:defRPr sz="2700">
                <a:solidFill>
                  <a:schemeClr val="accent4"/>
                </a:solidFill>
              </a:defRPr>
            </a:lvl8pPr>
            <a:lvl9pPr lvl="8">
              <a:lnSpc>
                <a:spcPct val="110000"/>
              </a:lnSpc>
              <a:spcBef>
                <a:spcPts val="0"/>
              </a:spcBef>
              <a:spcAft>
                <a:spcPts val="0"/>
              </a:spcAft>
              <a:buNone/>
              <a:defRPr sz="2700">
                <a:solidFill>
                  <a:schemeClr val="accent4"/>
                </a:solidFill>
              </a:defRPr>
            </a:lvl9pPr>
          </a:lstStyle>
          <a:p>
            <a:endParaRPr/>
          </a:p>
        </p:txBody>
      </p:sp>
      <p:sp>
        <p:nvSpPr>
          <p:cNvPr id="389" name="Google Shape;389;p55"/>
          <p:cNvSpPr txBox="1">
            <a:spLocks noGrp="1"/>
          </p:cNvSpPr>
          <p:nvPr>
            <p:ph type="subTitle" idx="3"/>
          </p:nvPr>
        </p:nvSpPr>
        <p:spPr>
          <a:xfrm>
            <a:off x="8586216" y="201933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solidFill>
                  <a:schemeClr val="accent4"/>
                </a:solidFill>
              </a:defRPr>
            </a:lvl1pPr>
            <a:lvl2pPr lvl="1">
              <a:lnSpc>
                <a:spcPct val="125000"/>
              </a:lnSpc>
              <a:spcBef>
                <a:spcPts val="0"/>
              </a:spcBef>
              <a:spcAft>
                <a:spcPts val="0"/>
              </a:spcAft>
              <a:buNone/>
              <a:defRPr b="0">
                <a:solidFill>
                  <a:schemeClr val="accent4"/>
                </a:solidFill>
              </a:defRPr>
            </a:lvl2pPr>
            <a:lvl3pPr lvl="2">
              <a:lnSpc>
                <a:spcPct val="125000"/>
              </a:lnSpc>
              <a:spcBef>
                <a:spcPts val="0"/>
              </a:spcBef>
              <a:spcAft>
                <a:spcPts val="0"/>
              </a:spcAft>
              <a:buNone/>
              <a:defRPr b="0">
                <a:solidFill>
                  <a:schemeClr val="accent4"/>
                </a:solidFill>
              </a:defRPr>
            </a:lvl3pPr>
            <a:lvl4pPr lvl="3">
              <a:lnSpc>
                <a:spcPct val="125000"/>
              </a:lnSpc>
              <a:spcBef>
                <a:spcPts val="0"/>
              </a:spcBef>
              <a:spcAft>
                <a:spcPts val="0"/>
              </a:spcAft>
              <a:buNone/>
              <a:defRPr b="0">
                <a:solidFill>
                  <a:schemeClr val="accent4"/>
                </a:solidFill>
              </a:defRPr>
            </a:lvl4pPr>
            <a:lvl5pPr lvl="4">
              <a:lnSpc>
                <a:spcPct val="125000"/>
              </a:lnSpc>
              <a:spcBef>
                <a:spcPts val="0"/>
              </a:spcBef>
              <a:spcAft>
                <a:spcPts val="0"/>
              </a:spcAft>
              <a:buNone/>
              <a:defRPr b="0">
                <a:solidFill>
                  <a:schemeClr val="accent4"/>
                </a:solidFill>
              </a:defRPr>
            </a:lvl5pPr>
            <a:lvl6pPr lvl="5">
              <a:lnSpc>
                <a:spcPct val="125000"/>
              </a:lnSpc>
              <a:spcBef>
                <a:spcPts val="0"/>
              </a:spcBef>
              <a:spcAft>
                <a:spcPts val="0"/>
              </a:spcAft>
              <a:buNone/>
              <a:defRPr b="0">
                <a:solidFill>
                  <a:schemeClr val="accent4"/>
                </a:solidFill>
              </a:defRPr>
            </a:lvl6pPr>
            <a:lvl7pPr lvl="6">
              <a:lnSpc>
                <a:spcPct val="125000"/>
              </a:lnSpc>
              <a:spcBef>
                <a:spcPts val="0"/>
              </a:spcBef>
              <a:spcAft>
                <a:spcPts val="0"/>
              </a:spcAft>
              <a:buNone/>
              <a:defRPr b="0">
                <a:solidFill>
                  <a:schemeClr val="accent4"/>
                </a:solidFill>
              </a:defRPr>
            </a:lvl7pPr>
            <a:lvl8pPr lvl="7">
              <a:lnSpc>
                <a:spcPct val="125000"/>
              </a:lnSpc>
              <a:spcBef>
                <a:spcPts val="0"/>
              </a:spcBef>
              <a:spcAft>
                <a:spcPts val="0"/>
              </a:spcAft>
              <a:buNone/>
              <a:defRPr b="0">
                <a:solidFill>
                  <a:schemeClr val="accent4"/>
                </a:solidFill>
              </a:defRPr>
            </a:lvl8pPr>
            <a:lvl9pPr lvl="8">
              <a:lnSpc>
                <a:spcPct val="125000"/>
              </a:lnSpc>
              <a:spcBef>
                <a:spcPts val="0"/>
              </a:spcBef>
              <a:spcAft>
                <a:spcPts val="0"/>
              </a:spcAft>
              <a:buNone/>
              <a:defRPr b="0">
                <a:solidFill>
                  <a:schemeClr val="accent4"/>
                </a:solidFill>
              </a:defRPr>
            </a:lvl9pPr>
          </a:lstStyle>
          <a:p>
            <a:endParaRPr/>
          </a:p>
        </p:txBody>
      </p:sp>
      <p:sp>
        <p:nvSpPr>
          <p:cNvPr id="390" name="Google Shape;390;p55"/>
          <p:cNvSpPr txBox="1">
            <a:spLocks noGrp="1"/>
          </p:cNvSpPr>
          <p:nvPr>
            <p:ph type="subTitle" idx="4"/>
          </p:nvPr>
        </p:nvSpPr>
        <p:spPr>
          <a:xfrm>
            <a:off x="13405104" y="201933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solidFill>
                  <a:schemeClr val="accent4"/>
                </a:solidFill>
              </a:defRPr>
            </a:lvl1pPr>
            <a:lvl2pPr lvl="1">
              <a:lnSpc>
                <a:spcPct val="125000"/>
              </a:lnSpc>
              <a:spcBef>
                <a:spcPts val="0"/>
              </a:spcBef>
              <a:spcAft>
                <a:spcPts val="0"/>
              </a:spcAft>
              <a:buNone/>
              <a:defRPr b="0">
                <a:solidFill>
                  <a:schemeClr val="accent4"/>
                </a:solidFill>
              </a:defRPr>
            </a:lvl2pPr>
            <a:lvl3pPr lvl="2">
              <a:lnSpc>
                <a:spcPct val="125000"/>
              </a:lnSpc>
              <a:spcBef>
                <a:spcPts val="0"/>
              </a:spcBef>
              <a:spcAft>
                <a:spcPts val="0"/>
              </a:spcAft>
              <a:buNone/>
              <a:defRPr b="0">
                <a:solidFill>
                  <a:schemeClr val="accent4"/>
                </a:solidFill>
              </a:defRPr>
            </a:lvl3pPr>
            <a:lvl4pPr lvl="3">
              <a:lnSpc>
                <a:spcPct val="125000"/>
              </a:lnSpc>
              <a:spcBef>
                <a:spcPts val="0"/>
              </a:spcBef>
              <a:spcAft>
                <a:spcPts val="0"/>
              </a:spcAft>
              <a:buNone/>
              <a:defRPr b="0">
                <a:solidFill>
                  <a:schemeClr val="accent4"/>
                </a:solidFill>
              </a:defRPr>
            </a:lvl4pPr>
            <a:lvl5pPr lvl="4">
              <a:lnSpc>
                <a:spcPct val="125000"/>
              </a:lnSpc>
              <a:spcBef>
                <a:spcPts val="0"/>
              </a:spcBef>
              <a:spcAft>
                <a:spcPts val="0"/>
              </a:spcAft>
              <a:buNone/>
              <a:defRPr b="0">
                <a:solidFill>
                  <a:schemeClr val="accent4"/>
                </a:solidFill>
              </a:defRPr>
            </a:lvl5pPr>
            <a:lvl6pPr lvl="5">
              <a:lnSpc>
                <a:spcPct val="125000"/>
              </a:lnSpc>
              <a:spcBef>
                <a:spcPts val="0"/>
              </a:spcBef>
              <a:spcAft>
                <a:spcPts val="0"/>
              </a:spcAft>
              <a:buNone/>
              <a:defRPr b="0">
                <a:solidFill>
                  <a:schemeClr val="accent4"/>
                </a:solidFill>
              </a:defRPr>
            </a:lvl6pPr>
            <a:lvl7pPr lvl="6">
              <a:lnSpc>
                <a:spcPct val="125000"/>
              </a:lnSpc>
              <a:spcBef>
                <a:spcPts val="0"/>
              </a:spcBef>
              <a:spcAft>
                <a:spcPts val="0"/>
              </a:spcAft>
              <a:buNone/>
              <a:defRPr b="0">
                <a:solidFill>
                  <a:schemeClr val="accent4"/>
                </a:solidFill>
              </a:defRPr>
            </a:lvl7pPr>
            <a:lvl8pPr lvl="7">
              <a:lnSpc>
                <a:spcPct val="125000"/>
              </a:lnSpc>
              <a:spcBef>
                <a:spcPts val="0"/>
              </a:spcBef>
              <a:spcAft>
                <a:spcPts val="0"/>
              </a:spcAft>
              <a:buNone/>
              <a:defRPr b="0">
                <a:solidFill>
                  <a:schemeClr val="accent4"/>
                </a:solidFill>
              </a:defRPr>
            </a:lvl8pPr>
            <a:lvl9pPr lvl="8">
              <a:lnSpc>
                <a:spcPct val="125000"/>
              </a:lnSpc>
              <a:spcBef>
                <a:spcPts val="0"/>
              </a:spcBef>
              <a:spcAft>
                <a:spcPts val="0"/>
              </a:spcAft>
              <a:buNone/>
              <a:defRPr b="0">
                <a:solidFill>
                  <a:schemeClr val="accent4"/>
                </a:solidFill>
              </a:defRPr>
            </a:lvl9pPr>
          </a:lstStyle>
          <a:p>
            <a:endParaRPr/>
          </a:p>
        </p:txBody>
      </p:sp>
      <p:sp>
        <p:nvSpPr>
          <p:cNvPr id="391" name="Google Shape;391;p55"/>
          <p:cNvSpPr txBox="1">
            <a:spLocks noGrp="1"/>
          </p:cNvSpPr>
          <p:nvPr>
            <p:ph type="subTitle" idx="5"/>
          </p:nvPr>
        </p:nvSpPr>
        <p:spPr>
          <a:xfrm>
            <a:off x="8586216" y="4122455"/>
            <a:ext cx="4224600" cy="822900"/>
          </a:xfrm>
          <a:prstGeom prst="rect">
            <a:avLst/>
          </a:prstGeom>
        </p:spPr>
        <p:txBody>
          <a:bodyPr spcFirstLastPara="1" wrap="square" lIns="0" tIns="0" rIns="0" bIns="0" anchor="t" anchorCtr="0">
            <a:noAutofit/>
          </a:bodyPr>
          <a:lstStyle>
            <a:lvl1pPr marL="0" marR="0" lvl="0" indent="0" algn="l">
              <a:lnSpc>
                <a:spcPct val="110000"/>
              </a:lnSpc>
              <a:spcBef>
                <a:spcPts val="0"/>
              </a:spcBef>
              <a:spcAft>
                <a:spcPts val="0"/>
              </a:spcAft>
              <a:buNone/>
              <a:defRPr sz="2700">
                <a:solidFill>
                  <a:schemeClr val="accent4"/>
                </a:solidFill>
              </a:defRPr>
            </a:lvl1pPr>
            <a:lvl2pPr lvl="1">
              <a:lnSpc>
                <a:spcPct val="110000"/>
              </a:lnSpc>
              <a:spcBef>
                <a:spcPts val="0"/>
              </a:spcBef>
              <a:spcAft>
                <a:spcPts val="0"/>
              </a:spcAft>
              <a:buNone/>
              <a:defRPr sz="2700">
                <a:solidFill>
                  <a:schemeClr val="accent4"/>
                </a:solidFill>
              </a:defRPr>
            </a:lvl2pPr>
            <a:lvl3pPr lvl="2">
              <a:lnSpc>
                <a:spcPct val="110000"/>
              </a:lnSpc>
              <a:spcBef>
                <a:spcPts val="0"/>
              </a:spcBef>
              <a:spcAft>
                <a:spcPts val="0"/>
              </a:spcAft>
              <a:buNone/>
              <a:defRPr sz="2700">
                <a:solidFill>
                  <a:schemeClr val="accent4"/>
                </a:solidFill>
              </a:defRPr>
            </a:lvl3pPr>
            <a:lvl4pPr lvl="3">
              <a:lnSpc>
                <a:spcPct val="110000"/>
              </a:lnSpc>
              <a:spcBef>
                <a:spcPts val="0"/>
              </a:spcBef>
              <a:spcAft>
                <a:spcPts val="0"/>
              </a:spcAft>
              <a:buNone/>
              <a:defRPr sz="2700">
                <a:solidFill>
                  <a:schemeClr val="accent4"/>
                </a:solidFill>
              </a:defRPr>
            </a:lvl4pPr>
            <a:lvl5pPr lvl="4">
              <a:lnSpc>
                <a:spcPct val="110000"/>
              </a:lnSpc>
              <a:spcBef>
                <a:spcPts val="0"/>
              </a:spcBef>
              <a:spcAft>
                <a:spcPts val="0"/>
              </a:spcAft>
              <a:buNone/>
              <a:defRPr sz="2700">
                <a:solidFill>
                  <a:schemeClr val="accent4"/>
                </a:solidFill>
              </a:defRPr>
            </a:lvl5pPr>
            <a:lvl6pPr lvl="5">
              <a:lnSpc>
                <a:spcPct val="110000"/>
              </a:lnSpc>
              <a:spcBef>
                <a:spcPts val="0"/>
              </a:spcBef>
              <a:spcAft>
                <a:spcPts val="0"/>
              </a:spcAft>
              <a:buNone/>
              <a:defRPr sz="2700">
                <a:solidFill>
                  <a:schemeClr val="accent4"/>
                </a:solidFill>
              </a:defRPr>
            </a:lvl6pPr>
            <a:lvl7pPr lvl="6">
              <a:lnSpc>
                <a:spcPct val="110000"/>
              </a:lnSpc>
              <a:spcBef>
                <a:spcPts val="0"/>
              </a:spcBef>
              <a:spcAft>
                <a:spcPts val="0"/>
              </a:spcAft>
              <a:buNone/>
              <a:defRPr sz="2700">
                <a:solidFill>
                  <a:schemeClr val="accent4"/>
                </a:solidFill>
              </a:defRPr>
            </a:lvl7pPr>
            <a:lvl8pPr lvl="7">
              <a:lnSpc>
                <a:spcPct val="110000"/>
              </a:lnSpc>
              <a:spcBef>
                <a:spcPts val="0"/>
              </a:spcBef>
              <a:spcAft>
                <a:spcPts val="0"/>
              </a:spcAft>
              <a:buNone/>
              <a:defRPr sz="2700">
                <a:solidFill>
                  <a:schemeClr val="accent4"/>
                </a:solidFill>
              </a:defRPr>
            </a:lvl8pPr>
            <a:lvl9pPr lvl="8">
              <a:lnSpc>
                <a:spcPct val="110000"/>
              </a:lnSpc>
              <a:spcBef>
                <a:spcPts val="0"/>
              </a:spcBef>
              <a:spcAft>
                <a:spcPts val="0"/>
              </a:spcAft>
              <a:buNone/>
              <a:defRPr sz="2700">
                <a:solidFill>
                  <a:schemeClr val="accent4"/>
                </a:solidFill>
              </a:defRPr>
            </a:lvl9pPr>
          </a:lstStyle>
          <a:p>
            <a:endParaRPr/>
          </a:p>
        </p:txBody>
      </p:sp>
      <p:sp>
        <p:nvSpPr>
          <p:cNvPr id="392" name="Google Shape;392;p55"/>
          <p:cNvSpPr txBox="1">
            <a:spLocks noGrp="1"/>
          </p:cNvSpPr>
          <p:nvPr>
            <p:ph type="subTitle" idx="6"/>
          </p:nvPr>
        </p:nvSpPr>
        <p:spPr>
          <a:xfrm>
            <a:off x="13405104" y="4122455"/>
            <a:ext cx="4224600" cy="822900"/>
          </a:xfrm>
          <a:prstGeom prst="rect">
            <a:avLst/>
          </a:prstGeom>
        </p:spPr>
        <p:txBody>
          <a:bodyPr spcFirstLastPara="1" wrap="square" lIns="0" tIns="0" rIns="0" bIns="0" anchor="t" anchorCtr="0">
            <a:noAutofit/>
          </a:bodyPr>
          <a:lstStyle>
            <a:lvl1pPr marL="0" marR="0" lvl="0" indent="0" algn="l">
              <a:lnSpc>
                <a:spcPct val="110000"/>
              </a:lnSpc>
              <a:spcBef>
                <a:spcPts val="0"/>
              </a:spcBef>
              <a:spcAft>
                <a:spcPts val="0"/>
              </a:spcAft>
              <a:buNone/>
              <a:defRPr sz="2700">
                <a:solidFill>
                  <a:schemeClr val="accent4"/>
                </a:solidFill>
              </a:defRPr>
            </a:lvl1pPr>
            <a:lvl2pPr lvl="1">
              <a:lnSpc>
                <a:spcPct val="110000"/>
              </a:lnSpc>
              <a:spcBef>
                <a:spcPts val="0"/>
              </a:spcBef>
              <a:spcAft>
                <a:spcPts val="0"/>
              </a:spcAft>
              <a:buNone/>
              <a:defRPr sz="2700">
                <a:solidFill>
                  <a:schemeClr val="accent4"/>
                </a:solidFill>
              </a:defRPr>
            </a:lvl2pPr>
            <a:lvl3pPr lvl="2">
              <a:lnSpc>
                <a:spcPct val="110000"/>
              </a:lnSpc>
              <a:spcBef>
                <a:spcPts val="0"/>
              </a:spcBef>
              <a:spcAft>
                <a:spcPts val="0"/>
              </a:spcAft>
              <a:buNone/>
              <a:defRPr sz="2700">
                <a:solidFill>
                  <a:schemeClr val="accent4"/>
                </a:solidFill>
              </a:defRPr>
            </a:lvl3pPr>
            <a:lvl4pPr lvl="3">
              <a:lnSpc>
                <a:spcPct val="110000"/>
              </a:lnSpc>
              <a:spcBef>
                <a:spcPts val="0"/>
              </a:spcBef>
              <a:spcAft>
                <a:spcPts val="0"/>
              </a:spcAft>
              <a:buNone/>
              <a:defRPr sz="2700">
                <a:solidFill>
                  <a:schemeClr val="accent4"/>
                </a:solidFill>
              </a:defRPr>
            </a:lvl4pPr>
            <a:lvl5pPr lvl="4">
              <a:lnSpc>
                <a:spcPct val="110000"/>
              </a:lnSpc>
              <a:spcBef>
                <a:spcPts val="0"/>
              </a:spcBef>
              <a:spcAft>
                <a:spcPts val="0"/>
              </a:spcAft>
              <a:buNone/>
              <a:defRPr sz="2700">
                <a:solidFill>
                  <a:schemeClr val="accent4"/>
                </a:solidFill>
              </a:defRPr>
            </a:lvl5pPr>
            <a:lvl6pPr lvl="5">
              <a:lnSpc>
                <a:spcPct val="110000"/>
              </a:lnSpc>
              <a:spcBef>
                <a:spcPts val="0"/>
              </a:spcBef>
              <a:spcAft>
                <a:spcPts val="0"/>
              </a:spcAft>
              <a:buNone/>
              <a:defRPr sz="2700">
                <a:solidFill>
                  <a:schemeClr val="accent4"/>
                </a:solidFill>
              </a:defRPr>
            </a:lvl6pPr>
            <a:lvl7pPr lvl="6">
              <a:lnSpc>
                <a:spcPct val="110000"/>
              </a:lnSpc>
              <a:spcBef>
                <a:spcPts val="0"/>
              </a:spcBef>
              <a:spcAft>
                <a:spcPts val="0"/>
              </a:spcAft>
              <a:buNone/>
              <a:defRPr sz="2700">
                <a:solidFill>
                  <a:schemeClr val="accent4"/>
                </a:solidFill>
              </a:defRPr>
            </a:lvl7pPr>
            <a:lvl8pPr lvl="7">
              <a:lnSpc>
                <a:spcPct val="110000"/>
              </a:lnSpc>
              <a:spcBef>
                <a:spcPts val="0"/>
              </a:spcBef>
              <a:spcAft>
                <a:spcPts val="0"/>
              </a:spcAft>
              <a:buNone/>
              <a:defRPr sz="2700">
                <a:solidFill>
                  <a:schemeClr val="accent4"/>
                </a:solidFill>
              </a:defRPr>
            </a:lvl8pPr>
            <a:lvl9pPr lvl="8">
              <a:lnSpc>
                <a:spcPct val="110000"/>
              </a:lnSpc>
              <a:spcBef>
                <a:spcPts val="0"/>
              </a:spcBef>
              <a:spcAft>
                <a:spcPts val="0"/>
              </a:spcAft>
              <a:buNone/>
              <a:defRPr sz="2700">
                <a:solidFill>
                  <a:schemeClr val="accent4"/>
                </a:solidFill>
              </a:defRPr>
            </a:lvl9pPr>
          </a:lstStyle>
          <a:p>
            <a:endParaRPr/>
          </a:p>
        </p:txBody>
      </p:sp>
      <p:sp>
        <p:nvSpPr>
          <p:cNvPr id="393" name="Google Shape;393;p55"/>
          <p:cNvSpPr txBox="1">
            <a:spLocks noGrp="1"/>
          </p:cNvSpPr>
          <p:nvPr>
            <p:ph type="subTitle" idx="7"/>
          </p:nvPr>
        </p:nvSpPr>
        <p:spPr>
          <a:xfrm>
            <a:off x="8586216" y="375669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solidFill>
                  <a:schemeClr val="accent4"/>
                </a:solidFill>
              </a:defRPr>
            </a:lvl1pPr>
            <a:lvl2pPr lvl="1">
              <a:lnSpc>
                <a:spcPct val="125000"/>
              </a:lnSpc>
              <a:spcBef>
                <a:spcPts val="0"/>
              </a:spcBef>
              <a:spcAft>
                <a:spcPts val="0"/>
              </a:spcAft>
              <a:buNone/>
              <a:defRPr b="0">
                <a:solidFill>
                  <a:schemeClr val="accent4"/>
                </a:solidFill>
              </a:defRPr>
            </a:lvl2pPr>
            <a:lvl3pPr lvl="2">
              <a:lnSpc>
                <a:spcPct val="125000"/>
              </a:lnSpc>
              <a:spcBef>
                <a:spcPts val="0"/>
              </a:spcBef>
              <a:spcAft>
                <a:spcPts val="0"/>
              </a:spcAft>
              <a:buNone/>
              <a:defRPr b="0">
                <a:solidFill>
                  <a:schemeClr val="accent4"/>
                </a:solidFill>
              </a:defRPr>
            </a:lvl3pPr>
            <a:lvl4pPr lvl="3">
              <a:lnSpc>
                <a:spcPct val="125000"/>
              </a:lnSpc>
              <a:spcBef>
                <a:spcPts val="0"/>
              </a:spcBef>
              <a:spcAft>
                <a:spcPts val="0"/>
              </a:spcAft>
              <a:buNone/>
              <a:defRPr b="0">
                <a:solidFill>
                  <a:schemeClr val="accent4"/>
                </a:solidFill>
              </a:defRPr>
            </a:lvl4pPr>
            <a:lvl5pPr lvl="4">
              <a:lnSpc>
                <a:spcPct val="125000"/>
              </a:lnSpc>
              <a:spcBef>
                <a:spcPts val="0"/>
              </a:spcBef>
              <a:spcAft>
                <a:spcPts val="0"/>
              </a:spcAft>
              <a:buNone/>
              <a:defRPr b="0">
                <a:solidFill>
                  <a:schemeClr val="accent4"/>
                </a:solidFill>
              </a:defRPr>
            </a:lvl5pPr>
            <a:lvl6pPr lvl="5">
              <a:lnSpc>
                <a:spcPct val="125000"/>
              </a:lnSpc>
              <a:spcBef>
                <a:spcPts val="0"/>
              </a:spcBef>
              <a:spcAft>
                <a:spcPts val="0"/>
              </a:spcAft>
              <a:buNone/>
              <a:defRPr b="0">
                <a:solidFill>
                  <a:schemeClr val="accent4"/>
                </a:solidFill>
              </a:defRPr>
            </a:lvl6pPr>
            <a:lvl7pPr lvl="6">
              <a:lnSpc>
                <a:spcPct val="125000"/>
              </a:lnSpc>
              <a:spcBef>
                <a:spcPts val="0"/>
              </a:spcBef>
              <a:spcAft>
                <a:spcPts val="0"/>
              </a:spcAft>
              <a:buNone/>
              <a:defRPr b="0">
                <a:solidFill>
                  <a:schemeClr val="accent4"/>
                </a:solidFill>
              </a:defRPr>
            </a:lvl7pPr>
            <a:lvl8pPr lvl="7">
              <a:lnSpc>
                <a:spcPct val="125000"/>
              </a:lnSpc>
              <a:spcBef>
                <a:spcPts val="0"/>
              </a:spcBef>
              <a:spcAft>
                <a:spcPts val="0"/>
              </a:spcAft>
              <a:buNone/>
              <a:defRPr b="0">
                <a:solidFill>
                  <a:schemeClr val="accent4"/>
                </a:solidFill>
              </a:defRPr>
            </a:lvl8pPr>
            <a:lvl9pPr lvl="8">
              <a:lnSpc>
                <a:spcPct val="125000"/>
              </a:lnSpc>
              <a:spcBef>
                <a:spcPts val="0"/>
              </a:spcBef>
              <a:spcAft>
                <a:spcPts val="0"/>
              </a:spcAft>
              <a:buNone/>
              <a:defRPr b="0">
                <a:solidFill>
                  <a:schemeClr val="accent4"/>
                </a:solidFill>
              </a:defRPr>
            </a:lvl9pPr>
          </a:lstStyle>
          <a:p>
            <a:endParaRPr/>
          </a:p>
        </p:txBody>
      </p:sp>
      <p:sp>
        <p:nvSpPr>
          <p:cNvPr id="394" name="Google Shape;394;p55"/>
          <p:cNvSpPr txBox="1">
            <a:spLocks noGrp="1"/>
          </p:cNvSpPr>
          <p:nvPr>
            <p:ph type="subTitle" idx="8"/>
          </p:nvPr>
        </p:nvSpPr>
        <p:spPr>
          <a:xfrm>
            <a:off x="13405104" y="375669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solidFill>
                  <a:schemeClr val="accent4"/>
                </a:solidFill>
              </a:defRPr>
            </a:lvl1pPr>
            <a:lvl2pPr lvl="1">
              <a:lnSpc>
                <a:spcPct val="125000"/>
              </a:lnSpc>
              <a:spcBef>
                <a:spcPts val="0"/>
              </a:spcBef>
              <a:spcAft>
                <a:spcPts val="0"/>
              </a:spcAft>
              <a:buNone/>
              <a:defRPr b="0">
                <a:solidFill>
                  <a:schemeClr val="accent4"/>
                </a:solidFill>
              </a:defRPr>
            </a:lvl2pPr>
            <a:lvl3pPr lvl="2">
              <a:lnSpc>
                <a:spcPct val="125000"/>
              </a:lnSpc>
              <a:spcBef>
                <a:spcPts val="0"/>
              </a:spcBef>
              <a:spcAft>
                <a:spcPts val="0"/>
              </a:spcAft>
              <a:buNone/>
              <a:defRPr b="0">
                <a:solidFill>
                  <a:schemeClr val="accent4"/>
                </a:solidFill>
              </a:defRPr>
            </a:lvl3pPr>
            <a:lvl4pPr lvl="3">
              <a:lnSpc>
                <a:spcPct val="125000"/>
              </a:lnSpc>
              <a:spcBef>
                <a:spcPts val="0"/>
              </a:spcBef>
              <a:spcAft>
                <a:spcPts val="0"/>
              </a:spcAft>
              <a:buNone/>
              <a:defRPr b="0">
                <a:solidFill>
                  <a:schemeClr val="accent4"/>
                </a:solidFill>
              </a:defRPr>
            </a:lvl4pPr>
            <a:lvl5pPr lvl="4">
              <a:lnSpc>
                <a:spcPct val="125000"/>
              </a:lnSpc>
              <a:spcBef>
                <a:spcPts val="0"/>
              </a:spcBef>
              <a:spcAft>
                <a:spcPts val="0"/>
              </a:spcAft>
              <a:buNone/>
              <a:defRPr b="0">
                <a:solidFill>
                  <a:schemeClr val="accent4"/>
                </a:solidFill>
              </a:defRPr>
            </a:lvl5pPr>
            <a:lvl6pPr lvl="5">
              <a:lnSpc>
                <a:spcPct val="125000"/>
              </a:lnSpc>
              <a:spcBef>
                <a:spcPts val="0"/>
              </a:spcBef>
              <a:spcAft>
                <a:spcPts val="0"/>
              </a:spcAft>
              <a:buNone/>
              <a:defRPr b="0">
                <a:solidFill>
                  <a:schemeClr val="accent4"/>
                </a:solidFill>
              </a:defRPr>
            </a:lvl6pPr>
            <a:lvl7pPr lvl="6">
              <a:lnSpc>
                <a:spcPct val="125000"/>
              </a:lnSpc>
              <a:spcBef>
                <a:spcPts val="0"/>
              </a:spcBef>
              <a:spcAft>
                <a:spcPts val="0"/>
              </a:spcAft>
              <a:buNone/>
              <a:defRPr b="0">
                <a:solidFill>
                  <a:schemeClr val="accent4"/>
                </a:solidFill>
              </a:defRPr>
            </a:lvl7pPr>
            <a:lvl8pPr lvl="7">
              <a:lnSpc>
                <a:spcPct val="125000"/>
              </a:lnSpc>
              <a:spcBef>
                <a:spcPts val="0"/>
              </a:spcBef>
              <a:spcAft>
                <a:spcPts val="0"/>
              </a:spcAft>
              <a:buNone/>
              <a:defRPr b="0">
                <a:solidFill>
                  <a:schemeClr val="accent4"/>
                </a:solidFill>
              </a:defRPr>
            </a:lvl8pPr>
            <a:lvl9pPr lvl="8">
              <a:lnSpc>
                <a:spcPct val="125000"/>
              </a:lnSpc>
              <a:spcBef>
                <a:spcPts val="0"/>
              </a:spcBef>
              <a:spcAft>
                <a:spcPts val="0"/>
              </a:spcAft>
              <a:buNone/>
              <a:defRPr b="0">
                <a:solidFill>
                  <a:schemeClr val="accent4"/>
                </a:solidFill>
              </a:defRPr>
            </a:lvl9pPr>
          </a:lstStyle>
          <a:p>
            <a:endParaRPr/>
          </a:p>
        </p:txBody>
      </p:sp>
      <p:sp>
        <p:nvSpPr>
          <p:cNvPr id="395" name="Google Shape;395;p55"/>
          <p:cNvSpPr txBox="1">
            <a:spLocks noGrp="1"/>
          </p:cNvSpPr>
          <p:nvPr>
            <p:ph type="subTitle" idx="9"/>
          </p:nvPr>
        </p:nvSpPr>
        <p:spPr>
          <a:xfrm>
            <a:off x="8586216" y="5859815"/>
            <a:ext cx="4224600" cy="822900"/>
          </a:xfrm>
          <a:prstGeom prst="rect">
            <a:avLst/>
          </a:prstGeom>
        </p:spPr>
        <p:txBody>
          <a:bodyPr spcFirstLastPara="1" wrap="square" lIns="0" tIns="0" rIns="0" bIns="0" anchor="t" anchorCtr="0">
            <a:noAutofit/>
          </a:bodyPr>
          <a:lstStyle>
            <a:lvl1pPr marL="0" marR="0" lvl="0" indent="0" algn="l">
              <a:lnSpc>
                <a:spcPct val="110000"/>
              </a:lnSpc>
              <a:spcBef>
                <a:spcPts val="0"/>
              </a:spcBef>
              <a:spcAft>
                <a:spcPts val="0"/>
              </a:spcAft>
              <a:buNone/>
              <a:defRPr sz="2700">
                <a:solidFill>
                  <a:schemeClr val="accent4"/>
                </a:solidFill>
              </a:defRPr>
            </a:lvl1pPr>
            <a:lvl2pPr lvl="1">
              <a:lnSpc>
                <a:spcPct val="110000"/>
              </a:lnSpc>
              <a:spcBef>
                <a:spcPts val="0"/>
              </a:spcBef>
              <a:spcAft>
                <a:spcPts val="0"/>
              </a:spcAft>
              <a:buNone/>
              <a:defRPr sz="2700">
                <a:solidFill>
                  <a:schemeClr val="accent4"/>
                </a:solidFill>
              </a:defRPr>
            </a:lvl2pPr>
            <a:lvl3pPr lvl="2">
              <a:lnSpc>
                <a:spcPct val="110000"/>
              </a:lnSpc>
              <a:spcBef>
                <a:spcPts val="0"/>
              </a:spcBef>
              <a:spcAft>
                <a:spcPts val="0"/>
              </a:spcAft>
              <a:buNone/>
              <a:defRPr sz="2700">
                <a:solidFill>
                  <a:schemeClr val="accent4"/>
                </a:solidFill>
              </a:defRPr>
            </a:lvl3pPr>
            <a:lvl4pPr lvl="3">
              <a:lnSpc>
                <a:spcPct val="110000"/>
              </a:lnSpc>
              <a:spcBef>
                <a:spcPts val="0"/>
              </a:spcBef>
              <a:spcAft>
                <a:spcPts val="0"/>
              </a:spcAft>
              <a:buNone/>
              <a:defRPr sz="2700">
                <a:solidFill>
                  <a:schemeClr val="accent4"/>
                </a:solidFill>
              </a:defRPr>
            </a:lvl4pPr>
            <a:lvl5pPr lvl="4">
              <a:lnSpc>
                <a:spcPct val="110000"/>
              </a:lnSpc>
              <a:spcBef>
                <a:spcPts val="0"/>
              </a:spcBef>
              <a:spcAft>
                <a:spcPts val="0"/>
              </a:spcAft>
              <a:buNone/>
              <a:defRPr sz="2700">
                <a:solidFill>
                  <a:schemeClr val="accent4"/>
                </a:solidFill>
              </a:defRPr>
            </a:lvl5pPr>
            <a:lvl6pPr lvl="5">
              <a:lnSpc>
                <a:spcPct val="110000"/>
              </a:lnSpc>
              <a:spcBef>
                <a:spcPts val="0"/>
              </a:spcBef>
              <a:spcAft>
                <a:spcPts val="0"/>
              </a:spcAft>
              <a:buNone/>
              <a:defRPr sz="2700">
                <a:solidFill>
                  <a:schemeClr val="accent4"/>
                </a:solidFill>
              </a:defRPr>
            </a:lvl6pPr>
            <a:lvl7pPr lvl="6">
              <a:lnSpc>
                <a:spcPct val="110000"/>
              </a:lnSpc>
              <a:spcBef>
                <a:spcPts val="0"/>
              </a:spcBef>
              <a:spcAft>
                <a:spcPts val="0"/>
              </a:spcAft>
              <a:buNone/>
              <a:defRPr sz="2700">
                <a:solidFill>
                  <a:schemeClr val="accent4"/>
                </a:solidFill>
              </a:defRPr>
            </a:lvl7pPr>
            <a:lvl8pPr lvl="7">
              <a:lnSpc>
                <a:spcPct val="110000"/>
              </a:lnSpc>
              <a:spcBef>
                <a:spcPts val="0"/>
              </a:spcBef>
              <a:spcAft>
                <a:spcPts val="0"/>
              </a:spcAft>
              <a:buNone/>
              <a:defRPr sz="2700">
                <a:solidFill>
                  <a:schemeClr val="accent4"/>
                </a:solidFill>
              </a:defRPr>
            </a:lvl8pPr>
            <a:lvl9pPr lvl="8">
              <a:lnSpc>
                <a:spcPct val="110000"/>
              </a:lnSpc>
              <a:spcBef>
                <a:spcPts val="0"/>
              </a:spcBef>
              <a:spcAft>
                <a:spcPts val="0"/>
              </a:spcAft>
              <a:buNone/>
              <a:defRPr sz="2700">
                <a:solidFill>
                  <a:schemeClr val="accent4"/>
                </a:solidFill>
              </a:defRPr>
            </a:lvl9pPr>
          </a:lstStyle>
          <a:p>
            <a:endParaRPr/>
          </a:p>
        </p:txBody>
      </p:sp>
      <p:sp>
        <p:nvSpPr>
          <p:cNvPr id="396" name="Google Shape;396;p55"/>
          <p:cNvSpPr txBox="1">
            <a:spLocks noGrp="1"/>
          </p:cNvSpPr>
          <p:nvPr>
            <p:ph type="subTitle" idx="13"/>
          </p:nvPr>
        </p:nvSpPr>
        <p:spPr>
          <a:xfrm>
            <a:off x="13405104" y="5859815"/>
            <a:ext cx="4224600" cy="822900"/>
          </a:xfrm>
          <a:prstGeom prst="rect">
            <a:avLst/>
          </a:prstGeom>
        </p:spPr>
        <p:txBody>
          <a:bodyPr spcFirstLastPara="1" wrap="square" lIns="0" tIns="0" rIns="0" bIns="0" anchor="t" anchorCtr="0">
            <a:noAutofit/>
          </a:bodyPr>
          <a:lstStyle>
            <a:lvl1pPr marL="0" marR="0" lvl="0" indent="0" algn="l">
              <a:lnSpc>
                <a:spcPct val="110000"/>
              </a:lnSpc>
              <a:spcBef>
                <a:spcPts val="0"/>
              </a:spcBef>
              <a:spcAft>
                <a:spcPts val="0"/>
              </a:spcAft>
              <a:buNone/>
              <a:defRPr sz="2700">
                <a:solidFill>
                  <a:schemeClr val="accent4"/>
                </a:solidFill>
              </a:defRPr>
            </a:lvl1pPr>
            <a:lvl2pPr lvl="1">
              <a:lnSpc>
                <a:spcPct val="110000"/>
              </a:lnSpc>
              <a:spcBef>
                <a:spcPts val="0"/>
              </a:spcBef>
              <a:spcAft>
                <a:spcPts val="0"/>
              </a:spcAft>
              <a:buNone/>
              <a:defRPr sz="2700">
                <a:solidFill>
                  <a:schemeClr val="accent4"/>
                </a:solidFill>
              </a:defRPr>
            </a:lvl2pPr>
            <a:lvl3pPr lvl="2">
              <a:lnSpc>
                <a:spcPct val="110000"/>
              </a:lnSpc>
              <a:spcBef>
                <a:spcPts val="0"/>
              </a:spcBef>
              <a:spcAft>
                <a:spcPts val="0"/>
              </a:spcAft>
              <a:buNone/>
              <a:defRPr sz="2700">
                <a:solidFill>
                  <a:schemeClr val="accent4"/>
                </a:solidFill>
              </a:defRPr>
            </a:lvl3pPr>
            <a:lvl4pPr lvl="3">
              <a:lnSpc>
                <a:spcPct val="110000"/>
              </a:lnSpc>
              <a:spcBef>
                <a:spcPts val="0"/>
              </a:spcBef>
              <a:spcAft>
                <a:spcPts val="0"/>
              </a:spcAft>
              <a:buNone/>
              <a:defRPr sz="2700">
                <a:solidFill>
                  <a:schemeClr val="accent4"/>
                </a:solidFill>
              </a:defRPr>
            </a:lvl4pPr>
            <a:lvl5pPr lvl="4">
              <a:lnSpc>
                <a:spcPct val="110000"/>
              </a:lnSpc>
              <a:spcBef>
                <a:spcPts val="0"/>
              </a:spcBef>
              <a:spcAft>
                <a:spcPts val="0"/>
              </a:spcAft>
              <a:buNone/>
              <a:defRPr sz="2700">
                <a:solidFill>
                  <a:schemeClr val="accent4"/>
                </a:solidFill>
              </a:defRPr>
            </a:lvl5pPr>
            <a:lvl6pPr lvl="5">
              <a:lnSpc>
                <a:spcPct val="110000"/>
              </a:lnSpc>
              <a:spcBef>
                <a:spcPts val="0"/>
              </a:spcBef>
              <a:spcAft>
                <a:spcPts val="0"/>
              </a:spcAft>
              <a:buNone/>
              <a:defRPr sz="2700">
                <a:solidFill>
                  <a:schemeClr val="accent4"/>
                </a:solidFill>
              </a:defRPr>
            </a:lvl6pPr>
            <a:lvl7pPr lvl="6">
              <a:lnSpc>
                <a:spcPct val="110000"/>
              </a:lnSpc>
              <a:spcBef>
                <a:spcPts val="0"/>
              </a:spcBef>
              <a:spcAft>
                <a:spcPts val="0"/>
              </a:spcAft>
              <a:buNone/>
              <a:defRPr sz="2700">
                <a:solidFill>
                  <a:schemeClr val="accent4"/>
                </a:solidFill>
              </a:defRPr>
            </a:lvl7pPr>
            <a:lvl8pPr lvl="7">
              <a:lnSpc>
                <a:spcPct val="110000"/>
              </a:lnSpc>
              <a:spcBef>
                <a:spcPts val="0"/>
              </a:spcBef>
              <a:spcAft>
                <a:spcPts val="0"/>
              </a:spcAft>
              <a:buNone/>
              <a:defRPr sz="2700">
                <a:solidFill>
                  <a:schemeClr val="accent4"/>
                </a:solidFill>
              </a:defRPr>
            </a:lvl8pPr>
            <a:lvl9pPr lvl="8">
              <a:lnSpc>
                <a:spcPct val="110000"/>
              </a:lnSpc>
              <a:spcBef>
                <a:spcPts val="0"/>
              </a:spcBef>
              <a:spcAft>
                <a:spcPts val="0"/>
              </a:spcAft>
              <a:buNone/>
              <a:defRPr sz="2700">
                <a:solidFill>
                  <a:schemeClr val="accent4"/>
                </a:solidFill>
              </a:defRPr>
            </a:lvl9pPr>
          </a:lstStyle>
          <a:p>
            <a:endParaRPr/>
          </a:p>
        </p:txBody>
      </p:sp>
      <p:sp>
        <p:nvSpPr>
          <p:cNvPr id="397" name="Google Shape;397;p55"/>
          <p:cNvSpPr txBox="1">
            <a:spLocks noGrp="1"/>
          </p:cNvSpPr>
          <p:nvPr>
            <p:ph type="subTitle" idx="14"/>
          </p:nvPr>
        </p:nvSpPr>
        <p:spPr>
          <a:xfrm>
            <a:off x="8586216" y="549405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solidFill>
                  <a:schemeClr val="accent4"/>
                </a:solidFill>
              </a:defRPr>
            </a:lvl1pPr>
            <a:lvl2pPr lvl="1">
              <a:lnSpc>
                <a:spcPct val="125000"/>
              </a:lnSpc>
              <a:spcBef>
                <a:spcPts val="0"/>
              </a:spcBef>
              <a:spcAft>
                <a:spcPts val="0"/>
              </a:spcAft>
              <a:buNone/>
              <a:defRPr b="0">
                <a:solidFill>
                  <a:schemeClr val="accent4"/>
                </a:solidFill>
              </a:defRPr>
            </a:lvl2pPr>
            <a:lvl3pPr lvl="2">
              <a:lnSpc>
                <a:spcPct val="125000"/>
              </a:lnSpc>
              <a:spcBef>
                <a:spcPts val="0"/>
              </a:spcBef>
              <a:spcAft>
                <a:spcPts val="0"/>
              </a:spcAft>
              <a:buNone/>
              <a:defRPr b="0">
                <a:solidFill>
                  <a:schemeClr val="accent4"/>
                </a:solidFill>
              </a:defRPr>
            </a:lvl3pPr>
            <a:lvl4pPr lvl="3">
              <a:lnSpc>
                <a:spcPct val="125000"/>
              </a:lnSpc>
              <a:spcBef>
                <a:spcPts val="0"/>
              </a:spcBef>
              <a:spcAft>
                <a:spcPts val="0"/>
              </a:spcAft>
              <a:buNone/>
              <a:defRPr b="0">
                <a:solidFill>
                  <a:schemeClr val="accent4"/>
                </a:solidFill>
              </a:defRPr>
            </a:lvl4pPr>
            <a:lvl5pPr lvl="4">
              <a:lnSpc>
                <a:spcPct val="125000"/>
              </a:lnSpc>
              <a:spcBef>
                <a:spcPts val="0"/>
              </a:spcBef>
              <a:spcAft>
                <a:spcPts val="0"/>
              </a:spcAft>
              <a:buNone/>
              <a:defRPr b="0">
                <a:solidFill>
                  <a:schemeClr val="accent4"/>
                </a:solidFill>
              </a:defRPr>
            </a:lvl5pPr>
            <a:lvl6pPr lvl="5">
              <a:lnSpc>
                <a:spcPct val="125000"/>
              </a:lnSpc>
              <a:spcBef>
                <a:spcPts val="0"/>
              </a:spcBef>
              <a:spcAft>
                <a:spcPts val="0"/>
              </a:spcAft>
              <a:buNone/>
              <a:defRPr b="0">
                <a:solidFill>
                  <a:schemeClr val="accent4"/>
                </a:solidFill>
              </a:defRPr>
            </a:lvl6pPr>
            <a:lvl7pPr lvl="6">
              <a:lnSpc>
                <a:spcPct val="125000"/>
              </a:lnSpc>
              <a:spcBef>
                <a:spcPts val="0"/>
              </a:spcBef>
              <a:spcAft>
                <a:spcPts val="0"/>
              </a:spcAft>
              <a:buNone/>
              <a:defRPr b="0">
                <a:solidFill>
                  <a:schemeClr val="accent4"/>
                </a:solidFill>
              </a:defRPr>
            </a:lvl7pPr>
            <a:lvl8pPr lvl="7">
              <a:lnSpc>
                <a:spcPct val="125000"/>
              </a:lnSpc>
              <a:spcBef>
                <a:spcPts val="0"/>
              </a:spcBef>
              <a:spcAft>
                <a:spcPts val="0"/>
              </a:spcAft>
              <a:buNone/>
              <a:defRPr b="0">
                <a:solidFill>
                  <a:schemeClr val="accent4"/>
                </a:solidFill>
              </a:defRPr>
            </a:lvl8pPr>
            <a:lvl9pPr lvl="8">
              <a:lnSpc>
                <a:spcPct val="125000"/>
              </a:lnSpc>
              <a:spcBef>
                <a:spcPts val="0"/>
              </a:spcBef>
              <a:spcAft>
                <a:spcPts val="0"/>
              </a:spcAft>
              <a:buNone/>
              <a:defRPr b="0">
                <a:solidFill>
                  <a:schemeClr val="accent4"/>
                </a:solidFill>
              </a:defRPr>
            </a:lvl9pPr>
          </a:lstStyle>
          <a:p>
            <a:endParaRPr/>
          </a:p>
        </p:txBody>
      </p:sp>
      <p:sp>
        <p:nvSpPr>
          <p:cNvPr id="398" name="Google Shape;398;p55"/>
          <p:cNvSpPr txBox="1">
            <a:spLocks noGrp="1"/>
          </p:cNvSpPr>
          <p:nvPr>
            <p:ph type="subTitle" idx="15"/>
          </p:nvPr>
        </p:nvSpPr>
        <p:spPr>
          <a:xfrm>
            <a:off x="13405104" y="549405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solidFill>
                  <a:schemeClr val="accent4"/>
                </a:solidFill>
              </a:defRPr>
            </a:lvl1pPr>
            <a:lvl2pPr lvl="1">
              <a:lnSpc>
                <a:spcPct val="125000"/>
              </a:lnSpc>
              <a:spcBef>
                <a:spcPts val="0"/>
              </a:spcBef>
              <a:spcAft>
                <a:spcPts val="0"/>
              </a:spcAft>
              <a:buNone/>
              <a:defRPr b="0">
                <a:solidFill>
                  <a:schemeClr val="accent4"/>
                </a:solidFill>
              </a:defRPr>
            </a:lvl2pPr>
            <a:lvl3pPr lvl="2">
              <a:lnSpc>
                <a:spcPct val="125000"/>
              </a:lnSpc>
              <a:spcBef>
                <a:spcPts val="0"/>
              </a:spcBef>
              <a:spcAft>
                <a:spcPts val="0"/>
              </a:spcAft>
              <a:buNone/>
              <a:defRPr b="0">
                <a:solidFill>
                  <a:schemeClr val="accent4"/>
                </a:solidFill>
              </a:defRPr>
            </a:lvl3pPr>
            <a:lvl4pPr lvl="3">
              <a:lnSpc>
                <a:spcPct val="125000"/>
              </a:lnSpc>
              <a:spcBef>
                <a:spcPts val="0"/>
              </a:spcBef>
              <a:spcAft>
                <a:spcPts val="0"/>
              </a:spcAft>
              <a:buNone/>
              <a:defRPr b="0">
                <a:solidFill>
                  <a:schemeClr val="accent4"/>
                </a:solidFill>
              </a:defRPr>
            </a:lvl4pPr>
            <a:lvl5pPr lvl="4">
              <a:lnSpc>
                <a:spcPct val="125000"/>
              </a:lnSpc>
              <a:spcBef>
                <a:spcPts val="0"/>
              </a:spcBef>
              <a:spcAft>
                <a:spcPts val="0"/>
              </a:spcAft>
              <a:buNone/>
              <a:defRPr b="0">
                <a:solidFill>
                  <a:schemeClr val="accent4"/>
                </a:solidFill>
              </a:defRPr>
            </a:lvl5pPr>
            <a:lvl6pPr lvl="5">
              <a:lnSpc>
                <a:spcPct val="125000"/>
              </a:lnSpc>
              <a:spcBef>
                <a:spcPts val="0"/>
              </a:spcBef>
              <a:spcAft>
                <a:spcPts val="0"/>
              </a:spcAft>
              <a:buNone/>
              <a:defRPr b="0">
                <a:solidFill>
                  <a:schemeClr val="accent4"/>
                </a:solidFill>
              </a:defRPr>
            </a:lvl6pPr>
            <a:lvl7pPr lvl="6">
              <a:lnSpc>
                <a:spcPct val="125000"/>
              </a:lnSpc>
              <a:spcBef>
                <a:spcPts val="0"/>
              </a:spcBef>
              <a:spcAft>
                <a:spcPts val="0"/>
              </a:spcAft>
              <a:buNone/>
              <a:defRPr b="0">
                <a:solidFill>
                  <a:schemeClr val="accent4"/>
                </a:solidFill>
              </a:defRPr>
            </a:lvl7pPr>
            <a:lvl8pPr lvl="7">
              <a:lnSpc>
                <a:spcPct val="125000"/>
              </a:lnSpc>
              <a:spcBef>
                <a:spcPts val="0"/>
              </a:spcBef>
              <a:spcAft>
                <a:spcPts val="0"/>
              </a:spcAft>
              <a:buNone/>
              <a:defRPr b="0">
                <a:solidFill>
                  <a:schemeClr val="accent4"/>
                </a:solidFill>
              </a:defRPr>
            </a:lvl8pPr>
            <a:lvl9pPr lvl="8">
              <a:lnSpc>
                <a:spcPct val="125000"/>
              </a:lnSpc>
              <a:spcBef>
                <a:spcPts val="0"/>
              </a:spcBef>
              <a:spcAft>
                <a:spcPts val="0"/>
              </a:spcAft>
              <a:buNone/>
              <a:defRPr b="0">
                <a:solidFill>
                  <a:schemeClr val="accent4"/>
                </a:solidFill>
              </a:defRPr>
            </a:lvl9pPr>
          </a:lstStyle>
          <a:p>
            <a:endParaRPr/>
          </a:p>
        </p:txBody>
      </p:sp>
      <p:sp>
        <p:nvSpPr>
          <p:cNvPr id="399" name="Google Shape;399;p55"/>
          <p:cNvSpPr txBox="1">
            <a:spLocks noGrp="1"/>
          </p:cNvSpPr>
          <p:nvPr>
            <p:ph type="subTitle" idx="16"/>
          </p:nvPr>
        </p:nvSpPr>
        <p:spPr>
          <a:xfrm>
            <a:off x="8586216" y="7597175"/>
            <a:ext cx="4224600" cy="822900"/>
          </a:xfrm>
          <a:prstGeom prst="rect">
            <a:avLst/>
          </a:prstGeom>
        </p:spPr>
        <p:txBody>
          <a:bodyPr spcFirstLastPara="1" wrap="square" lIns="0" tIns="0" rIns="0" bIns="0" anchor="t" anchorCtr="0">
            <a:noAutofit/>
          </a:bodyPr>
          <a:lstStyle>
            <a:lvl1pPr marL="0" marR="0" lvl="0" indent="0" algn="l">
              <a:lnSpc>
                <a:spcPct val="110000"/>
              </a:lnSpc>
              <a:spcBef>
                <a:spcPts val="0"/>
              </a:spcBef>
              <a:spcAft>
                <a:spcPts val="0"/>
              </a:spcAft>
              <a:buNone/>
              <a:defRPr sz="2700">
                <a:solidFill>
                  <a:schemeClr val="accent4"/>
                </a:solidFill>
              </a:defRPr>
            </a:lvl1pPr>
            <a:lvl2pPr lvl="1">
              <a:lnSpc>
                <a:spcPct val="110000"/>
              </a:lnSpc>
              <a:spcBef>
                <a:spcPts val="0"/>
              </a:spcBef>
              <a:spcAft>
                <a:spcPts val="0"/>
              </a:spcAft>
              <a:buNone/>
              <a:defRPr sz="2700">
                <a:solidFill>
                  <a:schemeClr val="accent4"/>
                </a:solidFill>
              </a:defRPr>
            </a:lvl2pPr>
            <a:lvl3pPr lvl="2">
              <a:lnSpc>
                <a:spcPct val="110000"/>
              </a:lnSpc>
              <a:spcBef>
                <a:spcPts val="0"/>
              </a:spcBef>
              <a:spcAft>
                <a:spcPts val="0"/>
              </a:spcAft>
              <a:buNone/>
              <a:defRPr sz="2700">
                <a:solidFill>
                  <a:schemeClr val="accent4"/>
                </a:solidFill>
              </a:defRPr>
            </a:lvl3pPr>
            <a:lvl4pPr lvl="3">
              <a:lnSpc>
                <a:spcPct val="110000"/>
              </a:lnSpc>
              <a:spcBef>
                <a:spcPts val="0"/>
              </a:spcBef>
              <a:spcAft>
                <a:spcPts val="0"/>
              </a:spcAft>
              <a:buNone/>
              <a:defRPr sz="2700">
                <a:solidFill>
                  <a:schemeClr val="accent4"/>
                </a:solidFill>
              </a:defRPr>
            </a:lvl4pPr>
            <a:lvl5pPr lvl="4">
              <a:lnSpc>
                <a:spcPct val="110000"/>
              </a:lnSpc>
              <a:spcBef>
                <a:spcPts val="0"/>
              </a:spcBef>
              <a:spcAft>
                <a:spcPts val="0"/>
              </a:spcAft>
              <a:buNone/>
              <a:defRPr sz="2700">
                <a:solidFill>
                  <a:schemeClr val="accent4"/>
                </a:solidFill>
              </a:defRPr>
            </a:lvl5pPr>
            <a:lvl6pPr lvl="5">
              <a:lnSpc>
                <a:spcPct val="110000"/>
              </a:lnSpc>
              <a:spcBef>
                <a:spcPts val="0"/>
              </a:spcBef>
              <a:spcAft>
                <a:spcPts val="0"/>
              </a:spcAft>
              <a:buNone/>
              <a:defRPr sz="2700">
                <a:solidFill>
                  <a:schemeClr val="accent4"/>
                </a:solidFill>
              </a:defRPr>
            </a:lvl6pPr>
            <a:lvl7pPr lvl="6">
              <a:lnSpc>
                <a:spcPct val="110000"/>
              </a:lnSpc>
              <a:spcBef>
                <a:spcPts val="0"/>
              </a:spcBef>
              <a:spcAft>
                <a:spcPts val="0"/>
              </a:spcAft>
              <a:buNone/>
              <a:defRPr sz="2700">
                <a:solidFill>
                  <a:schemeClr val="accent4"/>
                </a:solidFill>
              </a:defRPr>
            </a:lvl7pPr>
            <a:lvl8pPr lvl="7">
              <a:lnSpc>
                <a:spcPct val="110000"/>
              </a:lnSpc>
              <a:spcBef>
                <a:spcPts val="0"/>
              </a:spcBef>
              <a:spcAft>
                <a:spcPts val="0"/>
              </a:spcAft>
              <a:buNone/>
              <a:defRPr sz="2700">
                <a:solidFill>
                  <a:schemeClr val="accent4"/>
                </a:solidFill>
              </a:defRPr>
            </a:lvl8pPr>
            <a:lvl9pPr lvl="8">
              <a:lnSpc>
                <a:spcPct val="110000"/>
              </a:lnSpc>
              <a:spcBef>
                <a:spcPts val="0"/>
              </a:spcBef>
              <a:spcAft>
                <a:spcPts val="0"/>
              </a:spcAft>
              <a:buNone/>
              <a:defRPr sz="2700">
                <a:solidFill>
                  <a:schemeClr val="accent4"/>
                </a:solidFill>
              </a:defRPr>
            </a:lvl9pPr>
          </a:lstStyle>
          <a:p>
            <a:endParaRPr/>
          </a:p>
        </p:txBody>
      </p:sp>
      <p:sp>
        <p:nvSpPr>
          <p:cNvPr id="400" name="Google Shape;400;p55"/>
          <p:cNvSpPr txBox="1">
            <a:spLocks noGrp="1"/>
          </p:cNvSpPr>
          <p:nvPr>
            <p:ph type="subTitle" idx="17"/>
          </p:nvPr>
        </p:nvSpPr>
        <p:spPr>
          <a:xfrm>
            <a:off x="13405104" y="7597175"/>
            <a:ext cx="4224600" cy="822900"/>
          </a:xfrm>
          <a:prstGeom prst="rect">
            <a:avLst/>
          </a:prstGeom>
        </p:spPr>
        <p:txBody>
          <a:bodyPr spcFirstLastPara="1" wrap="square" lIns="0" tIns="0" rIns="0" bIns="0" anchor="t" anchorCtr="0">
            <a:noAutofit/>
          </a:bodyPr>
          <a:lstStyle>
            <a:lvl1pPr marL="0" marR="0" lvl="0" indent="0" algn="l">
              <a:lnSpc>
                <a:spcPct val="110000"/>
              </a:lnSpc>
              <a:spcBef>
                <a:spcPts val="0"/>
              </a:spcBef>
              <a:spcAft>
                <a:spcPts val="0"/>
              </a:spcAft>
              <a:buNone/>
              <a:defRPr sz="2700">
                <a:solidFill>
                  <a:schemeClr val="accent4"/>
                </a:solidFill>
              </a:defRPr>
            </a:lvl1pPr>
            <a:lvl2pPr lvl="1">
              <a:lnSpc>
                <a:spcPct val="110000"/>
              </a:lnSpc>
              <a:spcBef>
                <a:spcPts val="0"/>
              </a:spcBef>
              <a:spcAft>
                <a:spcPts val="0"/>
              </a:spcAft>
              <a:buNone/>
              <a:defRPr sz="2700">
                <a:solidFill>
                  <a:schemeClr val="accent4"/>
                </a:solidFill>
              </a:defRPr>
            </a:lvl2pPr>
            <a:lvl3pPr lvl="2">
              <a:lnSpc>
                <a:spcPct val="110000"/>
              </a:lnSpc>
              <a:spcBef>
                <a:spcPts val="0"/>
              </a:spcBef>
              <a:spcAft>
                <a:spcPts val="0"/>
              </a:spcAft>
              <a:buNone/>
              <a:defRPr sz="2700">
                <a:solidFill>
                  <a:schemeClr val="accent4"/>
                </a:solidFill>
              </a:defRPr>
            </a:lvl3pPr>
            <a:lvl4pPr lvl="3">
              <a:lnSpc>
                <a:spcPct val="110000"/>
              </a:lnSpc>
              <a:spcBef>
                <a:spcPts val="0"/>
              </a:spcBef>
              <a:spcAft>
                <a:spcPts val="0"/>
              </a:spcAft>
              <a:buNone/>
              <a:defRPr sz="2700">
                <a:solidFill>
                  <a:schemeClr val="accent4"/>
                </a:solidFill>
              </a:defRPr>
            </a:lvl4pPr>
            <a:lvl5pPr lvl="4">
              <a:lnSpc>
                <a:spcPct val="110000"/>
              </a:lnSpc>
              <a:spcBef>
                <a:spcPts val="0"/>
              </a:spcBef>
              <a:spcAft>
                <a:spcPts val="0"/>
              </a:spcAft>
              <a:buNone/>
              <a:defRPr sz="2700">
                <a:solidFill>
                  <a:schemeClr val="accent4"/>
                </a:solidFill>
              </a:defRPr>
            </a:lvl5pPr>
            <a:lvl6pPr lvl="5">
              <a:lnSpc>
                <a:spcPct val="110000"/>
              </a:lnSpc>
              <a:spcBef>
                <a:spcPts val="0"/>
              </a:spcBef>
              <a:spcAft>
                <a:spcPts val="0"/>
              </a:spcAft>
              <a:buNone/>
              <a:defRPr sz="2700">
                <a:solidFill>
                  <a:schemeClr val="accent4"/>
                </a:solidFill>
              </a:defRPr>
            </a:lvl6pPr>
            <a:lvl7pPr lvl="6">
              <a:lnSpc>
                <a:spcPct val="110000"/>
              </a:lnSpc>
              <a:spcBef>
                <a:spcPts val="0"/>
              </a:spcBef>
              <a:spcAft>
                <a:spcPts val="0"/>
              </a:spcAft>
              <a:buNone/>
              <a:defRPr sz="2700">
                <a:solidFill>
                  <a:schemeClr val="accent4"/>
                </a:solidFill>
              </a:defRPr>
            </a:lvl7pPr>
            <a:lvl8pPr lvl="7">
              <a:lnSpc>
                <a:spcPct val="110000"/>
              </a:lnSpc>
              <a:spcBef>
                <a:spcPts val="0"/>
              </a:spcBef>
              <a:spcAft>
                <a:spcPts val="0"/>
              </a:spcAft>
              <a:buNone/>
              <a:defRPr sz="2700">
                <a:solidFill>
                  <a:schemeClr val="accent4"/>
                </a:solidFill>
              </a:defRPr>
            </a:lvl8pPr>
            <a:lvl9pPr lvl="8">
              <a:lnSpc>
                <a:spcPct val="110000"/>
              </a:lnSpc>
              <a:spcBef>
                <a:spcPts val="0"/>
              </a:spcBef>
              <a:spcAft>
                <a:spcPts val="0"/>
              </a:spcAft>
              <a:buNone/>
              <a:defRPr sz="2700">
                <a:solidFill>
                  <a:schemeClr val="accent4"/>
                </a:solidFill>
              </a:defRPr>
            </a:lvl9pPr>
          </a:lstStyle>
          <a:p>
            <a:endParaRPr/>
          </a:p>
        </p:txBody>
      </p:sp>
      <p:sp>
        <p:nvSpPr>
          <p:cNvPr id="401" name="Google Shape;401;p55"/>
          <p:cNvSpPr txBox="1">
            <a:spLocks noGrp="1"/>
          </p:cNvSpPr>
          <p:nvPr>
            <p:ph type="subTitle" idx="18"/>
          </p:nvPr>
        </p:nvSpPr>
        <p:spPr>
          <a:xfrm>
            <a:off x="8586216" y="723141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solidFill>
                  <a:schemeClr val="accent4"/>
                </a:solidFill>
              </a:defRPr>
            </a:lvl1pPr>
            <a:lvl2pPr lvl="1">
              <a:lnSpc>
                <a:spcPct val="125000"/>
              </a:lnSpc>
              <a:spcBef>
                <a:spcPts val="0"/>
              </a:spcBef>
              <a:spcAft>
                <a:spcPts val="0"/>
              </a:spcAft>
              <a:buNone/>
              <a:defRPr b="0">
                <a:solidFill>
                  <a:schemeClr val="accent4"/>
                </a:solidFill>
              </a:defRPr>
            </a:lvl2pPr>
            <a:lvl3pPr lvl="2">
              <a:lnSpc>
                <a:spcPct val="125000"/>
              </a:lnSpc>
              <a:spcBef>
                <a:spcPts val="0"/>
              </a:spcBef>
              <a:spcAft>
                <a:spcPts val="0"/>
              </a:spcAft>
              <a:buNone/>
              <a:defRPr b="0">
                <a:solidFill>
                  <a:schemeClr val="accent4"/>
                </a:solidFill>
              </a:defRPr>
            </a:lvl3pPr>
            <a:lvl4pPr lvl="3">
              <a:lnSpc>
                <a:spcPct val="125000"/>
              </a:lnSpc>
              <a:spcBef>
                <a:spcPts val="0"/>
              </a:spcBef>
              <a:spcAft>
                <a:spcPts val="0"/>
              </a:spcAft>
              <a:buNone/>
              <a:defRPr b="0">
                <a:solidFill>
                  <a:schemeClr val="accent4"/>
                </a:solidFill>
              </a:defRPr>
            </a:lvl4pPr>
            <a:lvl5pPr lvl="4">
              <a:lnSpc>
                <a:spcPct val="125000"/>
              </a:lnSpc>
              <a:spcBef>
                <a:spcPts val="0"/>
              </a:spcBef>
              <a:spcAft>
                <a:spcPts val="0"/>
              </a:spcAft>
              <a:buNone/>
              <a:defRPr b="0">
                <a:solidFill>
                  <a:schemeClr val="accent4"/>
                </a:solidFill>
              </a:defRPr>
            </a:lvl5pPr>
            <a:lvl6pPr lvl="5">
              <a:lnSpc>
                <a:spcPct val="125000"/>
              </a:lnSpc>
              <a:spcBef>
                <a:spcPts val="0"/>
              </a:spcBef>
              <a:spcAft>
                <a:spcPts val="0"/>
              </a:spcAft>
              <a:buNone/>
              <a:defRPr b="0">
                <a:solidFill>
                  <a:schemeClr val="accent4"/>
                </a:solidFill>
              </a:defRPr>
            </a:lvl6pPr>
            <a:lvl7pPr lvl="6">
              <a:lnSpc>
                <a:spcPct val="125000"/>
              </a:lnSpc>
              <a:spcBef>
                <a:spcPts val="0"/>
              </a:spcBef>
              <a:spcAft>
                <a:spcPts val="0"/>
              </a:spcAft>
              <a:buNone/>
              <a:defRPr b="0">
                <a:solidFill>
                  <a:schemeClr val="accent4"/>
                </a:solidFill>
              </a:defRPr>
            </a:lvl7pPr>
            <a:lvl8pPr lvl="7">
              <a:lnSpc>
                <a:spcPct val="125000"/>
              </a:lnSpc>
              <a:spcBef>
                <a:spcPts val="0"/>
              </a:spcBef>
              <a:spcAft>
                <a:spcPts val="0"/>
              </a:spcAft>
              <a:buNone/>
              <a:defRPr b="0">
                <a:solidFill>
                  <a:schemeClr val="accent4"/>
                </a:solidFill>
              </a:defRPr>
            </a:lvl8pPr>
            <a:lvl9pPr lvl="8">
              <a:lnSpc>
                <a:spcPct val="125000"/>
              </a:lnSpc>
              <a:spcBef>
                <a:spcPts val="0"/>
              </a:spcBef>
              <a:spcAft>
                <a:spcPts val="0"/>
              </a:spcAft>
              <a:buNone/>
              <a:defRPr b="0">
                <a:solidFill>
                  <a:schemeClr val="accent4"/>
                </a:solidFill>
              </a:defRPr>
            </a:lvl9pPr>
          </a:lstStyle>
          <a:p>
            <a:endParaRPr/>
          </a:p>
        </p:txBody>
      </p:sp>
      <p:sp>
        <p:nvSpPr>
          <p:cNvPr id="402" name="Google Shape;402;p55"/>
          <p:cNvSpPr txBox="1">
            <a:spLocks noGrp="1"/>
          </p:cNvSpPr>
          <p:nvPr>
            <p:ph type="subTitle" idx="19"/>
          </p:nvPr>
        </p:nvSpPr>
        <p:spPr>
          <a:xfrm>
            <a:off x="13405104" y="723141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solidFill>
                  <a:schemeClr val="accent4"/>
                </a:solidFill>
              </a:defRPr>
            </a:lvl1pPr>
            <a:lvl2pPr lvl="1">
              <a:lnSpc>
                <a:spcPct val="125000"/>
              </a:lnSpc>
              <a:spcBef>
                <a:spcPts val="0"/>
              </a:spcBef>
              <a:spcAft>
                <a:spcPts val="0"/>
              </a:spcAft>
              <a:buNone/>
              <a:defRPr b="0">
                <a:solidFill>
                  <a:schemeClr val="accent4"/>
                </a:solidFill>
              </a:defRPr>
            </a:lvl2pPr>
            <a:lvl3pPr lvl="2">
              <a:lnSpc>
                <a:spcPct val="125000"/>
              </a:lnSpc>
              <a:spcBef>
                <a:spcPts val="0"/>
              </a:spcBef>
              <a:spcAft>
                <a:spcPts val="0"/>
              </a:spcAft>
              <a:buNone/>
              <a:defRPr b="0">
                <a:solidFill>
                  <a:schemeClr val="accent4"/>
                </a:solidFill>
              </a:defRPr>
            </a:lvl3pPr>
            <a:lvl4pPr lvl="3">
              <a:lnSpc>
                <a:spcPct val="125000"/>
              </a:lnSpc>
              <a:spcBef>
                <a:spcPts val="0"/>
              </a:spcBef>
              <a:spcAft>
                <a:spcPts val="0"/>
              </a:spcAft>
              <a:buNone/>
              <a:defRPr b="0">
                <a:solidFill>
                  <a:schemeClr val="accent4"/>
                </a:solidFill>
              </a:defRPr>
            </a:lvl4pPr>
            <a:lvl5pPr lvl="4">
              <a:lnSpc>
                <a:spcPct val="125000"/>
              </a:lnSpc>
              <a:spcBef>
                <a:spcPts val="0"/>
              </a:spcBef>
              <a:spcAft>
                <a:spcPts val="0"/>
              </a:spcAft>
              <a:buNone/>
              <a:defRPr b="0">
                <a:solidFill>
                  <a:schemeClr val="accent4"/>
                </a:solidFill>
              </a:defRPr>
            </a:lvl5pPr>
            <a:lvl6pPr lvl="5">
              <a:lnSpc>
                <a:spcPct val="125000"/>
              </a:lnSpc>
              <a:spcBef>
                <a:spcPts val="0"/>
              </a:spcBef>
              <a:spcAft>
                <a:spcPts val="0"/>
              </a:spcAft>
              <a:buNone/>
              <a:defRPr b="0">
                <a:solidFill>
                  <a:schemeClr val="accent4"/>
                </a:solidFill>
              </a:defRPr>
            </a:lvl6pPr>
            <a:lvl7pPr lvl="6">
              <a:lnSpc>
                <a:spcPct val="125000"/>
              </a:lnSpc>
              <a:spcBef>
                <a:spcPts val="0"/>
              </a:spcBef>
              <a:spcAft>
                <a:spcPts val="0"/>
              </a:spcAft>
              <a:buNone/>
              <a:defRPr b="0">
                <a:solidFill>
                  <a:schemeClr val="accent4"/>
                </a:solidFill>
              </a:defRPr>
            </a:lvl7pPr>
            <a:lvl8pPr lvl="7">
              <a:lnSpc>
                <a:spcPct val="125000"/>
              </a:lnSpc>
              <a:spcBef>
                <a:spcPts val="0"/>
              </a:spcBef>
              <a:spcAft>
                <a:spcPts val="0"/>
              </a:spcAft>
              <a:buNone/>
              <a:defRPr b="0">
                <a:solidFill>
                  <a:schemeClr val="accent4"/>
                </a:solidFill>
              </a:defRPr>
            </a:lvl8pPr>
            <a:lvl9pPr lvl="8">
              <a:lnSpc>
                <a:spcPct val="125000"/>
              </a:lnSpc>
              <a:spcBef>
                <a:spcPts val="0"/>
              </a:spcBef>
              <a:spcAft>
                <a:spcPts val="0"/>
              </a:spcAft>
              <a:buNone/>
              <a:defRPr b="0">
                <a:solidFill>
                  <a:schemeClr val="accent4"/>
                </a:solidFill>
              </a:defRPr>
            </a:lvl9pPr>
          </a:lstStyle>
          <a:p>
            <a:endParaRPr/>
          </a:p>
        </p:txBody>
      </p:sp>
      <p:sp>
        <p:nvSpPr>
          <p:cNvPr id="403" name="Google Shape;403;p55"/>
          <p:cNvSpPr txBox="1">
            <a:spLocks noGrp="1"/>
          </p:cNvSpPr>
          <p:nvPr>
            <p:ph type="subTitle" idx="20"/>
          </p:nvPr>
        </p:nvSpPr>
        <p:spPr>
          <a:xfrm>
            <a:off x="8586216" y="284229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solidFill>
                  <a:schemeClr val="accent4"/>
                </a:solidFill>
              </a:defRPr>
            </a:lvl1pPr>
            <a:lvl2pPr lvl="1">
              <a:lnSpc>
                <a:spcPct val="125000"/>
              </a:lnSpc>
              <a:spcBef>
                <a:spcPts val="0"/>
              </a:spcBef>
              <a:spcAft>
                <a:spcPts val="0"/>
              </a:spcAft>
              <a:buNone/>
              <a:defRPr b="0">
                <a:solidFill>
                  <a:schemeClr val="accent4"/>
                </a:solidFill>
              </a:defRPr>
            </a:lvl2pPr>
            <a:lvl3pPr lvl="2">
              <a:lnSpc>
                <a:spcPct val="125000"/>
              </a:lnSpc>
              <a:spcBef>
                <a:spcPts val="0"/>
              </a:spcBef>
              <a:spcAft>
                <a:spcPts val="0"/>
              </a:spcAft>
              <a:buNone/>
              <a:defRPr b="0">
                <a:solidFill>
                  <a:schemeClr val="accent4"/>
                </a:solidFill>
              </a:defRPr>
            </a:lvl3pPr>
            <a:lvl4pPr lvl="3">
              <a:lnSpc>
                <a:spcPct val="125000"/>
              </a:lnSpc>
              <a:spcBef>
                <a:spcPts val="0"/>
              </a:spcBef>
              <a:spcAft>
                <a:spcPts val="0"/>
              </a:spcAft>
              <a:buNone/>
              <a:defRPr b="0">
                <a:solidFill>
                  <a:schemeClr val="accent4"/>
                </a:solidFill>
              </a:defRPr>
            </a:lvl4pPr>
            <a:lvl5pPr lvl="4">
              <a:lnSpc>
                <a:spcPct val="125000"/>
              </a:lnSpc>
              <a:spcBef>
                <a:spcPts val="0"/>
              </a:spcBef>
              <a:spcAft>
                <a:spcPts val="0"/>
              </a:spcAft>
              <a:buNone/>
              <a:defRPr b="0">
                <a:solidFill>
                  <a:schemeClr val="accent4"/>
                </a:solidFill>
              </a:defRPr>
            </a:lvl5pPr>
            <a:lvl6pPr lvl="5">
              <a:lnSpc>
                <a:spcPct val="125000"/>
              </a:lnSpc>
              <a:spcBef>
                <a:spcPts val="0"/>
              </a:spcBef>
              <a:spcAft>
                <a:spcPts val="0"/>
              </a:spcAft>
              <a:buNone/>
              <a:defRPr b="0">
                <a:solidFill>
                  <a:schemeClr val="accent4"/>
                </a:solidFill>
              </a:defRPr>
            </a:lvl6pPr>
            <a:lvl7pPr lvl="6">
              <a:lnSpc>
                <a:spcPct val="125000"/>
              </a:lnSpc>
              <a:spcBef>
                <a:spcPts val="0"/>
              </a:spcBef>
              <a:spcAft>
                <a:spcPts val="0"/>
              </a:spcAft>
              <a:buNone/>
              <a:defRPr b="0">
                <a:solidFill>
                  <a:schemeClr val="accent4"/>
                </a:solidFill>
              </a:defRPr>
            </a:lvl7pPr>
            <a:lvl8pPr lvl="7">
              <a:lnSpc>
                <a:spcPct val="125000"/>
              </a:lnSpc>
              <a:spcBef>
                <a:spcPts val="0"/>
              </a:spcBef>
              <a:spcAft>
                <a:spcPts val="0"/>
              </a:spcAft>
              <a:buNone/>
              <a:defRPr b="0">
                <a:solidFill>
                  <a:schemeClr val="accent4"/>
                </a:solidFill>
              </a:defRPr>
            </a:lvl8pPr>
            <a:lvl9pPr lvl="8">
              <a:lnSpc>
                <a:spcPct val="125000"/>
              </a:lnSpc>
              <a:spcBef>
                <a:spcPts val="0"/>
              </a:spcBef>
              <a:spcAft>
                <a:spcPts val="0"/>
              </a:spcAft>
              <a:buNone/>
              <a:defRPr b="0">
                <a:solidFill>
                  <a:schemeClr val="accent4"/>
                </a:solidFill>
              </a:defRPr>
            </a:lvl9pPr>
          </a:lstStyle>
          <a:p>
            <a:endParaRPr/>
          </a:p>
        </p:txBody>
      </p:sp>
      <p:sp>
        <p:nvSpPr>
          <p:cNvPr id="404" name="Google Shape;404;p55"/>
          <p:cNvSpPr txBox="1">
            <a:spLocks noGrp="1"/>
          </p:cNvSpPr>
          <p:nvPr>
            <p:ph type="subTitle" idx="21"/>
          </p:nvPr>
        </p:nvSpPr>
        <p:spPr>
          <a:xfrm>
            <a:off x="13405104" y="284229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solidFill>
                  <a:schemeClr val="accent4"/>
                </a:solidFill>
              </a:defRPr>
            </a:lvl1pPr>
            <a:lvl2pPr lvl="1">
              <a:lnSpc>
                <a:spcPct val="125000"/>
              </a:lnSpc>
              <a:spcBef>
                <a:spcPts val="0"/>
              </a:spcBef>
              <a:spcAft>
                <a:spcPts val="0"/>
              </a:spcAft>
              <a:buNone/>
              <a:defRPr b="0">
                <a:solidFill>
                  <a:schemeClr val="accent4"/>
                </a:solidFill>
              </a:defRPr>
            </a:lvl2pPr>
            <a:lvl3pPr lvl="2">
              <a:lnSpc>
                <a:spcPct val="125000"/>
              </a:lnSpc>
              <a:spcBef>
                <a:spcPts val="0"/>
              </a:spcBef>
              <a:spcAft>
                <a:spcPts val="0"/>
              </a:spcAft>
              <a:buNone/>
              <a:defRPr b="0">
                <a:solidFill>
                  <a:schemeClr val="accent4"/>
                </a:solidFill>
              </a:defRPr>
            </a:lvl3pPr>
            <a:lvl4pPr lvl="3">
              <a:lnSpc>
                <a:spcPct val="125000"/>
              </a:lnSpc>
              <a:spcBef>
                <a:spcPts val="0"/>
              </a:spcBef>
              <a:spcAft>
                <a:spcPts val="0"/>
              </a:spcAft>
              <a:buNone/>
              <a:defRPr b="0">
                <a:solidFill>
                  <a:schemeClr val="accent4"/>
                </a:solidFill>
              </a:defRPr>
            </a:lvl4pPr>
            <a:lvl5pPr lvl="4">
              <a:lnSpc>
                <a:spcPct val="125000"/>
              </a:lnSpc>
              <a:spcBef>
                <a:spcPts val="0"/>
              </a:spcBef>
              <a:spcAft>
                <a:spcPts val="0"/>
              </a:spcAft>
              <a:buNone/>
              <a:defRPr b="0">
                <a:solidFill>
                  <a:schemeClr val="accent4"/>
                </a:solidFill>
              </a:defRPr>
            </a:lvl5pPr>
            <a:lvl6pPr lvl="5">
              <a:lnSpc>
                <a:spcPct val="125000"/>
              </a:lnSpc>
              <a:spcBef>
                <a:spcPts val="0"/>
              </a:spcBef>
              <a:spcAft>
                <a:spcPts val="0"/>
              </a:spcAft>
              <a:buNone/>
              <a:defRPr b="0">
                <a:solidFill>
                  <a:schemeClr val="accent4"/>
                </a:solidFill>
              </a:defRPr>
            </a:lvl6pPr>
            <a:lvl7pPr lvl="6">
              <a:lnSpc>
                <a:spcPct val="125000"/>
              </a:lnSpc>
              <a:spcBef>
                <a:spcPts val="0"/>
              </a:spcBef>
              <a:spcAft>
                <a:spcPts val="0"/>
              </a:spcAft>
              <a:buNone/>
              <a:defRPr b="0">
                <a:solidFill>
                  <a:schemeClr val="accent4"/>
                </a:solidFill>
              </a:defRPr>
            </a:lvl7pPr>
            <a:lvl8pPr lvl="7">
              <a:lnSpc>
                <a:spcPct val="125000"/>
              </a:lnSpc>
              <a:spcBef>
                <a:spcPts val="0"/>
              </a:spcBef>
              <a:spcAft>
                <a:spcPts val="0"/>
              </a:spcAft>
              <a:buNone/>
              <a:defRPr b="0">
                <a:solidFill>
                  <a:schemeClr val="accent4"/>
                </a:solidFill>
              </a:defRPr>
            </a:lvl8pPr>
            <a:lvl9pPr lvl="8">
              <a:lnSpc>
                <a:spcPct val="125000"/>
              </a:lnSpc>
              <a:spcBef>
                <a:spcPts val="0"/>
              </a:spcBef>
              <a:spcAft>
                <a:spcPts val="0"/>
              </a:spcAft>
              <a:buNone/>
              <a:defRPr b="0">
                <a:solidFill>
                  <a:schemeClr val="accent4"/>
                </a:solidFill>
              </a:defRPr>
            </a:lvl9pPr>
          </a:lstStyle>
          <a:p>
            <a:endParaRPr/>
          </a:p>
        </p:txBody>
      </p:sp>
      <p:sp>
        <p:nvSpPr>
          <p:cNvPr id="405" name="Google Shape;405;p55"/>
          <p:cNvSpPr txBox="1">
            <a:spLocks noGrp="1"/>
          </p:cNvSpPr>
          <p:nvPr>
            <p:ph type="subTitle" idx="22"/>
          </p:nvPr>
        </p:nvSpPr>
        <p:spPr>
          <a:xfrm>
            <a:off x="8586216" y="457965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solidFill>
                  <a:schemeClr val="accent4"/>
                </a:solidFill>
              </a:defRPr>
            </a:lvl1pPr>
            <a:lvl2pPr lvl="1">
              <a:lnSpc>
                <a:spcPct val="125000"/>
              </a:lnSpc>
              <a:spcBef>
                <a:spcPts val="0"/>
              </a:spcBef>
              <a:spcAft>
                <a:spcPts val="0"/>
              </a:spcAft>
              <a:buNone/>
              <a:defRPr b="0">
                <a:solidFill>
                  <a:schemeClr val="accent4"/>
                </a:solidFill>
              </a:defRPr>
            </a:lvl2pPr>
            <a:lvl3pPr lvl="2">
              <a:lnSpc>
                <a:spcPct val="125000"/>
              </a:lnSpc>
              <a:spcBef>
                <a:spcPts val="0"/>
              </a:spcBef>
              <a:spcAft>
                <a:spcPts val="0"/>
              </a:spcAft>
              <a:buNone/>
              <a:defRPr b="0">
                <a:solidFill>
                  <a:schemeClr val="accent4"/>
                </a:solidFill>
              </a:defRPr>
            </a:lvl3pPr>
            <a:lvl4pPr lvl="3">
              <a:lnSpc>
                <a:spcPct val="125000"/>
              </a:lnSpc>
              <a:spcBef>
                <a:spcPts val="0"/>
              </a:spcBef>
              <a:spcAft>
                <a:spcPts val="0"/>
              </a:spcAft>
              <a:buNone/>
              <a:defRPr b="0">
                <a:solidFill>
                  <a:schemeClr val="accent4"/>
                </a:solidFill>
              </a:defRPr>
            </a:lvl4pPr>
            <a:lvl5pPr lvl="4">
              <a:lnSpc>
                <a:spcPct val="125000"/>
              </a:lnSpc>
              <a:spcBef>
                <a:spcPts val="0"/>
              </a:spcBef>
              <a:spcAft>
                <a:spcPts val="0"/>
              </a:spcAft>
              <a:buNone/>
              <a:defRPr b="0">
                <a:solidFill>
                  <a:schemeClr val="accent4"/>
                </a:solidFill>
              </a:defRPr>
            </a:lvl5pPr>
            <a:lvl6pPr lvl="5">
              <a:lnSpc>
                <a:spcPct val="125000"/>
              </a:lnSpc>
              <a:spcBef>
                <a:spcPts val="0"/>
              </a:spcBef>
              <a:spcAft>
                <a:spcPts val="0"/>
              </a:spcAft>
              <a:buNone/>
              <a:defRPr b="0">
                <a:solidFill>
                  <a:schemeClr val="accent4"/>
                </a:solidFill>
              </a:defRPr>
            </a:lvl6pPr>
            <a:lvl7pPr lvl="6">
              <a:lnSpc>
                <a:spcPct val="125000"/>
              </a:lnSpc>
              <a:spcBef>
                <a:spcPts val="0"/>
              </a:spcBef>
              <a:spcAft>
                <a:spcPts val="0"/>
              </a:spcAft>
              <a:buNone/>
              <a:defRPr b="0">
                <a:solidFill>
                  <a:schemeClr val="accent4"/>
                </a:solidFill>
              </a:defRPr>
            </a:lvl7pPr>
            <a:lvl8pPr lvl="7">
              <a:lnSpc>
                <a:spcPct val="125000"/>
              </a:lnSpc>
              <a:spcBef>
                <a:spcPts val="0"/>
              </a:spcBef>
              <a:spcAft>
                <a:spcPts val="0"/>
              </a:spcAft>
              <a:buNone/>
              <a:defRPr b="0">
                <a:solidFill>
                  <a:schemeClr val="accent4"/>
                </a:solidFill>
              </a:defRPr>
            </a:lvl8pPr>
            <a:lvl9pPr lvl="8">
              <a:lnSpc>
                <a:spcPct val="125000"/>
              </a:lnSpc>
              <a:spcBef>
                <a:spcPts val="0"/>
              </a:spcBef>
              <a:spcAft>
                <a:spcPts val="0"/>
              </a:spcAft>
              <a:buNone/>
              <a:defRPr b="0">
                <a:solidFill>
                  <a:schemeClr val="accent4"/>
                </a:solidFill>
              </a:defRPr>
            </a:lvl9pPr>
          </a:lstStyle>
          <a:p>
            <a:endParaRPr/>
          </a:p>
        </p:txBody>
      </p:sp>
      <p:sp>
        <p:nvSpPr>
          <p:cNvPr id="406" name="Google Shape;406;p55"/>
          <p:cNvSpPr txBox="1">
            <a:spLocks noGrp="1"/>
          </p:cNvSpPr>
          <p:nvPr>
            <p:ph type="subTitle" idx="23"/>
          </p:nvPr>
        </p:nvSpPr>
        <p:spPr>
          <a:xfrm>
            <a:off x="13405104" y="457965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solidFill>
                  <a:schemeClr val="accent4"/>
                </a:solidFill>
              </a:defRPr>
            </a:lvl1pPr>
            <a:lvl2pPr lvl="1">
              <a:lnSpc>
                <a:spcPct val="125000"/>
              </a:lnSpc>
              <a:spcBef>
                <a:spcPts val="0"/>
              </a:spcBef>
              <a:spcAft>
                <a:spcPts val="0"/>
              </a:spcAft>
              <a:buNone/>
              <a:defRPr b="0">
                <a:solidFill>
                  <a:schemeClr val="accent4"/>
                </a:solidFill>
              </a:defRPr>
            </a:lvl2pPr>
            <a:lvl3pPr lvl="2">
              <a:lnSpc>
                <a:spcPct val="125000"/>
              </a:lnSpc>
              <a:spcBef>
                <a:spcPts val="0"/>
              </a:spcBef>
              <a:spcAft>
                <a:spcPts val="0"/>
              </a:spcAft>
              <a:buNone/>
              <a:defRPr b="0">
                <a:solidFill>
                  <a:schemeClr val="accent4"/>
                </a:solidFill>
              </a:defRPr>
            </a:lvl3pPr>
            <a:lvl4pPr lvl="3">
              <a:lnSpc>
                <a:spcPct val="125000"/>
              </a:lnSpc>
              <a:spcBef>
                <a:spcPts val="0"/>
              </a:spcBef>
              <a:spcAft>
                <a:spcPts val="0"/>
              </a:spcAft>
              <a:buNone/>
              <a:defRPr b="0">
                <a:solidFill>
                  <a:schemeClr val="accent4"/>
                </a:solidFill>
              </a:defRPr>
            </a:lvl4pPr>
            <a:lvl5pPr lvl="4">
              <a:lnSpc>
                <a:spcPct val="125000"/>
              </a:lnSpc>
              <a:spcBef>
                <a:spcPts val="0"/>
              </a:spcBef>
              <a:spcAft>
                <a:spcPts val="0"/>
              </a:spcAft>
              <a:buNone/>
              <a:defRPr b="0">
                <a:solidFill>
                  <a:schemeClr val="accent4"/>
                </a:solidFill>
              </a:defRPr>
            </a:lvl5pPr>
            <a:lvl6pPr lvl="5">
              <a:lnSpc>
                <a:spcPct val="125000"/>
              </a:lnSpc>
              <a:spcBef>
                <a:spcPts val="0"/>
              </a:spcBef>
              <a:spcAft>
                <a:spcPts val="0"/>
              </a:spcAft>
              <a:buNone/>
              <a:defRPr b="0">
                <a:solidFill>
                  <a:schemeClr val="accent4"/>
                </a:solidFill>
              </a:defRPr>
            </a:lvl6pPr>
            <a:lvl7pPr lvl="6">
              <a:lnSpc>
                <a:spcPct val="125000"/>
              </a:lnSpc>
              <a:spcBef>
                <a:spcPts val="0"/>
              </a:spcBef>
              <a:spcAft>
                <a:spcPts val="0"/>
              </a:spcAft>
              <a:buNone/>
              <a:defRPr b="0">
                <a:solidFill>
                  <a:schemeClr val="accent4"/>
                </a:solidFill>
              </a:defRPr>
            </a:lvl7pPr>
            <a:lvl8pPr lvl="7">
              <a:lnSpc>
                <a:spcPct val="125000"/>
              </a:lnSpc>
              <a:spcBef>
                <a:spcPts val="0"/>
              </a:spcBef>
              <a:spcAft>
                <a:spcPts val="0"/>
              </a:spcAft>
              <a:buNone/>
              <a:defRPr b="0">
                <a:solidFill>
                  <a:schemeClr val="accent4"/>
                </a:solidFill>
              </a:defRPr>
            </a:lvl8pPr>
            <a:lvl9pPr lvl="8">
              <a:lnSpc>
                <a:spcPct val="125000"/>
              </a:lnSpc>
              <a:spcBef>
                <a:spcPts val="0"/>
              </a:spcBef>
              <a:spcAft>
                <a:spcPts val="0"/>
              </a:spcAft>
              <a:buNone/>
              <a:defRPr b="0">
                <a:solidFill>
                  <a:schemeClr val="accent4"/>
                </a:solidFill>
              </a:defRPr>
            </a:lvl9pPr>
          </a:lstStyle>
          <a:p>
            <a:endParaRPr/>
          </a:p>
        </p:txBody>
      </p:sp>
      <p:sp>
        <p:nvSpPr>
          <p:cNvPr id="407" name="Google Shape;407;p55"/>
          <p:cNvSpPr txBox="1">
            <a:spLocks noGrp="1"/>
          </p:cNvSpPr>
          <p:nvPr>
            <p:ph type="subTitle" idx="24"/>
          </p:nvPr>
        </p:nvSpPr>
        <p:spPr>
          <a:xfrm>
            <a:off x="8586216" y="631701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solidFill>
                  <a:schemeClr val="accent4"/>
                </a:solidFill>
              </a:defRPr>
            </a:lvl1pPr>
            <a:lvl2pPr lvl="1">
              <a:lnSpc>
                <a:spcPct val="125000"/>
              </a:lnSpc>
              <a:spcBef>
                <a:spcPts val="0"/>
              </a:spcBef>
              <a:spcAft>
                <a:spcPts val="0"/>
              </a:spcAft>
              <a:buNone/>
              <a:defRPr b="0">
                <a:solidFill>
                  <a:schemeClr val="accent4"/>
                </a:solidFill>
              </a:defRPr>
            </a:lvl2pPr>
            <a:lvl3pPr lvl="2">
              <a:lnSpc>
                <a:spcPct val="125000"/>
              </a:lnSpc>
              <a:spcBef>
                <a:spcPts val="0"/>
              </a:spcBef>
              <a:spcAft>
                <a:spcPts val="0"/>
              </a:spcAft>
              <a:buNone/>
              <a:defRPr b="0">
                <a:solidFill>
                  <a:schemeClr val="accent4"/>
                </a:solidFill>
              </a:defRPr>
            </a:lvl3pPr>
            <a:lvl4pPr lvl="3">
              <a:lnSpc>
                <a:spcPct val="125000"/>
              </a:lnSpc>
              <a:spcBef>
                <a:spcPts val="0"/>
              </a:spcBef>
              <a:spcAft>
                <a:spcPts val="0"/>
              </a:spcAft>
              <a:buNone/>
              <a:defRPr b="0">
                <a:solidFill>
                  <a:schemeClr val="accent4"/>
                </a:solidFill>
              </a:defRPr>
            </a:lvl4pPr>
            <a:lvl5pPr lvl="4">
              <a:lnSpc>
                <a:spcPct val="125000"/>
              </a:lnSpc>
              <a:spcBef>
                <a:spcPts val="0"/>
              </a:spcBef>
              <a:spcAft>
                <a:spcPts val="0"/>
              </a:spcAft>
              <a:buNone/>
              <a:defRPr b="0">
                <a:solidFill>
                  <a:schemeClr val="accent4"/>
                </a:solidFill>
              </a:defRPr>
            </a:lvl5pPr>
            <a:lvl6pPr lvl="5">
              <a:lnSpc>
                <a:spcPct val="125000"/>
              </a:lnSpc>
              <a:spcBef>
                <a:spcPts val="0"/>
              </a:spcBef>
              <a:spcAft>
                <a:spcPts val="0"/>
              </a:spcAft>
              <a:buNone/>
              <a:defRPr b="0">
                <a:solidFill>
                  <a:schemeClr val="accent4"/>
                </a:solidFill>
              </a:defRPr>
            </a:lvl6pPr>
            <a:lvl7pPr lvl="6">
              <a:lnSpc>
                <a:spcPct val="125000"/>
              </a:lnSpc>
              <a:spcBef>
                <a:spcPts val="0"/>
              </a:spcBef>
              <a:spcAft>
                <a:spcPts val="0"/>
              </a:spcAft>
              <a:buNone/>
              <a:defRPr b="0">
                <a:solidFill>
                  <a:schemeClr val="accent4"/>
                </a:solidFill>
              </a:defRPr>
            </a:lvl7pPr>
            <a:lvl8pPr lvl="7">
              <a:lnSpc>
                <a:spcPct val="125000"/>
              </a:lnSpc>
              <a:spcBef>
                <a:spcPts val="0"/>
              </a:spcBef>
              <a:spcAft>
                <a:spcPts val="0"/>
              </a:spcAft>
              <a:buNone/>
              <a:defRPr b="0">
                <a:solidFill>
                  <a:schemeClr val="accent4"/>
                </a:solidFill>
              </a:defRPr>
            </a:lvl8pPr>
            <a:lvl9pPr lvl="8">
              <a:lnSpc>
                <a:spcPct val="125000"/>
              </a:lnSpc>
              <a:spcBef>
                <a:spcPts val="0"/>
              </a:spcBef>
              <a:spcAft>
                <a:spcPts val="0"/>
              </a:spcAft>
              <a:buNone/>
              <a:defRPr b="0">
                <a:solidFill>
                  <a:schemeClr val="accent4"/>
                </a:solidFill>
              </a:defRPr>
            </a:lvl9pPr>
          </a:lstStyle>
          <a:p>
            <a:endParaRPr/>
          </a:p>
        </p:txBody>
      </p:sp>
      <p:sp>
        <p:nvSpPr>
          <p:cNvPr id="408" name="Google Shape;408;p55"/>
          <p:cNvSpPr txBox="1">
            <a:spLocks noGrp="1"/>
          </p:cNvSpPr>
          <p:nvPr>
            <p:ph type="subTitle" idx="25"/>
          </p:nvPr>
        </p:nvSpPr>
        <p:spPr>
          <a:xfrm>
            <a:off x="13405104" y="631701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solidFill>
                  <a:schemeClr val="accent4"/>
                </a:solidFill>
              </a:defRPr>
            </a:lvl1pPr>
            <a:lvl2pPr lvl="1">
              <a:lnSpc>
                <a:spcPct val="125000"/>
              </a:lnSpc>
              <a:spcBef>
                <a:spcPts val="0"/>
              </a:spcBef>
              <a:spcAft>
                <a:spcPts val="0"/>
              </a:spcAft>
              <a:buNone/>
              <a:defRPr b="0">
                <a:solidFill>
                  <a:schemeClr val="accent4"/>
                </a:solidFill>
              </a:defRPr>
            </a:lvl2pPr>
            <a:lvl3pPr lvl="2">
              <a:lnSpc>
                <a:spcPct val="125000"/>
              </a:lnSpc>
              <a:spcBef>
                <a:spcPts val="0"/>
              </a:spcBef>
              <a:spcAft>
                <a:spcPts val="0"/>
              </a:spcAft>
              <a:buNone/>
              <a:defRPr b="0">
                <a:solidFill>
                  <a:schemeClr val="accent4"/>
                </a:solidFill>
              </a:defRPr>
            </a:lvl3pPr>
            <a:lvl4pPr lvl="3">
              <a:lnSpc>
                <a:spcPct val="125000"/>
              </a:lnSpc>
              <a:spcBef>
                <a:spcPts val="0"/>
              </a:spcBef>
              <a:spcAft>
                <a:spcPts val="0"/>
              </a:spcAft>
              <a:buNone/>
              <a:defRPr b="0">
                <a:solidFill>
                  <a:schemeClr val="accent4"/>
                </a:solidFill>
              </a:defRPr>
            </a:lvl4pPr>
            <a:lvl5pPr lvl="4">
              <a:lnSpc>
                <a:spcPct val="125000"/>
              </a:lnSpc>
              <a:spcBef>
                <a:spcPts val="0"/>
              </a:spcBef>
              <a:spcAft>
                <a:spcPts val="0"/>
              </a:spcAft>
              <a:buNone/>
              <a:defRPr b="0">
                <a:solidFill>
                  <a:schemeClr val="accent4"/>
                </a:solidFill>
              </a:defRPr>
            </a:lvl5pPr>
            <a:lvl6pPr lvl="5">
              <a:lnSpc>
                <a:spcPct val="125000"/>
              </a:lnSpc>
              <a:spcBef>
                <a:spcPts val="0"/>
              </a:spcBef>
              <a:spcAft>
                <a:spcPts val="0"/>
              </a:spcAft>
              <a:buNone/>
              <a:defRPr b="0">
                <a:solidFill>
                  <a:schemeClr val="accent4"/>
                </a:solidFill>
              </a:defRPr>
            </a:lvl6pPr>
            <a:lvl7pPr lvl="6">
              <a:lnSpc>
                <a:spcPct val="125000"/>
              </a:lnSpc>
              <a:spcBef>
                <a:spcPts val="0"/>
              </a:spcBef>
              <a:spcAft>
                <a:spcPts val="0"/>
              </a:spcAft>
              <a:buNone/>
              <a:defRPr b="0">
                <a:solidFill>
                  <a:schemeClr val="accent4"/>
                </a:solidFill>
              </a:defRPr>
            </a:lvl7pPr>
            <a:lvl8pPr lvl="7">
              <a:lnSpc>
                <a:spcPct val="125000"/>
              </a:lnSpc>
              <a:spcBef>
                <a:spcPts val="0"/>
              </a:spcBef>
              <a:spcAft>
                <a:spcPts val="0"/>
              </a:spcAft>
              <a:buNone/>
              <a:defRPr b="0">
                <a:solidFill>
                  <a:schemeClr val="accent4"/>
                </a:solidFill>
              </a:defRPr>
            </a:lvl8pPr>
            <a:lvl9pPr lvl="8">
              <a:lnSpc>
                <a:spcPct val="125000"/>
              </a:lnSpc>
              <a:spcBef>
                <a:spcPts val="0"/>
              </a:spcBef>
              <a:spcAft>
                <a:spcPts val="0"/>
              </a:spcAft>
              <a:buNone/>
              <a:defRPr b="0">
                <a:solidFill>
                  <a:schemeClr val="accent4"/>
                </a:solidFill>
              </a:defRPr>
            </a:lvl9pPr>
          </a:lstStyle>
          <a:p>
            <a:endParaRPr/>
          </a:p>
        </p:txBody>
      </p:sp>
      <p:sp>
        <p:nvSpPr>
          <p:cNvPr id="409" name="Google Shape;409;p55"/>
          <p:cNvSpPr txBox="1">
            <a:spLocks noGrp="1"/>
          </p:cNvSpPr>
          <p:nvPr>
            <p:ph type="subTitle" idx="26"/>
          </p:nvPr>
        </p:nvSpPr>
        <p:spPr>
          <a:xfrm>
            <a:off x="8586216" y="805437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solidFill>
                  <a:schemeClr val="accent4"/>
                </a:solidFill>
              </a:defRPr>
            </a:lvl1pPr>
            <a:lvl2pPr lvl="1">
              <a:lnSpc>
                <a:spcPct val="125000"/>
              </a:lnSpc>
              <a:spcBef>
                <a:spcPts val="0"/>
              </a:spcBef>
              <a:spcAft>
                <a:spcPts val="0"/>
              </a:spcAft>
              <a:buNone/>
              <a:defRPr b="0">
                <a:solidFill>
                  <a:schemeClr val="accent4"/>
                </a:solidFill>
              </a:defRPr>
            </a:lvl2pPr>
            <a:lvl3pPr lvl="2">
              <a:lnSpc>
                <a:spcPct val="125000"/>
              </a:lnSpc>
              <a:spcBef>
                <a:spcPts val="0"/>
              </a:spcBef>
              <a:spcAft>
                <a:spcPts val="0"/>
              </a:spcAft>
              <a:buNone/>
              <a:defRPr b="0">
                <a:solidFill>
                  <a:schemeClr val="accent4"/>
                </a:solidFill>
              </a:defRPr>
            </a:lvl3pPr>
            <a:lvl4pPr lvl="3">
              <a:lnSpc>
                <a:spcPct val="125000"/>
              </a:lnSpc>
              <a:spcBef>
                <a:spcPts val="0"/>
              </a:spcBef>
              <a:spcAft>
                <a:spcPts val="0"/>
              </a:spcAft>
              <a:buNone/>
              <a:defRPr b="0">
                <a:solidFill>
                  <a:schemeClr val="accent4"/>
                </a:solidFill>
              </a:defRPr>
            </a:lvl4pPr>
            <a:lvl5pPr lvl="4">
              <a:lnSpc>
                <a:spcPct val="125000"/>
              </a:lnSpc>
              <a:spcBef>
                <a:spcPts val="0"/>
              </a:spcBef>
              <a:spcAft>
                <a:spcPts val="0"/>
              </a:spcAft>
              <a:buNone/>
              <a:defRPr b="0">
                <a:solidFill>
                  <a:schemeClr val="accent4"/>
                </a:solidFill>
              </a:defRPr>
            </a:lvl5pPr>
            <a:lvl6pPr lvl="5">
              <a:lnSpc>
                <a:spcPct val="125000"/>
              </a:lnSpc>
              <a:spcBef>
                <a:spcPts val="0"/>
              </a:spcBef>
              <a:spcAft>
                <a:spcPts val="0"/>
              </a:spcAft>
              <a:buNone/>
              <a:defRPr b="0">
                <a:solidFill>
                  <a:schemeClr val="accent4"/>
                </a:solidFill>
              </a:defRPr>
            </a:lvl6pPr>
            <a:lvl7pPr lvl="6">
              <a:lnSpc>
                <a:spcPct val="125000"/>
              </a:lnSpc>
              <a:spcBef>
                <a:spcPts val="0"/>
              </a:spcBef>
              <a:spcAft>
                <a:spcPts val="0"/>
              </a:spcAft>
              <a:buNone/>
              <a:defRPr b="0">
                <a:solidFill>
                  <a:schemeClr val="accent4"/>
                </a:solidFill>
              </a:defRPr>
            </a:lvl7pPr>
            <a:lvl8pPr lvl="7">
              <a:lnSpc>
                <a:spcPct val="125000"/>
              </a:lnSpc>
              <a:spcBef>
                <a:spcPts val="0"/>
              </a:spcBef>
              <a:spcAft>
                <a:spcPts val="0"/>
              </a:spcAft>
              <a:buNone/>
              <a:defRPr b="0">
                <a:solidFill>
                  <a:schemeClr val="accent4"/>
                </a:solidFill>
              </a:defRPr>
            </a:lvl8pPr>
            <a:lvl9pPr lvl="8">
              <a:lnSpc>
                <a:spcPct val="125000"/>
              </a:lnSpc>
              <a:spcBef>
                <a:spcPts val="0"/>
              </a:spcBef>
              <a:spcAft>
                <a:spcPts val="0"/>
              </a:spcAft>
              <a:buNone/>
              <a:defRPr b="0">
                <a:solidFill>
                  <a:schemeClr val="accent4"/>
                </a:solidFill>
              </a:defRPr>
            </a:lvl9pPr>
          </a:lstStyle>
          <a:p>
            <a:endParaRPr/>
          </a:p>
        </p:txBody>
      </p:sp>
      <p:sp>
        <p:nvSpPr>
          <p:cNvPr id="410" name="Google Shape;410;p55"/>
          <p:cNvSpPr txBox="1">
            <a:spLocks noGrp="1"/>
          </p:cNvSpPr>
          <p:nvPr>
            <p:ph type="subTitle" idx="27"/>
          </p:nvPr>
        </p:nvSpPr>
        <p:spPr>
          <a:xfrm>
            <a:off x="13405104" y="805437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solidFill>
                  <a:schemeClr val="accent4"/>
                </a:solidFill>
              </a:defRPr>
            </a:lvl1pPr>
            <a:lvl2pPr lvl="1">
              <a:lnSpc>
                <a:spcPct val="125000"/>
              </a:lnSpc>
              <a:spcBef>
                <a:spcPts val="0"/>
              </a:spcBef>
              <a:spcAft>
                <a:spcPts val="0"/>
              </a:spcAft>
              <a:buNone/>
              <a:defRPr b="0">
                <a:solidFill>
                  <a:schemeClr val="accent4"/>
                </a:solidFill>
              </a:defRPr>
            </a:lvl2pPr>
            <a:lvl3pPr lvl="2">
              <a:lnSpc>
                <a:spcPct val="125000"/>
              </a:lnSpc>
              <a:spcBef>
                <a:spcPts val="0"/>
              </a:spcBef>
              <a:spcAft>
                <a:spcPts val="0"/>
              </a:spcAft>
              <a:buNone/>
              <a:defRPr b="0">
                <a:solidFill>
                  <a:schemeClr val="accent4"/>
                </a:solidFill>
              </a:defRPr>
            </a:lvl3pPr>
            <a:lvl4pPr lvl="3">
              <a:lnSpc>
                <a:spcPct val="125000"/>
              </a:lnSpc>
              <a:spcBef>
                <a:spcPts val="0"/>
              </a:spcBef>
              <a:spcAft>
                <a:spcPts val="0"/>
              </a:spcAft>
              <a:buNone/>
              <a:defRPr b="0">
                <a:solidFill>
                  <a:schemeClr val="accent4"/>
                </a:solidFill>
              </a:defRPr>
            </a:lvl4pPr>
            <a:lvl5pPr lvl="4">
              <a:lnSpc>
                <a:spcPct val="125000"/>
              </a:lnSpc>
              <a:spcBef>
                <a:spcPts val="0"/>
              </a:spcBef>
              <a:spcAft>
                <a:spcPts val="0"/>
              </a:spcAft>
              <a:buNone/>
              <a:defRPr b="0">
                <a:solidFill>
                  <a:schemeClr val="accent4"/>
                </a:solidFill>
              </a:defRPr>
            </a:lvl5pPr>
            <a:lvl6pPr lvl="5">
              <a:lnSpc>
                <a:spcPct val="125000"/>
              </a:lnSpc>
              <a:spcBef>
                <a:spcPts val="0"/>
              </a:spcBef>
              <a:spcAft>
                <a:spcPts val="0"/>
              </a:spcAft>
              <a:buNone/>
              <a:defRPr b="0">
                <a:solidFill>
                  <a:schemeClr val="accent4"/>
                </a:solidFill>
              </a:defRPr>
            </a:lvl6pPr>
            <a:lvl7pPr lvl="6">
              <a:lnSpc>
                <a:spcPct val="125000"/>
              </a:lnSpc>
              <a:spcBef>
                <a:spcPts val="0"/>
              </a:spcBef>
              <a:spcAft>
                <a:spcPts val="0"/>
              </a:spcAft>
              <a:buNone/>
              <a:defRPr b="0">
                <a:solidFill>
                  <a:schemeClr val="accent4"/>
                </a:solidFill>
              </a:defRPr>
            </a:lvl7pPr>
            <a:lvl8pPr lvl="7">
              <a:lnSpc>
                <a:spcPct val="125000"/>
              </a:lnSpc>
              <a:spcBef>
                <a:spcPts val="0"/>
              </a:spcBef>
              <a:spcAft>
                <a:spcPts val="0"/>
              </a:spcAft>
              <a:buNone/>
              <a:defRPr b="0">
                <a:solidFill>
                  <a:schemeClr val="accent4"/>
                </a:solidFill>
              </a:defRPr>
            </a:lvl8pPr>
            <a:lvl9pPr lvl="8">
              <a:lnSpc>
                <a:spcPct val="125000"/>
              </a:lnSpc>
              <a:spcBef>
                <a:spcPts val="0"/>
              </a:spcBef>
              <a:spcAft>
                <a:spcPts val="0"/>
              </a:spcAft>
              <a:buNone/>
              <a:defRPr b="0">
                <a:solidFill>
                  <a:schemeClr val="accent4"/>
                </a:solidFill>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17_Mission">
  <p:cSld name="SECTION_HEADER_2_1_2_1_1">
    <p:bg>
      <p:bgPr>
        <a:solidFill>
          <a:schemeClr val="dk1"/>
        </a:solidFill>
        <a:effectLst/>
      </p:bgPr>
    </p:bg>
    <p:spTree>
      <p:nvGrpSpPr>
        <p:cNvPr id="1" name="Shape 411"/>
        <p:cNvGrpSpPr/>
        <p:nvPr/>
      </p:nvGrpSpPr>
      <p:grpSpPr>
        <a:xfrm>
          <a:off x="0" y="0"/>
          <a:ext cx="0" cy="0"/>
          <a:chOff x="0" y="0"/>
          <a:chExt cx="0" cy="0"/>
        </a:xfrm>
      </p:grpSpPr>
      <p:sp>
        <p:nvSpPr>
          <p:cNvPr id="412" name="Google Shape;412;p56"/>
          <p:cNvSpPr txBox="1">
            <a:spLocks noGrp="1"/>
          </p:cNvSpPr>
          <p:nvPr>
            <p:ph type="title"/>
          </p:nvPr>
        </p:nvSpPr>
        <p:spPr>
          <a:xfrm>
            <a:off x="1527048" y="3822192"/>
            <a:ext cx="13377600" cy="4114800"/>
          </a:xfrm>
          <a:prstGeom prst="rect">
            <a:avLst/>
          </a:prstGeom>
        </p:spPr>
        <p:txBody>
          <a:bodyPr spcFirstLastPara="1" wrap="square" lIns="0" tIns="0" rIns="0" bIns="0" anchor="t" anchorCtr="0">
            <a:noAutofit/>
          </a:bodyPr>
          <a:lstStyle>
            <a:lvl1pPr lvl="0">
              <a:lnSpc>
                <a:spcPct val="125000"/>
              </a:lnSpc>
              <a:spcBef>
                <a:spcPts val="0"/>
              </a:spcBef>
              <a:spcAft>
                <a:spcPts val="0"/>
              </a:spcAft>
              <a:buClr>
                <a:schemeClr val="accent4"/>
              </a:buClr>
              <a:buSzPts val="3600"/>
              <a:buNone/>
              <a:defRPr sz="3600">
                <a:solidFill>
                  <a:schemeClr val="accent4"/>
                </a:solidFill>
              </a:defRPr>
            </a:lvl1pPr>
            <a:lvl2pPr lvl="1" algn="ctr">
              <a:lnSpc>
                <a:spcPct val="125000"/>
              </a:lnSpc>
              <a:spcBef>
                <a:spcPts val="0"/>
              </a:spcBef>
              <a:spcAft>
                <a:spcPts val="0"/>
              </a:spcAft>
              <a:buClr>
                <a:schemeClr val="accent4"/>
              </a:buClr>
              <a:buSzPts val="3600"/>
              <a:buNone/>
              <a:defRPr sz="3600">
                <a:solidFill>
                  <a:schemeClr val="accent4"/>
                </a:solidFill>
              </a:defRPr>
            </a:lvl2pPr>
            <a:lvl3pPr lvl="2" algn="ctr">
              <a:lnSpc>
                <a:spcPct val="125000"/>
              </a:lnSpc>
              <a:spcBef>
                <a:spcPts val="0"/>
              </a:spcBef>
              <a:spcAft>
                <a:spcPts val="0"/>
              </a:spcAft>
              <a:buClr>
                <a:schemeClr val="accent4"/>
              </a:buClr>
              <a:buSzPts val="3600"/>
              <a:buNone/>
              <a:defRPr sz="3600">
                <a:solidFill>
                  <a:schemeClr val="accent4"/>
                </a:solidFill>
              </a:defRPr>
            </a:lvl3pPr>
            <a:lvl4pPr lvl="3" algn="ctr">
              <a:lnSpc>
                <a:spcPct val="125000"/>
              </a:lnSpc>
              <a:spcBef>
                <a:spcPts val="0"/>
              </a:spcBef>
              <a:spcAft>
                <a:spcPts val="0"/>
              </a:spcAft>
              <a:buClr>
                <a:schemeClr val="accent4"/>
              </a:buClr>
              <a:buSzPts val="3600"/>
              <a:buNone/>
              <a:defRPr sz="3600">
                <a:solidFill>
                  <a:schemeClr val="accent4"/>
                </a:solidFill>
              </a:defRPr>
            </a:lvl4pPr>
            <a:lvl5pPr lvl="4" algn="ctr">
              <a:lnSpc>
                <a:spcPct val="125000"/>
              </a:lnSpc>
              <a:spcBef>
                <a:spcPts val="0"/>
              </a:spcBef>
              <a:spcAft>
                <a:spcPts val="0"/>
              </a:spcAft>
              <a:buClr>
                <a:schemeClr val="accent4"/>
              </a:buClr>
              <a:buSzPts val="3600"/>
              <a:buNone/>
              <a:defRPr sz="3600">
                <a:solidFill>
                  <a:schemeClr val="accent4"/>
                </a:solidFill>
              </a:defRPr>
            </a:lvl5pPr>
            <a:lvl6pPr lvl="5" algn="ctr">
              <a:lnSpc>
                <a:spcPct val="125000"/>
              </a:lnSpc>
              <a:spcBef>
                <a:spcPts val="0"/>
              </a:spcBef>
              <a:spcAft>
                <a:spcPts val="0"/>
              </a:spcAft>
              <a:buClr>
                <a:schemeClr val="accent4"/>
              </a:buClr>
              <a:buSzPts val="3600"/>
              <a:buNone/>
              <a:defRPr sz="3600">
                <a:solidFill>
                  <a:schemeClr val="accent4"/>
                </a:solidFill>
              </a:defRPr>
            </a:lvl6pPr>
            <a:lvl7pPr lvl="6" algn="ctr">
              <a:lnSpc>
                <a:spcPct val="125000"/>
              </a:lnSpc>
              <a:spcBef>
                <a:spcPts val="0"/>
              </a:spcBef>
              <a:spcAft>
                <a:spcPts val="0"/>
              </a:spcAft>
              <a:buClr>
                <a:schemeClr val="accent4"/>
              </a:buClr>
              <a:buSzPts val="3600"/>
              <a:buNone/>
              <a:defRPr sz="3600">
                <a:solidFill>
                  <a:schemeClr val="accent4"/>
                </a:solidFill>
              </a:defRPr>
            </a:lvl7pPr>
            <a:lvl8pPr lvl="7" algn="ctr">
              <a:lnSpc>
                <a:spcPct val="125000"/>
              </a:lnSpc>
              <a:spcBef>
                <a:spcPts val="0"/>
              </a:spcBef>
              <a:spcAft>
                <a:spcPts val="0"/>
              </a:spcAft>
              <a:buClr>
                <a:schemeClr val="accent4"/>
              </a:buClr>
              <a:buSzPts val="3600"/>
              <a:buNone/>
              <a:defRPr sz="3600">
                <a:solidFill>
                  <a:schemeClr val="accent4"/>
                </a:solidFill>
              </a:defRPr>
            </a:lvl8pPr>
            <a:lvl9pPr lvl="8" algn="ctr">
              <a:lnSpc>
                <a:spcPct val="125000"/>
              </a:lnSpc>
              <a:spcBef>
                <a:spcPts val="0"/>
              </a:spcBef>
              <a:spcAft>
                <a:spcPts val="0"/>
              </a:spcAft>
              <a:buClr>
                <a:schemeClr val="accent4"/>
              </a:buClr>
              <a:buSzPts val="3600"/>
              <a:buNone/>
              <a:defRPr sz="3600">
                <a:solidFill>
                  <a:schemeClr val="accent4"/>
                </a:solidFill>
              </a:defRPr>
            </a:lvl9pPr>
          </a:lstStyle>
          <a:p>
            <a:endParaRPr/>
          </a:p>
        </p:txBody>
      </p:sp>
      <p:sp>
        <p:nvSpPr>
          <p:cNvPr id="413" name="Google Shape;413;p56"/>
          <p:cNvSpPr txBox="1">
            <a:spLocks noGrp="1"/>
          </p:cNvSpPr>
          <p:nvPr>
            <p:ph type="subTitle" idx="1"/>
          </p:nvPr>
        </p:nvSpPr>
        <p:spPr>
          <a:xfrm>
            <a:off x="1527048" y="2999232"/>
            <a:ext cx="133776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a:solidFill>
                  <a:schemeClr val="accent4"/>
                </a:solidFill>
              </a:defRPr>
            </a:lvl1pPr>
            <a:lvl2pPr lvl="1">
              <a:lnSpc>
                <a:spcPct val="125000"/>
              </a:lnSpc>
              <a:spcBef>
                <a:spcPts val="0"/>
              </a:spcBef>
              <a:spcAft>
                <a:spcPts val="0"/>
              </a:spcAft>
              <a:buNone/>
              <a:defRPr sz="1800">
                <a:solidFill>
                  <a:schemeClr val="accent4"/>
                </a:solidFill>
              </a:defRPr>
            </a:lvl2pPr>
            <a:lvl3pPr lvl="2">
              <a:lnSpc>
                <a:spcPct val="125000"/>
              </a:lnSpc>
              <a:spcBef>
                <a:spcPts val="0"/>
              </a:spcBef>
              <a:spcAft>
                <a:spcPts val="0"/>
              </a:spcAft>
              <a:buNone/>
              <a:defRPr sz="1800">
                <a:solidFill>
                  <a:schemeClr val="accent4"/>
                </a:solidFill>
              </a:defRPr>
            </a:lvl3pPr>
            <a:lvl4pPr lvl="3">
              <a:lnSpc>
                <a:spcPct val="125000"/>
              </a:lnSpc>
              <a:spcBef>
                <a:spcPts val="0"/>
              </a:spcBef>
              <a:spcAft>
                <a:spcPts val="0"/>
              </a:spcAft>
              <a:buNone/>
              <a:defRPr sz="1800">
                <a:solidFill>
                  <a:schemeClr val="accent4"/>
                </a:solidFill>
              </a:defRPr>
            </a:lvl4pPr>
            <a:lvl5pPr lvl="4">
              <a:lnSpc>
                <a:spcPct val="125000"/>
              </a:lnSpc>
              <a:spcBef>
                <a:spcPts val="0"/>
              </a:spcBef>
              <a:spcAft>
                <a:spcPts val="0"/>
              </a:spcAft>
              <a:buNone/>
              <a:defRPr sz="1800">
                <a:solidFill>
                  <a:schemeClr val="accent4"/>
                </a:solidFill>
              </a:defRPr>
            </a:lvl5pPr>
            <a:lvl6pPr lvl="5">
              <a:lnSpc>
                <a:spcPct val="125000"/>
              </a:lnSpc>
              <a:spcBef>
                <a:spcPts val="0"/>
              </a:spcBef>
              <a:spcAft>
                <a:spcPts val="0"/>
              </a:spcAft>
              <a:buNone/>
              <a:defRPr sz="1800">
                <a:solidFill>
                  <a:schemeClr val="accent4"/>
                </a:solidFill>
              </a:defRPr>
            </a:lvl6pPr>
            <a:lvl7pPr lvl="6">
              <a:lnSpc>
                <a:spcPct val="125000"/>
              </a:lnSpc>
              <a:spcBef>
                <a:spcPts val="0"/>
              </a:spcBef>
              <a:spcAft>
                <a:spcPts val="0"/>
              </a:spcAft>
              <a:buNone/>
              <a:defRPr sz="1800">
                <a:solidFill>
                  <a:schemeClr val="accent4"/>
                </a:solidFill>
              </a:defRPr>
            </a:lvl7pPr>
            <a:lvl8pPr lvl="7">
              <a:lnSpc>
                <a:spcPct val="125000"/>
              </a:lnSpc>
              <a:spcBef>
                <a:spcPts val="0"/>
              </a:spcBef>
              <a:spcAft>
                <a:spcPts val="0"/>
              </a:spcAft>
              <a:buNone/>
              <a:defRPr sz="1800">
                <a:solidFill>
                  <a:schemeClr val="accent4"/>
                </a:solidFill>
              </a:defRPr>
            </a:lvl8pPr>
            <a:lvl9pPr lvl="8">
              <a:lnSpc>
                <a:spcPct val="125000"/>
              </a:lnSpc>
              <a:spcBef>
                <a:spcPts val="0"/>
              </a:spcBef>
              <a:spcAft>
                <a:spcPts val="0"/>
              </a:spcAft>
              <a:buNone/>
              <a:defRPr sz="1800">
                <a:solidFill>
                  <a:schemeClr val="accent4"/>
                </a:solidFill>
              </a:defRPr>
            </a:lvl9pPr>
          </a:lstStyle>
          <a:p>
            <a:endParaRPr/>
          </a:p>
        </p:txBody>
      </p:sp>
      <p:sp>
        <p:nvSpPr>
          <p:cNvPr id="414" name="Google Shape;414;p56"/>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accent4"/>
                </a:solidFill>
                <a:latin typeface="Montserrat SemiBold"/>
                <a:ea typeface="Montserrat SemiBold"/>
                <a:cs typeface="Montserrat SemiBold"/>
                <a:sym typeface="Montserrat SemiBold"/>
              </a:rPr>
              <a:t>‹#›</a:t>
            </a:fld>
            <a:endParaRPr sz="900" b="1" i="0" u="none" strike="noStrike" cap="none">
              <a:solidFill>
                <a:schemeClr val="accent4"/>
              </a:solidFill>
              <a:latin typeface="Montserrat SemiBold"/>
              <a:ea typeface="Montserrat SemiBold"/>
              <a:cs typeface="Montserrat SemiBold"/>
              <a:sym typeface="Montserrat SemiBold"/>
            </a:endParaRPr>
          </a:p>
        </p:txBody>
      </p:sp>
      <p:grpSp>
        <p:nvGrpSpPr>
          <p:cNvPr id="415" name="Google Shape;415;p56"/>
          <p:cNvGrpSpPr/>
          <p:nvPr/>
        </p:nvGrpSpPr>
        <p:grpSpPr>
          <a:xfrm>
            <a:off x="744554" y="9667704"/>
            <a:ext cx="757005" cy="151663"/>
            <a:chOff x="3610015" y="6016276"/>
            <a:chExt cx="1701900" cy="341200"/>
          </a:xfrm>
        </p:grpSpPr>
        <p:grpSp>
          <p:nvGrpSpPr>
            <p:cNvPr id="416" name="Google Shape;416;p56"/>
            <p:cNvGrpSpPr/>
            <p:nvPr/>
          </p:nvGrpSpPr>
          <p:grpSpPr>
            <a:xfrm>
              <a:off x="4234632" y="6027258"/>
              <a:ext cx="1077283" cy="330123"/>
              <a:chOff x="4234632" y="6027258"/>
              <a:chExt cx="1077283" cy="330123"/>
            </a:xfrm>
          </p:grpSpPr>
          <p:sp>
            <p:nvSpPr>
              <p:cNvPr id="417" name="Google Shape;417;p56"/>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418" name="Google Shape;418;p56"/>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419" name="Google Shape;419;p56"/>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420" name="Google Shape;420;p56"/>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421" name="Google Shape;421;p56"/>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422" name="Google Shape;422;p56"/>
          <p:cNvSpPr txBox="1">
            <a:spLocks noGrp="1"/>
          </p:cNvSpPr>
          <p:nvPr>
            <p:ph type="subTitle" idx="2"/>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solidFill>
                  <a:schemeClr val="accent4"/>
                </a:solidFill>
              </a:defRPr>
            </a:lvl1pPr>
            <a:lvl2pPr lvl="1">
              <a:lnSpc>
                <a:spcPct val="100000"/>
              </a:lnSpc>
              <a:spcBef>
                <a:spcPts val="0"/>
              </a:spcBef>
              <a:spcAft>
                <a:spcPts val="0"/>
              </a:spcAft>
              <a:buNone/>
              <a:defRPr sz="1400" b="0">
                <a:solidFill>
                  <a:schemeClr val="accent4"/>
                </a:solidFill>
              </a:defRPr>
            </a:lvl2pPr>
            <a:lvl3pPr lvl="2">
              <a:lnSpc>
                <a:spcPct val="100000"/>
              </a:lnSpc>
              <a:spcBef>
                <a:spcPts val="0"/>
              </a:spcBef>
              <a:spcAft>
                <a:spcPts val="0"/>
              </a:spcAft>
              <a:buNone/>
              <a:defRPr sz="1400" b="0">
                <a:solidFill>
                  <a:schemeClr val="accent4"/>
                </a:solidFill>
              </a:defRPr>
            </a:lvl3pPr>
            <a:lvl4pPr lvl="3">
              <a:lnSpc>
                <a:spcPct val="100000"/>
              </a:lnSpc>
              <a:spcBef>
                <a:spcPts val="0"/>
              </a:spcBef>
              <a:spcAft>
                <a:spcPts val="0"/>
              </a:spcAft>
              <a:buNone/>
              <a:defRPr sz="1400" b="0">
                <a:solidFill>
                  <a:schemeClr val="accent4"/>
                </a:solidFill>
              </a:defRPr>
            </a:lvl4pPr>
            <a:lvl5pPr lvl="4">
              <a:lnSpc>
                <a:spcPct val="100000"/>
              </a:lnSpc>
              <a:spcBef>
                <a:spcPts val="0"/>
              </a:spcBef>
              <a:spcAft>
                <a:spcPts val="0"/>
              </a:spcAft>
              <a:buNone/>
              <a:defRPr sz="1400" b="0">
                <a:solidFill>
                  <a:schemeClr val="accent4"/>
                </a:solidFill>
              </a:defRPr>
            </a:lvl5pPr>
            <a:lvl6pPr lvl="5">
              <a:lnSpc>
                <a:spcPct val="100000"/>
              </a:lnSpc>
              <a:spcBef>
                <a:spcPts val="0"/>
              </a:spcBef>
              <a:spcAft>
                <a:spcPts val="0"/>
              </a:spcAft>
              <a:buNone/>
              <a:defRPr sz="1400" b="0">
                <a:solidFill>
                  <a:schemeClr val="accent4"/>
                </a:solidFill>
              </a:defRPr>
            </a:lvl6pPr>
            <a:lvl7pPr lvl="6">
              <a:lnSpc>
                <a:spcPct val="100000"/>
              </a:lnSpc>
              <a:spcBef>
                <a:spcPts val="0"/>
              </a:spcBef>
              <a:spcAft>
                <a:spcPts val="0"/>
              </a:spcAft>
              <a:buNone/>
              <a:defRPr sz="1400" b="0">
                <a:solidFill>
                  <a:schemeClr val="accent4"/>
                </a:solidFill>
              </a:defRPr>
            </a:lvl7pPr>
            <a:lvl8pPr lvl="7">
              <a:lnSpc>
                <a:spcPct val="100000"/>
              </a:lnSpc>
              <a:spcBef>
                <a:spcPts val="0"/>
              </a:spcBef>
              <a:spcAft>
                <a:spcPts val="0"/>
              </a:spcAft>
              <a:buNone/>
              <a:defRPr sz="1400" b="0">
                <a:solidFill>
                  <a:schemeClr val="accent4"/>
                </a:solidFill>
              </a:defRPr>
            </a:lvl8pPr>
            <a:lvl9pPr lvl="8">
              <a:lnSpc>
                <a:spcPct val="100000"/>
              </a:lnSpc>
              <a:spcBef>
                <a:spcPts val="0"/>
              </a:spcBef>
              <a:spcAft>
                <a:spcPts val="0"/>
              </a:spcAft>
              <a:buNone/>
              <a:defRPr sz="1400" b="0">
                <a:solidFill>
                  <a:schemeClr val="accent4"/>
                </a:solidFill>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20_Quote">
  <p:cSld name="SECTION_HEADER_2_1_2_2_1">
    <p:bg>
      <p:bgPr>
        <a:solidFill>
          <a:schemeClr val="dk1"/>
        </a:solidFill>
        <a:effectLst/>
      </p:bgPr>
    </p:bg>
    <p:spTree>
      <p:nvGrpSpPr>
        <p:cNvPr id="1" name="Shape 423"/>
        <p:cNvGrpSpPr/>
        <p:nvPr/>
      </p:nvGrpSpPr>
      <p:grpSpPr>
        <a:xfrm>
          <a:off x="0" y="0"/>
          <a:ext cx="0" cy="0"/>
          <a:chOff x="0" y="0"/>
          <a:chExt cx="0" cy="0"/>
        </a:xfrm>
      </p:grpSpPr>
      <p:sp>
        <p:nvSpPr>
          <p:cNvPr id="424" name="Google Shape;424;p57"/>
          <p:cNvSpPr txBox="1">
            <a:spLocks noGrp="1"/>
          </p:cNvSpPr>
          <p:nvPr>
            <p:ph type="title"/>
          </p:nvPr>
        </p:nvSpPr>
        <p:spPr>
          <a:xfrm>
            <a:off x="1527048" y="2788920"/>
            <a:ext cx="13377600" cy="4114800"/>
          </a:xfrm>
          <a:prstGeom prst="rect">
            <a:avLst/>
          </a:prstGeom>
        </p:spPr>
        <p:txBody>
          <a:bodyPr spcFirstLastPara="1" wrap="square" lIns="0" tIns="0" rIns="0" bIns="0" anchor="b" anchorCtr="0">
            <a:noAutofit/>
          </a:bodyPr>
          <a:lstStyle>
            <a:lvl1pPr lvl="0">
              <a:lnSpc>
                <a:spcPct val="125000"/>
              </a:lnSpc>
              <a:spcBef>
                <a:spcPts val="0"/>
              </a:spcBef>
              <a:spcAft>
                <a:spcPts val="0"/>
              </a:spcAft>
              <a:buClr>
                <a:schemeClr val="accent4"/>
              </a:buClr>
              <a:buSzPts val="3600"/>
              <a:buNone/>
              <a:defRPr sz="3600">
                <a:solidFill>
                  <a:schemeClr val="accent4"/>
                </a:solidFill>
              </a:defRPr>
            </a:lvl1pPr>
            <a:lvl2pPr lvl="1" algn="ctr">
              <a:lnSpc>
                <a:spcPct val="125000"/>
              </a:lnSpc>
              <a:spcBef>
                <a:spcPts val="0"/>
              </a:spcBef>
              <a:spcAft>
                <a:spcPts val="0"/>
              </a:spcAft>
              <a:buClr>
                <a:schemeClr val="accent4"/>
              </a:buClr>
              <a:buSzPts val="3600"/>
              <a:buNone/>
              <a:defRPr sz="3600">
                <a:solidFill>
                  <a:schemeClr val="accent4"/>
                </a:solidFill>
              </a:defRPr>
            </a:lvl2pPr>
            <a:lvl3pPr lvl="2" algn="ctr">
              <a:lnSpc>
                <a:spcPct val="125000"/>
              </a:lnSpc>
              <a:spcBef>
                <a:spcPts val="0"/>
              </a:spcBef>
              <a:spcAft>
                <a:spcPts val="0"/>
              </a:spcAft>
              <a:buClr>
                <a:schemeClr val="accent4"/>
              </a:buClr>
              <a:buSzPts val="3600"/>
              <a:buNone/>
              <a:defRPr sz="3600">
                <a:solidFill>
                  <a:schemeClr val="accent4"/>
                </a:solidFill>
              </a:defRPr>
            </a:lvl3pPr>
            <a:lvl4pPr lvl="3" algn="ctr">
              <a:lnSpc>
                <a:spcPct val="125000"/>
              </a:lnSpc>
              <a:spcBef>
                <a:spcPts val="0"/>
              </a:spcBef>
              <a:spcAft>
                <a:spcPts val="0"/>
              </a:spcAft>
              <a:buClr>
                <a:schemeClr val="accent4"/>
              </a:buClr>
              <a:buSzPts val="3600"/>
              <a:buNone/>
              <a:defRPr sz="3600">
                <a:solidFill>
                  <a:schemeClr val="accent4"/>
                </a:solidFill>
              </a:defRPr>
            </a:lvl4pPr>
            <a:lvl5pPr lvl="4" algn="ctr">
              <a:lnSpc>
                <a:spcPct val="125000"/>
              </a:lnSpc>
              <a:spcBef>
                <a:spcPts val="0"/>
              </a:spcBef>
              <a:spcAft>
                <a:spcPts val="0"/>
              </a:spcAft>
              <a:buClr>
                <a:schemeClr val="accent4"/>
              </a:buClr>
              <a:buSzPts val="3600"/>
              <a:buNone/>
              <a:defRPr sz="3600">
                <a:solidFill>
                  <a:schemeClr val="accent4"/>
                </a:solidFill>
              </a:defRPr>
            </a:lvl5pPr>
            <a:lvl6pPr lvl="5" algn="ctr">
              <a:lnSpc>
                <a:spcPct val="125000"/>
              </a:lnSpc>
              <a:spcBef>
                <a:spcPts val="0"/>
              </a:spcBef>
              <a:spcAft>
                <a:spcPts val="0"/>
              </a:spcAft>
              <a:buClr>
                <a:schemeClr val="accent4"/>
              </a:buClr>
              <a:buSzPts val="3600"/>
              <a:buNone/>
              <a:defRPr sz="3600">
                <a:solidFill>
                  <a:schemeClr val="accent4"/>
                </a:solidFill>
              </a:defRPr>
            </a:lvl6pPr>
            <a:lvl7pPr lvl="6" algn="ctr">
              <a:lnSpc>
                <a:spcPct val="125000"/>
              </a:lnSpc>
              <a:spcBef>
                <a:spcPts val="0"/>
              </a:spcBef>
              <a:spcAft>
                <a:spcPts val="0"/>
              </a:spcAft>
              <a:buClr>
                <a:schemeClr val="accent4"/>
              </a:buClr>
              <a:buSzPts val="3600"/>
              <a:buNone/>
              <a:defRPr sz="3600">
                <a:solidFill>
                  <a:schemeClr val="accent4"/>
                </a:solidFill>
              </a:defRPr>
            </a:lvl7pPr>
            <a:lvl8pPr lvl="7" algn="ctr">
              <a:lnSpc>
                <a:spcPct val="125000"/>
              </a:lnSpc>
              <a:spcBef>
                <a:spcPts val="0"/>
              </a:spcBef>
              <a:spcAft>
                <a:spcPts val="0"/>
              </a:spcAft>
              <a:buClr>
                <a:schemeClr val="accent4"/>
              </a:buClr>
              <a:buSzPts val="3600"/>
              <a:buNone/>
              <a:defRPr sz="3600">
                <a:solidFill>
                  <a:schemeClr val="accent4"/>
                </a:solidFill>
              </a:defRPr>
            </a:lvl8pPr>
            <a:lvl9pPr lvl="8" algn="ctr">
              <a:lnSpc>
                <a:spcPct val="125000"/>
              </a:lnSpc>
              <a:spcBef>
                <a:spcPts val="0"/>
              </a:spcBef>
              <a:spcAft>
                <a:spcPts val="0"/>
              </a:spcAft>
              <a:buClr>
                <a:schemeClr val="accent4"/>
              </a:buClr>
              <a:buSzPts val="3600"/>
              <a:buNone/>
              <a:defRPr sz="3600">
                <a:solidFill>
                  <a:schemeClr val="accent4"/>
                </a:solidFill>
              </a:defRPr>
            </a:lvl9pPr>
          </a:lstStyle>
          <a:p>
            <a:endParaRPr/>
          </a:p>
        </p:txBody>
      </p:sp>
      <p:sp>
        <p:nvSpPr>
          <p:cNvPr id="425" name="Google Shape;425;p57"/>
          <p:cNvSpPr txBox="1">
            <a:spLocks noGrp="1"/>
          </p:cNvSpPr>
          <p:nvPr>
            <p:ph type="subTitle" idx="1"/>
          </p:nvPr>
        </p:nvSpPr>
        <p:spPr>
          <a:xfrm>
            <a:off x="1527048" y="7543800"/>
            <a:ext cx="133776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a:solidFill>
                  <a:schemeClr val="accent4"/>
                </a:solidFill>
              </a:defRPr>
            </a:lvl1pPr>
            <a:lvl2pPr lvl="1">
              <a:lnSpc>
                <a:spcPct val="125000"/>
              </a:lnSpc>
              <a:spcBef>
                <a:spcPts val="0"/>
              </a:spcBef>
              <a:spcAft>
                <a:spcPts val="0"/>
              </a:spcAft>
              <a:buNone/>
              <a:defRPr sz="1800">
                <a:solidFill>
                  <a:schemeClr val="accent4"/>
                </a:solidFill>
              </a:defRPr>
            </a:lvl2pPr>
            <a:lvl3pPr lvl="2">
              <a:lnSpc>
                <a:spcPct val="125000"/>
              </a:lnSpc>
              <a:spcBef>
                <a:spcPts val="0"/>
              </a:spcBef>
              <a:spcAft>
                <a:spcPts val="0"/>
              </a:spcAft>
              <a:buNone/>
              <a:defRPr sz="1800">
                <a:solidFill>
                  <a:schemeClr val="accent4"/>
                </a:solidFill>
              </a:defRPr>
            </a:lvl3pPr>
            <a:lvl4pPr lvl="3">
              <a:lnSpc>
                <a:spcPct val="125000"/>
              </a:lnSpc>
              <a:spcBef>
                <a:spcPts val="0"/>
              </a:spcBef>
              <a:spcAft>
                <a:spcPts val="0"/>
              </a:spcAft>
              <a:buNone/>
              <a:defRPr sz="1800">
                <a:solidFill>
                  <a:schemeClr val="accent4"/>
                </a:solidFill>
              </a:defRPr>
            </a:lvl4pPr>
            <a:lvl5pPr lvl="4">
              <a:lnSpc>
                <a:spcPct val="125000"/>
              </a:lnSpc>
              <a:spcBef>
                <a:spcPts val="0"/>
              </a:spcBef>
              <a:spcAft>
                <a:spcPts val="0"/>
              </a:spcAft>
              <a:buNone/>
              <a:defRPr sz="1800">
                <a:solidFill>
                  <a:schemeClr val="accent4"/>
                </a:solidFill>
              </a:defRPr>
            </a:lvl5pPr>
            <a:lvl6pPr lvl="5">
              <a:lnSpc>
                <a:spcPct val="125000"/>
              </a:lnSpc>
              <a:spcBef>
                <a:spcPts val="0"/>
              </a:spcBef>
              <a:spcAft>
                <a:spcPts val="0"/>
              </a:spcAft>
              <a:buNone/>
              <a:defRPr sz="1800">
                <a:solidFill>
                  <a:schemeClr val="accent4"/>
                </a:solidFill>
              </a:defRPr>
            </a:lvl6pPr>
            <a:lvl7pPr lvl="6">
              <a:lnSpc>
                <a:spcPct val="125000"/>
              </a:lnSpc>
              <a:spcBef>
                <a:spcPts val="0"/>
              </a:spcBef>
              <a:spcAft>
                <a:spcPts val="0"/>
              </a:spcAft>
              <a:buNone/>
              <a:defRPr sz="1800">
                <a:solidFill>
                  <a:schemeClr val="accent4"/>
                </a:solidFill>
              </a:defRPr>
            </a:lvl7pPr>
            <a:lvl8pPr lvl="7">
              <a:lnSpc>
                <a:spcPct val="125000"/>
              </a:lnSpc>
              <a:spcBef>
                <a:spcPts val="0"/>
              </a:spcBef>
              <a:spcAft>
                <a:spcPts val="0"/>
              </a:spcAft>
              <a:buNone/>
              <a:defRPr sz="1800">
                <a:solidFill>
                  <a:schemeClr val="accent4"/>
                </a:solidFill>
              </a:defRPr>
            </a:lvl8pPr>
            <a:lvl9pPr lvl="8">
              <a:lnSpc>
                <a:spcPct val="125000"/>
              </a:lnSpc>
              <a:spcBef>
                <a:spcPts val="0"/>
              </a:spcBef>
              <a:spcAft>
                <a:spcPts val="0"/>
              </a:spcAft>
              <a:buNone/>
              <a:defRPr sz="1800">
                <a:solidFill>
                  <a:schemeClr val="accent4"/>
                </a:solidFill>
              </a:defRPr>
            </a:lvl9pPr>
          </a:lstStyle>
          <a:p>
            <a:endParaRPr/>
          </a:p>
        </p:txBody>
      </p:sp>
      <p:sp>
        <p:nvSpPr>
          <p:cNvPr id="426" name="Google Shape;426;p57"/>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accent4"/>
                </a:solidFill>
                <a:latin typeface="Montserrat SemiBold"/>
                <a:ea typeface="Montserrat SemiBold"/>
                <a:cs typeface="Montserrat SemiBold"/>
                <a:sym typeface="Montserrat SemiBold"/>
              </a:rPr>
              <a:t>‹#›</a:t>
            </a:fld>
            <a:endParaRPr sz="900" b="1" i="0" u="none" strike="noStrike" cap="none">
              <a:solidFill>
                <a:schemeClr val="accent4"/>
              </a:solidFill>
              <a:latin typeface="Montserrat SemiBold"/>
              <a:ea typeface="Montserrat SemiBold"/>
              <a:cs typeface="Montserrat SemiBold"/>
              <a:sym typeface="Montserrat SemiBold"/>
            </a:endParaRPr>
          </a:p>
        </p:txBody>
      </p:sp>
      <p:grpSp>
        <p:nvGrpSpPr>
          <p:cNvPr id="427" name="Google Shape;427;p57"/>
          <p:cNvGrpSpPr/>
          <p:nvPr/>
        </p:nvGrpSpPr>
        <p:grpSpPr>
          <a:xfrm>
            <a:off x="744554" y="9667704"/>
            <a:ext cx="757005" cy="151663"/>
            <a:chOff x="3610015" y="6016276"/>
            <a:chExt cx="1701900" cy="341200"/>
          </a:xfrm>
        </p:grpSpPr>
        <p:grpSp>
          <p:nvGrpSpPr>
            <p:cNvPr id="428" name="Google Shape;428;p57"/>
            <p:cNvGrpSpPr/>
            <p:nvPr/>
          </p:nvGrpSpPr>
          <p:grpSpPr>
            <a:xfrm>
              <a:off x="4234632" y="6027258"/>
              <a:ext cx="1077283" cy="330123"/>
              <a:chOff x="4234632" y="6027258"/>
              <a:chExt cx="1077283" cy="330123"/>
            </a:xfrm>
          </p:grpSpPr>
          <p:sp>
            <p:nvSpPr>
              <p:cNvPr id="429" name="Google Shape;429;p57"/>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430" name="Google Shape;430;p57"/>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431" name="Google Shape;431;p57"/>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432" name="Google Shape;432;p57"/>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433" name="Google Shape;433;p57"/>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434" name="Google Shape;434;p57"/>
          <p:cNvSpPr txBox="1">
            <a:spLocks noGrp="1"/>
          </p:cNvSpPr>
          <p:nvPr>
            <p:ph type="subTitle" idx="2"/>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solidFill>
                  <a:schemeClr val="accent4"/>
                </a:solidFill>
              </a:defRPr>
            </a:lvl1pPr>
            <a:lvl2pPr lvl="1">
              <a:lnSpc>
                <a:spcPct val="100000"/>
              </a:lnSpc>
              <a:spcBef>
                <a:spcPts val="0"/>
              </a:spcBef>
              <a:spcAft>
                <a:spcPts val="0"/>
              </a:spcAft>
              <a:buNone/>
              <a:defRPr sz="1400" b="0">
                <a:solidFill>
                  <a:schemeClr val="accent4"/>
                </a:solidFill>
              </a:defRPr>
            </a:lvl2pPr>
            <a:lvl3pPr lvl="2">
              <a:lnSpc>
                <a:spcPct val="100000"/>
              </a:lnSpc>
              <a:spcBef>
                <a:spcPts val="0"/>
              </a:spcBef>
              <a:spcAft>
                <a:spcPts val="0"/>
              </a:spcAft>
              <a:buNone/>
              <a:defRPr sz="1400" b="0">
                <a:solidFill>
                  <a:schemeClr val="accent4"/>
                </a:solidFill>
              </a:defRPr>
            </a:lvl3pPr>
            <a:lvl4pPr lvl="3">
              <a:lnSpc>
                <a:spcPct val="100000"/>
              </a:lnSpc>
              <a:spcBef>
                <a:spcPts val="0"/>
              </a:spcBef>
              <a:spcAft>
                <a:spcPts val="0"/>
              </a:spcAft>
              <a:buNone/>
              <a:defRPr sz="1400" b="0">
                <a:solidFill>
                  <a:schemeClr val="accent4"/>
                </a:solidFill>
              </a:defRPr>
            </a:lvl4pPr>
            <a:lvl5pPr lvl="4">
              <a:lnSpc>
                <a:spcPct val="100000"/>
              </a:lnSpc>
              <a:spcBef>
                <a:spcPts val="0"/>
              </a:spcBef>
              <a:spcAft>
                <a:spcPts val="0"/>
              </a:spcAft>
              <a:buNone/>
              <a:defRPr sz="1400" b="0">
                <a:solidFill>
                  <a:schemeClr val="accent4"/>
                </a:solidFill>
              </a:defRPr>
            </a:lvl5pPr>
            <a:lvl6pPr lvl="5">
              <a:lnSpc>
                <a:spcPct val="100000"/>
              </a:lnSpc>
              <a:spcBef>
                <a:spcPts val="0"/>
              </a:spcBef>
              <a:spcAft>
                <a:spcPts val="0"/>
              </a:spcAft>
              <a:buNone/>
              <a:defRPr sz="1400" b="0">
                <a:solidFill>
                  <a:schemeClr val="accent4"/>
                </a:solidFill>
              </a:defRPr>
            </a:lvl6pPr>
            <a:lvl7pPr lvl="6">
              <a:lnSpc>
                <a:spcPct val="100000"/>
              </a:lnSpc>
              <a:spcBef>
                <a:spcPts val="0"/>
              </a:spcBef>
              <a:spcAft>
                <a:spcPts val="0"/>
              </a:spcAft>
              <a:buNone/>
              <a:defRPr sz="1400" b="0">
                <a:solidFill>
                  <a:schemeClr val="accent4"/>
                </a:solidFill>
              </a:defRPr>
            </a:lvl7pPr>
            <a:lvl8pPr lvl="7">
              <a:lnSpc>
                <a:spcPct val="100000"/>
              </a:lnSpc>
              <a:spcBef>
                <a:spcPts val="0"/>
              </a:spcBef>
              <a:spcAft>
                <a:spcPts val="0"/>
              </a:spcAft>
              <a:buNone/>
              <a:defRPr sz="1400" b="0">
                <a:solidFill>
                  <a:schemeClr val="accent4"/>
                </a:solidFill>
              </a:defRPr>
            </a:lvl8pPr>
            <a:lvl9pPr lvl="8">
              <a:lnSpc>
                <a:spcPct val="100000"/>
              </a:lnSpc>
              <a:spcBef>
                <a:spcPts val="0"/>
              </a:spcBef>
              <a:spcAft>
                <a:spcPts val="0"/>
              </a:spcAft>
              <a:buNone/>
              <a:defRPr sz="1400" b="0">
                <a:solidFill>
                  <a:schemeClr val="accent4"/>
                </a:solidFill>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23_Section">
  <p:cSld name="SECTION_HEADER_2_3_1">
    <p:bg>
      <p:bgPr>
        <a:solidFill>
          <a:schemeClr val="dk1"/>
        </a:solidFill>
        <a:effectLst/>
      </p:bgPr>
    </p:bg>
    <p:spTree>
      <p:nvGrpSpPr>
        <p:cNvPr id="1" name="Shape 435"/>
        <p:cNvGrpSpPr/>
        <p:nvPr/>
      </p:nvGrpSpPr>
      <p:grpSpPr>
        <a:xfrm>
          <a:off x="0" y="0"/>
          <a:ext cx="0" cy="0"/>
          <a:chOff x="0" y="0"/>
          <a:chExt cx="0" cy="0"/>
        </a:xfrm>
      </p:grpSpPr>
      <p:sp>
        <p:nvSpPr>
          <p:cNvPr id="436" name="Google Shape;436;p58"/>
          <p:cNvSpPr txBox="1">
            <a:spLocks noGrp="1"/>
          </p:cNvSpPr>
          <p:nvPr>
            <p:ph type="ctrTitle"/>
          </p:nvPr>
        </p:nvSpPr>
        <p:spPr>
          <a:xfrm>
            <a:off x="1527048" y="4207788"/>
            <a:ext cx="11964900" cy="1719000"/>
          </a:xfrm>
          <a:prstGeom prst="rect">
            <a:avLst/>
          </a:prstGeom>
        </p:spPr>
        <p:txBody>
          <a:bodyPr spcFirstLastPara="1" wrap="square" lIns="0" tIns="0" rIns="0" bIns="0" anchor="ctr" anchorCtr="0">
            <a:noAutofit/>
          </a:bodyPr>
          <a:lstStyle>
            <a:lvl1pPr lvl="0">
              <a:spcBef>
                <a:spcPts val="0"/>
              </a:spcBef>
              <a:spcAft>
                <a:spcPts val="0"/>
              </a:spcAft>
              <a:buClr>
                <a:schemeClr val="accent4"/>
              </a:buClr>
              <a:buSzPts val="5600"/>
              <a:buNone/>
              <a:defRPr>
                <a:solidFill>
                  <a:schemeClr val="accent4"/>
                </a:solidFill>
              </a:defRPr>
            </a:lvl1pPr>
            <a:lvl2pPr lvl="1">
              <a:spcBef>
                <a:spcPts val="0"/>
              </a:spcBef>
              <a:spcAft>
                <a:spcPts val="0"/>
              </a:spcAft>
              <a:buClr>
                <a:schemeClr val="accent4"/>
              </a:buClr>
              <a:buSzPts val="5600"/>
              <a:buNone/>
              <a:defRPr>
                <a:solidFill>
                  <a:schemeClr val="accent4"/>
                </a:solidFill>
              </a:defRPr>
            </a:lvl2pPr>
            <a:lvl3pPr lvl="2">
              <a:spcBef>
                <a:spcPts val="0"/>
              </a:spcBef>
              <a:spcAft>
                <a:spcPts val="0"/>
              </a:spcAft>
              <a:buClr>
                <a:schemeClr val="accent4"/>
              </a:buClr>
              <a:buSzPts val="5600"/>
              <a:buNone/>
              <a:defRPr>
                <a:solidFill>
                  <a:schemeClr val="accent4"/>
                </a:solidFill>
              </a:defRPr>
            </a:lvl3pPr>
            <a:lvl4pPr lvl="3">
              <a:spcBef>
                <a:spcPts val="0"/>
              </a:spcBef>
              <a:spcAft>
                <a:spcPts val="0"/>
              </a:spcAft>
              <a:buClr>
                <a:schemeClr val="accent4"/>
              </a:buClr>
              <a:buSzPts val="5600"/>
              <a:buNone/>
              <a:defRPr>
                <a:solidFill>
                  <a:schemeClr val="accent4"/>
                </a:solidFill>
              </a:defRPr>
            </a:lvl4pPr>
            <a:lvl5pPr lvl="4">
              <a:spcBef>
                <a:spcPts val="0"/>
              </a:spcBef>
              <a:spcAft>
                <a:spcPts val="0"/>
              </a:spcAft>
              <a:buClr>
                <a:schemeClr val="accent4"/>
              </a:buClr>
              <a:buSzPts val="5600"/>
              <a:buNone/>
              <a:defRPr>
                <a:solidFill>
                  <a:schemeClr val="accent4"/>
                </a:solidFill>
              </a:defRPr>
            </a:lvl5pPr>
            <a:lvl6pPr lvl="5">
              <a:spcBef>
                <a:spcPts val="0"/>
              </a:spcBef>
              <a:spcAft>
                <a:spcPts val="0"/>
              </a:spcAft>
              <a:buClr>
                <a:schemeClr val="accent4"/>
              </a:buClr>
              <a:buSzPts val="5600"/>
              <a:buNone/>
              <a:defRPr>
                <a:solidFill>
                  <a:schemeClr val="accent4"/>
                </a:solidFill>
              </a:defRPr>
            </a:lvl6pPr>
            <a:lvl7pPr lvl="6">
              <a:spcBef>
                <a:spcPts val="0"/>
              </a:spcBef>
              <a:spcAft>
                <a:spcPts val="0"/>
              </a:spcAft>
              <a:buClr>
                <a:schemeClr val="accent4"/>
              </a:buClr>
              <a:buSzPts val="5600"/>
              <a:buNone/>
              <a:defRPr>
                <a:solidFill>
                  <a:schemeClr val="accent4"/>
                </a:solidFill>
              </a:defRPr>
            </a:lvl7pPr>
            <a:lvl8pPr lvl="7">
              <a:spcBef>
                <a:spcPts val="0"/>
              </a:spcBef>
              <a:spcAft>
                <a:spcPts val="0"/>
              </a:spcAft>
              <a:buClr>
                <a:schemeClr val="accent4"/>
              </a:buClr>
              <a:buSzPts val="5600"/>
              <a:buNone/>
              <a:defRPr>
                <a:solidFill>
                  <a:schemeClr val="accent4"/>
                </a:solidFill>
              </a:defRPr>
            </a:lvl8pPr>
            <a:lvl9pPr lvl="8">
              <a:spcBef>
                <a:spcPts val="0"/>
              </a:spcBef>
              <a:spcAft>
                <a:spcPts val="0"/>
              </a:spcAft>
              <a:buClr>
                <a:schemeClr val="accent4"/>
              </a:buClr>
              <a:buSzPts val="5600"/>
              <a:buNone/>
              <a:defRPr>
                <a:solidFill>
                  <a:schemeClr val="accent4"/>
                </a:solidFill>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26_Section_Gradient_Dark">
  <p:cSld name="SECTION_HEADER_2_3_1_1">
    <p:bg>
      <p:bgPr>
        <a:blipFill>
          <a:blip r:embed="rId2">
            <a:alphaModFix/>
          </a:blip>
          <a:stretch>
            <a:fillRect/>
          </a:stretch>
        </a:blipFill>
        <a:effectLst/>
      </p:bgPr>
    </p:bg>
    <p:spTree>
      <p:nvGrpSpPr>
        <p:cNvPr id="1" name="Shape 437"/>
        <p:cNvGrpSpPr/>
        <p:nvPr/>
      </p:nvGrpSpPr>
      <p:grpSpPr>
        <a:xfrm>
          <a:off x="0" y="0"/>
          <a:ext cx="0" cy="0"/>
          <a:chOff x="0" y="0"/>
          <a:chExt cx="0" cy="0"/>
        </a:xfrm>
      </p:grpSpPr>
      <p:sp>
        <p:nvSpPr>
          <p:cNvPr id="438" name="Google Shape;438;p59"/>
          <p:cNvSpPr txBox="1">
            <a:spLocks noGrp="1"/>
          </p:cNvSpPr>
          <p:nvPr>
            <p:ph type="ctrTitle"/>
          </p:nvPr>
        </p:nvSpPr>
        <p:spPr>
          <a:xfrm>
            <a:off x="1527048" y="4207788"/>
            <a:ext cx="11964900" cy="1719000"/>
          </a:xfrm>
          <a:prstGeom prst="rect">
            <a:avLst/>
          </a:prstGeom>
        </p:spPr>
        <p:txBody>
          <a:bodyPr spcFirstLastPara="1" wrap="square" lIns="0" tIns="0" rIns="0" bIns="0" anchor="ctr" anchorCtr="0">
            <a:noAutofit/>
          </a:bodyPr>
          <a:lstStyle>
            <a:lvl1pPr lvl="0">
              <a:spcBef>
                <a:spcPts val="0"/>
              </a:spcBef>
              <a:spcAft>
                <a:spcPts val="0"/>
              </a:spcAft>
              <a:buClr>
                <a:schemeClr val="accent4"/>
              </a:buClr>
              <a:buSzPts val="5600"/>
              <a:buNone/>
              <a:defRPr>
                <a:solidFill>
                  <a:schemeClr val="accent4"/>
                </a:solidFill>
              </a:defRPr>
            </a:lvl1pPr>
            <a:lvl2pPr lvl="1">
              <a:spcBef>
                <a:spcPts val="0"/>
              </a:spcBef>
              <a:spcAft>
                <a:spcPts val="0"/>
              </a:spcAft>
              <a:buClr>
                <a:schemeClr val="accent4"/>
              </a:buClr>
              <a:buSzPts val="5600"/>
              <a:buNone/>
              <a:defRPr>
                <a:solidFill>
                  <a:schemeClr val="accent4"/>
                </a:solidFill>
              </a:defRPr>
            </a:lvl2pPr>
            <a:lvl3pPr lvl="2">
              <a:spcBef>
                <a:spcPts val="0"/>
              </a:spcBef>
              <a:spcAft>
                <a:spcPts val="0"/>
              </a:spcAft>
              <a:buClr>
                <a:schemeClr val="accent4"/>
              </a:buClr>
              <a:buSzPts val="5600"/>
              <a:buNone/>
              <a:defRPr>
                <a:solidFill>
                  <a:schemeClr val="accent4"/>
                </a:solidFill>
              </a:defRPr>
            </a:lvl3pPr>
            <a:lvl4pPr lvl="3">
              <a:spcBef>
                <a:spcPts val="0"/>
              </a:spcBef>
              <a:spcAft>
                <a:spcPts val="0"/>
              </a:spcAft>
              <a:buClr>
                <a:schemeClr val="accent4"/>
              </a:buClr>
              <a:buSzPts val="5600"/>
              <a:buNone/>
              <a:defRPr>
                <a:solidFill>
                  <a:schemeClr val="accent4"/>
                </a:solidFill>
              </a:defRPr>
            </a:lvl4pPr>
            <a:lvl5pPr lvl="4">
              <a:spcBef>
                <a:spcPts val="0"/>
              </a:spcBef>
              <a:spcAft>
                <a:spcPts val="0"/>
              </a:spcAft>
              <a:buClr>
                <a:schemeClr val="accent4"/>
              </a:buClr>
              <a:buSzPts val="5600"/>
              <a:buNone/>
              <a:defRPr>
                <a:solidFill>
                  <a:schemeClr val="accent4"/>
                </a:solidFill>
              </a:defRPr>
            </a:lvl5pPr>
            <a:lvl6pPr lvl="5">
              <a:spcBef>
                <a:spcPts val="0"/>
              </a:spcBef>
              <a:spcAft>
                <a:spcPts val="0"/>
              </a:spcAft>
              <a:buClr>
                <a:schemeClr val="accent4"/>
              </a:buClr>
              <a:buSzPts val="5600"/>
              <a:buNone/>
              <a:defRPr>
                <a:solidFill>
                  <a:schemeClr val="accent4"/>
                </a:solidFill>
              </a:defRPr>
            </a:lvl6pPr>
            <a:lvl7pPr lvl="6">
              <a:spcBef>
                <a:spcPts val="0"/>
              </a:spcBef>
              <a:spcAft>
                <a:spcPts val="0"/>
              </a:spcAft>
              <a:buClr>
                <a:schemeClr val="accent4"/>
              </a:buClr>
              <a:buSzPts val="5600"/>
              <a:buNone/>
              <a:defRPr>
                <a:solidFill>
                  <a:schemeClr val="accent4"/>
                </a:solidFill>
              </a:defRPr>
            </a:lvl7pPr>
            <a:lvl8pPr lvl="7">
              <a:spcBef>
                <a:spcPts val="0"/>
              </a:spcBef>
              <a:spcAft>
                <a:spcPts val="0"/>
              </a:spcAft>
              <a:buClr>
                <a:schemeClr val="accent4"/>
              </a:buClr>
              <a:buSzPts val="5600"/>
              <a:buNone/>
              <a:defRPr>
                <a:solidFill>
                  <a:schemeClr val="accent4"/>
                </a:solidFill>
              </a:defRPr>
            </a:lvl8pPr>
            <a:lvl9pPr lvl="8">
              <a:spcBef>
                <a:spcPts val="0"/>
              </a:spcBef>
              <a:spcAft>
                <a:spcPts val="0"/>
              </a:spcAft>
              <a:buClr>
                <a:schemeClr val="accent4"/>
              </a:buClr>
              <a:buSzPts val="5600"/>
              <a:buNone/>
              <a:defRPr>
                <a:solidFill>
                  <a:schemeClr val="accent4"/>
                </a:solidFill>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26_Section_Gradient_Dark_Saturated">
  <p:cSld name="SECTION_HEADER_2_3_1_1_1">
    <p:bg>
      <p:bgPr>
        <a:blipFill>
          <a:blip r:embed="rId2">
            <a:alphaModFix/>
          </a:blip>
          <a:stretch>
            <a:fillRect/>
          </a:stretch>
        </a:blipFill>
        <a:effectLst/>
      </p:bgPr>
    </p:bg>
    <p:spTree>
      <p:nvGrpSpPr>
        <p:cNvPr id="1" name="Shape 439"/>
        <p:cNvGrpSpPr/>
        <p:nvPr/>
      </p:nvGrpSpPr>
      <p:grpSpPr>
        <a:xfrm>
          <a:off x="0" y="0"/>
          <a:ext cx="0" cy="0"/>
          <a:chOff x="0" y="0"/>
          <a:chExt cx="0" cy="0"/>
        </a:xfrm>
      </p:grpSpPr>
      <p:sp>
        <p:nvSpPr>
          <p:cNvPr id="440" name="Google Shape;440;p60"/>
          <p:cNvSpPr txBox="1">
            <a:spLocks noGrp="1"/>
          </p:cNvSpPr>
          <p:nvPr>
            <p:ph type="ctrTitle"/>
          </p:nvPr>
        </p:nvSpPr>
        <p:spPr>
          <a:xfrm>
            <a:off x="1527048" y="4207788"/>
            <a:ext cx="11964900" cy="1719000"/>
          </a:xfrm>
          <a:prstGeom prst="rect">
            <a:avLst/>
          </a:prstGeom>
        </p:spPr>
        <p:txBody>
          <a:bodyPr spcFirstLastPara="1" wrap="square" lIns="0" tIns="0" rIns="0" bIns="0" anchor="ctr" anchorCtr="0">
            <a:noAutofit/>
          </a:bodyPr>
          <a:lstStyle>
            <a:lvl1pPr lvl="0">
              <a:spcBef>
                <a:spcPts val="0"/>
              </a:spcBef>
              <a:spcAft>
                <a:spcPts val="0"/>
              </a:spcAft>
              <a:buClr>
                <a:schemeClr val="accent4"/>
              </a:buClr>
              <a:buSzPts val="5600"/>
              <a:buNone/>
              <a:defRPr>
                <a:solidFill>
                  <a:schemeClr val="accent4"/>
                </a:solidFill>
              </a:defRPr>
            </a:lvl1pPr>
            <a:lvl2pPr lvl="1">
              <a:spcBef>
                <a:spcPts val="0"/>
              </a:spcBef>
              <a:spcAft>
                <a:spcPts val="0"/>
              </a:spcAft>
              <a:buClr>
                <a:schemeClr val="accent4"/>
              </a:buClr>
              <a:buSzPts val="5600"/>
              <a:buNone/>
              <a:defRPr>
                <a:solidFill>
                  <a:schemeClr val="accent4"/>
                </a:solidFill>
              </a:defRPr>
            </a:lvl2pPr>
            <a:lvl3pPr lvl="2">
              <a:spcBef>
                <a:spcPts val="0"/>
              </a:spcBef>
              <a:spcAft>
                <a:spcPts val="0"/>
              </a:spcAft>
              <a:buClr>
                <a:schemeClr val="accent4"/>
              </a:buClr>
              <a:buSzPts val="5600"/>
              <a:buNone/>
              <a:defRPr>
                <a:solidFill>
                  <a:schemeClr val="accent4"/>
                </a:solidFill>
              </a:defRPr>
            </a:lvl3pPr>
            <a:lvl4pPr lvl="3">
              <a:spcBef>
                <a:spcPts val="0"/>
              </a:spcBef>
              <a:spcAft>
                <a:spcPts val="0"/>
              </a:spcAft>
              <a:buClr>
                <a:schemeClr val="accent4"/>
              </a:buClr>
              <a:buSzPts val="5600"/>
              <a:buNone/>
              <a:defRPr>
                <a:solidFill>
                  <a:schemeClr val="accent4"/>
                </a:solidFill>
              </a:defRPr>
            </a:lvl4pPr>
            <a:lvl5pPr lvl="4">
              <a:spcBef>
                <a:spcPts val="0"/>
              </a:spcBef>
              <a:spcAft>
                <a:spcPts val="0"/>
              </a:spcAft>
              <a:buClr>
                <a:schemeClr val="accent4"/>
              </a:buClr>
              <a:buSzPts val="5600"/>
              <a:buNone/>
              <a:defRPr>
                <a:solidFill>
                  <a:schemeClr val="accent4"/>
                </a:solidFill>
              </a:defRPr>
            </a:lvl5pPr>
            <a:lvl6pPr lvl="5">
              <a:spcBef>
                <a:spcPts val="0"/>
              </a:spcBef>
              <a:spcAft>
                <a:spcPts val="0"/>
              </a:spcAft>
              <a:buClr>
                <a:schemeClr val="accent4"/>
              </a:buClr>
              <a:buSzPts val="5600"/>
              <a:buNone/>
              <a:defRPr>
                <a:solidFill>
                  <a:schemeClr val="accent4"/>
                </a:solidFill>
              </a:defRPr>
            </a:lvl6pPr>
            <a:lvl7pPr lvl="6">
              <a:spcBef>
                <a:spcPts val="0"/>
              </a:spcBef>
              <a:spcAft>
                <a:spcPts val="0"/>
              </a:spcAft>
              <a:buClr>
                <a:schemeClr val="accent4"/>
              </a:buClr>
              <a:buSzPts val="5600"/>
              <a:buNone/>
              <a:defRPr>
                <a:solidFill>
                  <a:schemeClr val="accent4"/>
                </a:solidFill>
              </a:defRPr>
            </a:lvl7pPr>
            <a:lvl8pPr lvl="7">
              <a:spcBef>
                <a:spcPts val="0"/>
              </a:spcBef>
              <a:spcAft>
                <a:spcPts val="0"/>
              </a:spcAft>
              <a:buClr>
                <a:schemeClr val="accent4"/>
              </a:buClr>
              <a:buSzPts val="5600"/>
              <a:buNone/>
              <a:defRPr>
                <a:solidFill>
                  <a:schemeClr val="accent4"/>
                </a:solidFill>
              </a:defRPr>
            </a:lvl8pPr>
            <a:lvl9pPr lvl="8">
              <a:spcBef>
                <a:spcPts val="0"/>
              </a:spcBef>
              <a:spcAft>
                <a:spcPts val="0"/>
              </a:spcAft>
              <a:buClr>
                <a:schemeClr val="accent4"/>
              </a:buClr>
              <a:buSzPts val="5600"/>
              <a:buNone/>
              <a:defRPr>
                <a:solidFill>
                  <a:schemeClr val="accent4"/>
                </a:solidFill>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26_Section_Gradient_Light_Saturated">
  <p:cSld name="SECTION_HEADER_2_3_1_1_1_1">
    <p:bg>
      <p:bgPr>
        <a:blipFill>
          <a:blip r:embed="rId2">
            <a:alphaModFix/>
          </a:blip>
          <a:stretch>
            <a:fillRect/>
          </a:stretch>
        </a:blipFill>
        <a:effectLst/>
      </p:bgPr>
    </p:bg>
    <p:spTree>
      <p:nvGrpSpPr>
        <p:cNvPr id="1" name="Shape 441"/>
        <p:cNvGrpSpPr/>
        <p:nvPr/>
      </p:nvGrpSpPr>
      <p:grpSpPr>
        <a:xfrm>
          <a:off x="0" y="0"/>
          <a:ext cx="0" cy="0"/>
          <a:chOff x="0" y="0"/>
          <a:chExt cx="0" cy="0"/>
        </a:xfrm>
      </p:grpSpPr>
      <p:sp>
        <p:nvSpPr>
          <p:cNvPr id="442" name="Google Shape;442;p61"/>
          <p:cNvSpPr txBox="1">
            <a:spLocks noGrp="1"/>
          </p:cNvSpPr>
          <p:nvPr>
            <p:ph type="ctrTitle"/>
          </p:nvPr>
        </p:nvSpPr>
        <p:spPr>
          <a:xfrm>
            <a:off x="1527048" y="4207788"/>
            <a:ext cx="11964900" cy="1719000"/>
          </a:xfrm>
          <a:prstGeom prst="rect">
            <a:avLst/>
          </a:prstGeom>
        </p:spPr>
        <p:txBody>
          <a:bodyPr spcFirstLastPara="1" wrap="square" lIns="0" tIns="0" rIns="0" bIns="0" anchor="ctr" anchorCtr="0">
            <a:noAutofit/>
          </a:bodyPr>
          <a:lstStyle>
            <a:lvl1pPr lvl="0">
              <a:spcBef>
                <a:spcPts val="0"/>
              </a:spcBef>
              <a:spcAft>
                <a:spcPts val="0"/>
              </a:spcAft>
              <a:buClr>
                <a:schemeClr val="accent4"/>
              </a:buClr>
              <a:buSzPts val="5600"/>
              <a:buNone/>
              <a:defRPr>
                <a:solidFill>
                  <a:schemeClr val="accent4"/>
                </a:solidFill>
              </a:defRPr>
            </a:lvl1pPr>
            <a:lvl2pPr lvl="1">
              <a:spcBef>
                <a:spcPts val="0"/>
              </a:spcBef>
              <a:spcAft>
                <a:spcPts val="0"/>
              </a:spcAft>
              <a:buClr>
                <a:schemeClr val="accent4"/>
              </a:buClr>
              <a:buSzPts val="5600"/>
              <a:buNone/>
              <a:defRPr>
                <a:solidFill>
                  <a:schemeClr val="accent4"/>
                </a:solidFill>
              </a:defRPr>
            </a:lvl2pPr>
            <a:lvl3pPr lvl="2">
              <a:spcBef>
                <a:spcPts val="0"/>
              </a:spcBef>
              <a:spcAft>
                <a:spcPts val="0"/>
              </a:spcAft>
              <a:buClr>
                <a:schemeClr val="accent4"/>
              </a:buClr>
              <a:buSzPts val="5600"/>
              <a:buNone/>
              <a:defRPr>
                <a:solidFill>
                  <a:schemeClr val="accent4"/>
                </a:solidFill>
              </a:defRPr>
            </a:lvl3pPr>
            <a:lvl4pPr lvl="3">
              <a:spcBef>
                <a:spcPts val="0"/>
              </a:spcBef>
              <a:spcAft>
                <a:spcPts val="0"/>
              </a:spcAft>
              <a:buClr>
                <a:schemeClr val="accent4"/>
              </a:buClr>
              <a:buSzPts val="5600"/>
              <a:buNone/>
              <a:defRPr>
                <a:solidFill>
                  <a:schemeClr val="accent4"/>
                </a:solidFill>
              </a:defRPr>
            </a:lvl4pPr>
            <a:lvl5pPr lvl="4">
              <a:spcBef>
                <a:spcPts val="0"/>
              </a:spcBef>
              <a:spcAft>
                <a:spcPts val="0"/>
              </a:spcAft>
              <a:buClr>
                <a:schemeClr val="accent4"/>
              </a:buClr>
              <a:buSzPts val="5600"/>
              <a:buNone/>
              <a:defRPr>
                <a:solidFill>
                  <a:schemeClr val="accent4"/>
                </a:solidFill>
              </a:defRPr>
            </a:lvl5pPr>
            <a:lvl6pPr lvl="5">
              <a:spcBef>
                <a:spcPts val="0"/>
              </a:spcBef>
              <a:spcAft>
                <a:spcPts val="0"/>
              </a:spcAft>
              <a:buClr>
                <a:schemeClr val="accent4"/>
              </a:buClr>
              <a:buSzPts val="5600"/>
              <a:buNone/>
              <a:defRPr>
                <a:solidFill>
                  <a:schemeClr val="accent4"/>
                </a:solidFill>
              </a:defRPr>
            </a:lvl6pPr>
            <a:lvl7pPr lvl="6">
              <a:spcBef>
                <a:spcPts val="0"/>
              </a:spcBef>
              <a:spcAft>
                <a:spcPts val="0"/>
              </a:spcAft>
              <a:buClr>
                <a:schemeClr val="accent4"/>
              </a:buClr>
              <a:buSzPts val="5600"/>
              <a:buNone/>
              <a:defRPr>
                <a:solidFill>
                  <a:schemeClr val="accent4"/>
                </a:solidFill>
              </a:defRPr>
            </a:lvl7pPr>
            <a:lvl8pPr lvl="7">
              <a:spcBef>
                <a:spcPts val="0"/>
              </a:spcBef>
              <a:spcAft>
                <a:spcPts val="0"/>
              </a:spcAft>
              <a:buClr>
                <a:schemeClr val="accent4"/>
              </a:buClr>
              <a:buSzPts val="5600"/>
              <a:buNone/>
              <a:defRPr>
                <a:solidFill>
                  <a:schemeClr val="accent4"/>
                </a:solidFill>
              </a:defRPr>
            </a:lvl8pPr>
            <a:lvl9pPr lvl="8">
              <a:spcBef>
                <a:spcPts val="0"/>
              </a:spcBef>
              <a:spcAft>
                <a:spcPts val="0"/>
              </a:spcAft>
              <a:buClr>
                <a:schemeClr val="accent4"/>
              </a:buClr>
              <a:buSzPts val="5600"/>
              <a:buNone/>
              <a:defRPr>
                <a:solidFill>
                  <a:schemeClr val="accent4"/>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623400" y="1111200"/>
            <a:ext cx="5616000" cy="1511400"/>
          </a:xfrm>
          <a:prstGeom prst="rect">
            <a:avLst/>
          </a:prstGeom>
        </p:spPr>
        <p:txBody>
          <a:bodyPr spcFirstLastPara="1" wrap="square" lIns="167625" tIns="167625" rIns="167625" bIns="167625" anchor="b" anchorCtr="0">
            <a:normAutofit/>
          </a:bodyPr>
          <a:lstStyle>
            <a:lvl1pPr lvl="0">
              <a:spcBef>
                <a:spcPts val="0"/>
              </a:spcBef>
              <a:spcAft>
                <a:spcPts val="0"/>
              </a:spcAft>
              <a:buSzPts val="4400"/>
              <a:buNone/>
              <a:defRPr sz="4400"/>
            </a:lvl1pPr>
            <a:lvl2pPr lvl="1">
              <a:spcBef>
                <a:spcPts val="0"/>
              </a:spcBef>
              <a:spcAft>
                <a:spcPts val="0"/>
              </a:spcAft>
              <a:buSzPts val="4400"/>
              <a:buNone/>
              <a:defRPr sz="4400"/>
            </a:lvl2pPr>
            <a:lvl3pPr lvl="2">
              <a:spcBef>
                <a:spcPts val="0"/>
              </a:spcBef>
              <a:spcAft>
                <a:spcPts val="0"/>
              </a:spcAft>
              <a:buSzPts val="4400"/>
              <a:buNone/>
              <a:defRPr sz="4400"/>
            </a:lvl3pPr>
            <a:lvl4pPr lvl="3">
              <a:spcBef>
                <a:spcPts val="0"/>
              </a:spcBef>
              <a:spcAft>
                <a:spcPts val="0"/>
              </a:spcAft>
              <a:buSzPts val="4400"/>
              <a:buNone/>
              <a:defRPr sz="4400"/>
            </a:lvl4pPr>
            <a:lvl5pPr lvl="4">
              <a:spcBef>
                <a:spcPts val="0"/>
              </a:spcBef>
              <a:spcAft>
                <a:spcPts val="0"/>
              </a:spcAft>
              <a:buSzPts val="4400"/>
              <a:buNone/>
              <a:defRPr sz="4400"/>
            </a:lvl5pPr>
            <a:lvl6pPr lvl="5">
              <a:spcBef>
                <a:spcPts val="0"/>
              </a:spcBef>
              <a:spcAft>
                <a:spcPts val="0"/>
              </a:spcAft>
              <a:buSzPts val="4400"/>
              <a:buNone/>
              <a:defRPr sz="4400"/>
            </a:lvl6pPr>
            <a:lvl7pPr lvl="6">
              <a:spcBef>
                <a:spcPts val="0"/>
              </a:spcBef>
              <a:spcAft>
                <a:spcPts val="0"/>
              </a:spcAft>
              <a:buSzPts val="4400"/>
              <a:buNone/>
              <a:defRPr sz="4400"/>
            </a:lvl7pPr>
            <a:lvl8pPr lvl="7">
              <a:spcBef>
                <a:spcPts val="0"/>
              </a:spcBef>
              <a:spcAft>
                <a:spcPts val="0"/>
              </a:spcAft>
              <a:buSzPts val="4400"/>
              <a:buNone/>
              <a:defRPr sz="4400"/>
            </a:lvl8pPr>
            <a:lvl9pPr lvl="8">
              <a:spcBef>
                <a:spcPts val="0"/>
              </a:spcBef>
              <a:spcAft>
                <a:spcPts val="0"/>
              </a:spcAft>
              <a:buSzPts val="4400"/>
              <a:buNone/>
              <a:defRPr sz="4400"/>
            </a:lvl9pPr>
          </a:lstStyle>
          <a:p>
            <a:endParaRPr/>
          </a:p>
        </p:txBody>
      </p:sp>
      <p:sp>
        <p:nvSpPr>
          <p:cNvPr id="30" name="Google Shape;30;p7"/>
          <p:cNvSpPr txBox="1">
            <a:spLocks noGrp="1"/>
          </p:cNvSpPr>
          <p:nvPr>
            <p:ph type="body" idx="1"/>
          </p:nvPr>
        </p:nvSpPr>
        <p:spPr>
          <a:xfrm>
            <a:off x="623400" y="2779200"/>
            <a:ext cx="5616000" cy="6359100"/>
          </a:xfrm>
          <a:prstGeom prst="rect">
            <a:avLst/>
          </a:prstGeom>
        </p:spPr>
        <p:txBody>
          <a:bodyPr spcFirstLastPara="1" wrap="square" lIns="167625" tIns="167625" rIns="167625" bIns="167625" anchor="t" anchorCtr="0">
            <a:normAutofit/>
          </a:bodyPr>
          <a:lstStyle>
            <a:lvl1pPr marL="457200" lvl="0" indent="-368300">
              <a:spcBef>
                <a:spcPts val="0"/>
              </a:spcBef>
              <a:spcAft>
                <a:spcPts val="0"/>
              </a:spcAft>
              <a:buSzPts val="2200"/>
              <a:buChar char="●"/>
              <a:defRPr sz="2200"/>
            </a:lvl1pPr>
            <a:lvl2pPr marL="914400" lvl="1" indent="-368300">
              <a:spcBef>
                <a:spcPts val="0"/>
              </a:spcBef>
              <a:spcAft>
                <a:spcPts val="0"/>
              </a:spcAft>
              <a:buSzPts val="2200"/>
              <a:buChar char="○"/>
              <a:defRPr sz="2200"/>
            </a:lvl2pPr>
            <a:lvl3pPr marL="1371600" lvl="2" indent="-368300">
              <a:spcBef>
                <a:spcPts val="0"/>
              </a:spcBef>
              <a:spcAft>
                <a:spcPts val="0"/>
              </a:spcAft>
              <a:buSzPts val="2200"/>
              <a:buChar char="■"/>
              <a:defRPr sz="2200"/>
            </a:lvl3pPr>
            <a:lvl4pPr marL="1828800" lvl="3" indent="-368300">
              <a:spcBef>
                <a:spcPts val="0"/>
              </a:spcBef>
              <a:spcAft>
                <a:spcPts val="0"/>
              </a:spcAft>
              <a:buSzPts val="2200"/>
              <a:buChar char="●"/>
              <a:defRPr sz="2200"/>
            </a:lvl4pPr>
            <a:lvl5pPr marL="2286000" lvl="4" indent="-368300">
              <a:spcBef>
                <a:spcPts val="0"/>
              </a:spcBef>
              <a:spcAft>
                <a:spcPts val="0"/>
              </a:spcAft>
              <a:buSzPts val="2200"/>
              <a:buChar char="○"/>
              <a:defRPr sz="2200"/>
            </a:lvl5pPr>
            <a:lvl6pPr marL="2743200" lvl="5" indent="-368300">
              <a:spcBef>
                <a:spcPts val="0"/>
              </a:spcBef>
              <a:spcAft>
                <a:spcPts val="0"/>
              </a:spcAft>
              <a:buSzPts val="2200"/>
              <a:buChar char="■"/>
              <a:defRPr sz="2200"/>
            </a:lvl6pPr>
            <a:lvl7pPr marL="3200400" lvl="6" indent="-368300">
              <a:spcBef>
                <a:spcPts val="0"/>
              </a:spcBef>
              <a:spcAft>
                <a:spcPts val="0"/>
              </a:spcAft>
              <a:buSzPts val="2200"/>
              <a:buChar char="●"/>
              <a:defRPr sz="2200"/>
            </a:lvl7pPr>
            <a:lvl8pPr marL="3657600" lvl="7" indent="-368300">
              <a:spcBef>
                <a:spcPts val="0"/>
              </a:spcBef>
              <a:spcAft>
                <a:spcPts val="0"/>
              </a:spcAft>
              <a:buSzPts val="2200"/>
              <a:buChar char="○"/>
              <a:defRPr sz="2200"/>
            </a:lvl8pPr>
            <a:lvl9pPr marL="4114800" lvl="8" indent="-368300">
              <a:spcBef>
                <a:spcPts val="0"/>
              </a:spcBef>
              <a:spcAft>
                <a:spcPts val="0"/>
              </a:spcAft>
              <a:buSzPts val="2200"/>
              <a:buChar char="■"/>
              <a:defRPr sz="2200"/>
            </a:lvl9pPr>
          </a:lstStyle>
          <a:p>
            <a:endParaRPr/>
          </a:p>
        </p:txBody>
      </p:sp>
      <p:sp>
        <p:nvSpPr>
          <p:cNvPr id="31" name="Google Shape;31;p7"/>
          <p:cNvSpPr txBox="1">
            <a:spLocks noGrp="1"/>
          </p:cNvSpPr>
          <p:nvPr>
            <p:ph type="sldNum" idx="12"/>
          </p:nvPr>
        </p:nvSpPr>
        <p:spPr>
          <a:xfrm>
            <a:off x="16944916" y="9326434"/>
            <a:ext cx="1097400" cy="786900"/>
          </a:xfrm>
          <a:prstGeom prst="rect">
            <a:avLst/>
          </a:prstGeom>
        </p:spPr>
        <p:txBody>
          <a:bodyPr spcFirstLastPara="1" wrap="square" lIns="167625" tIns="167625" rIns="167625" bIns="167625" anchor="ctr" anchorCtr="0">
            <a:normAutofit/>
          </a:bodyPr>
          <a:lstStyle>
            <a:lvl1pPr lvl="0">
              <a:buNone/>
              <a:defRPr sz="1833"/>
            </a:lvl1pPr>
            <a:lvl2pPr lvl="1">
              <a:buNone/>
              <a:defRPr sz="1833"/>
            </a:lvl2pPr>
            <a:lvl3pPr lvl="2">
              <a:buNone/>
              <a:defRPr sz="1833"/>
            </a:lvl3pPr>
            <a:lvl4pPr lvl="3">
              <a:buNone/>
              <a:defRPr sz="1833"/>
            </a:lvl4pPr>
            <a:lvl5pPr lvl="4">
              <a:buNone/>
              <a:defRPr sz="1833"/>
            </a:lvl5pPr>
            <a:lvl6pPr lvl="5">
              <a:buNone/>
              <a:defRPr sz="1833"/>
            </a:lvl6pPr>
            <a:lvl7pPr lvl="6">
              <a:buNone/>
              <a:defRPr sz="1833"/>
            </a:lvl7pPr>
            <a:lvl8pPr lvl="7">
              <a:buNone/>
              <a:defRPr sz="1833"/>
            </a:lvl8pPr>
            <a:lvl9pPr lvl="8">
              <a:buNone/>
              <a:defRPr sz="1833"/>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26_Section_Gradient_Light">
  <p:cSld name="SECTION_HEADER_2_3_1_1_1_1_1">
    <p:bg>
      <p:bgPr>
        <a:blipFill>
          <a:blip r:embed="rId2">
            <a:alphaModFix/>
          </a:blip>
          <a:stretch>
            <a:fillRect/>
          </a:stretch>
        </a:blipFill>
        <a:effectLst/>
      </p:bgPr>
    </p:bg>
    <p:spTree>
      <p:nvGrpSpPr>
        <p:cNvPr id="1" name="Shape 443"/>
        <p:cNvGrpSpPr/>
        <p:nvPr/>
      </p:nvGrpSpPr>
      <p:grpSpPr>
        <a:xfrm>
          <a:off x="0" y="0"/>
          <a:ext cx="0" cy="0"/>
          <a:chOff x="0" y="0"/>
          <a:chExt cx="0" cy="0"/>
        </a:xfrm>
      </p:grpSpPr>
      <p:sp>
        <p:nvSpPr>
          <p:cNvPr id="444" name="Google Shape;444;p62"/>
          <p:cNvSpPr txBox="1">
            <a:spLocks noGrp="1"/>
          </p:cNvSpPr>
          <p:nvPr>
            <p:ph type="ctrTitle"/>
          </p:nvPr>
        </p:nvSpPr>
        <p:spPr>
          <a:xfrm>
            <a:off x="1527048" y="4207788"/>
            <a:ext cx="11964900" cy="1719000"/>
          </a:xfrm>
          <a:prstGeom prst="rect">
            <a:avLst/>
          </a:prstGeom>
        </p:spPr>
        <p:txBody>
          <a:bodyPr spcFirstLastPara="1" wrap="square" lIns="0" tIns="0" rIns="0" bIns="0" anchor="ctr" anchorCtr="0">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29_Text">
  <p:cSld name="TITLE_AND_BODY_1_2">
    <p:bg>
      <p:bgPr>
        <a:solidFill>
          <a:schemeClr val="dk1"/>
        </a:solidFill>
        <a:effectLst/>
      </p:bgPr>
    </p:bg>
    <p:spTree>
      <p:nvGrpSpPr>
        <p:cNvPr id="1" name="Shape 445"/>
        <p:cNvGrpSpPr/>
        <p:nvPr/>
      </p:nvGrpSpPr>
      <p:grpSpPr>
        <a:xfrm>
          <a:off x="0" y="0"/>
          <a:ext cx="0" cy="0"/>
          <a:chOff x="0" y="0"/>
          <a:chExt cx="0" cy="0"/>
        </a:xfrm>
      </p:grpSpPr>
      <p:sp>
        <p:nvSpPr>
          <p:cNvPr id="446" name="Google Shape;446;p63"/>
          <p:cNvSpPr txBox="1">
            <a:spLocks noGrp="1"/>
          </p:cNvSpPr>
          <p:nvPr>
            <p:ph type="title"/>
          </p:nvPr>
        </p:nvSpPr>
        <p:spPr>
          <a:xfrm>
            <a:off x="1527048" y="2532888"/>
            <a:ext cx="14785800" cy="850500"/>
          </a:xfrm>
          <a:prstGeom prst="rect">
            <a:avLst/>
          </a:prstGeom>
        </p:spPr>
        <p:txBody>
          <a:bodyPr spcFirstLastPara="1" wrap="square" lIns="0" tIns="0" rIns="0" bIns="0" anchor="b" anchorCtr="0">
            <a:noAutofit/>
          </a:bodyPr>
          <a:lstStyle>
            <a:lvl1pPr lvl="0">
              <a:spcBef>
                <a:spcPts val="0"/>
              </a:spcBef>
              <a:spcAft>
                <a:spcPts val="0"/>
              </a:spcAft>
              <a:buClr>
                <a:schemeClr val="accent4"/>
              </a:buClr>
              <a:buSzPts val="5600"/>
              <a:buNone/>
              <a:defRPr>
                <a:solidFill>
                  <a:schemeClr val="accent4"/>
                </a:solidFill>
              </a:defRPr>
            </a:lvl1pPr>
            <a:lvl2pPr lvl="1">
              <a:spcBef>
                <a:spcPts val="0"/>
              </a:spcBef>
              <a:spcAft>
                <a:spcPts val="0"/>
              </a:spcAft>
              <a:buClr>
                <a:schemeClr val="accent4"/>
              </a:buClr>
              <a:buSzPts val="5600"/>
              <a:buNone/>
              <a:defRPr>
                <a:solidFill>
                  <a:schemeClr val="accent4"/>
                </a:solidFill>
              </a:defRPr>
            </a:lvl2pPr>
            <a:lvl3pPr lvl="2">
              <a:spcBef>
                <a:spcPts val="0"/>
              </a:spcBef>
              <a:spcAft>
                <a:spcPts val="0"/>
              </a:spcAft>
              <a:buClr>
                <a:schemeClr val="accent4"/>
              </a:buClr>
              <a:buSzPts val="5600"/>
              <a:buNone/>
              <a:defRPr>
                <a:solidFill>
                  <a:schemeClr val="accent4"/>
                </a:solidFill>
              </a:defRPr>
            </a:lvl3pPr>
            <a:lvl4pPr lvl="3">
              <a:spcBef>
                <a:spcPts val="0"/>
              </a:spcBef>
              <a:spcAft>
                <a:spcPts val="0"/>
              </a:spcAft>
              <a:buClr>
                <a:schemeClr val="accent4"/>
              </a:buClr>
              <a:buSzPts val="5600"/>
              <a:buNone/>
              <a:defRPr>
                <a:solidFill>
                  <a:schemeClr val="accent4"/>
                </a:solidFill>
              </a:defRPr>
            </a:lvl4pPr>
            <a:lvl5pPr lvl="4">
              <a:spcBef>
                <a:spcPts val="0"/>
              </a:spcBef>
              <a:spcAft>
                <a:spcPts val="0"/>
              </a:spcAft>
              <a:buClr>
                <a:schemeClr val="accent4"/>
              </a:buClr>
              <a:buSzPts val="5600"/>
              <a:buNone/>
              <a:defRPr>
                <a:solidFill>
                  <a:schemeClr val="accent4"/>
                </a:solidFill>
              </a:defRPr>
            </a:lvl5pPr>
            <a:lvl6pPr lvl="5">
              <a:spcBef>
                <a:spcPts val="0"/>
              </a:spcBef>
              <a:spcAft>
                <a:spcPts val="0"/>
              </a:spcAft>
              <a:buClr>
                <a:schemeClr val="accent4"/>
              </a:buClr>
              <a:buSzPts val="5600"/>
              <a:buNone/>
              <a:defRPr>
                <a:solidFill>
                  <a:schemeClr val="accent4"/>
                </a:solidFill>
              </a:defRPr>
            </a:lvl6pPr>
            <a:lvl7pPr lvl="6">
              <a:spcBef>
                <a:spcPts val="0"/>
              </a:spcBef>
              <a:spcAft>
                <a:spcPts val="0"/>
              </a:spcAft>
              <a:buClr>
                <a:schemeClr val="accent4"/>
              </a:buClr>
              <a:buSzPts val="5600"/>
              <a:buNone/>
              <a:defRPr>
                <a:solidFill>
                  <a:schemeClr val="accent4"/>
                </a:solidFill>
              </a:defRPr>
            </a:lvl7pPr>
            <a:lvl8pPr lvl="7">
              <a:spcBef>
                <a:spcPts val="0"/>
              </a:spcBef>
              <a:spcAft>
                <a:spcPts val="0"/>
              </a:spcAft>
              <a:buClr>
                <a:schemeClr val="accent4"/>
              </a:buClr>
              <a:buSzPts val="5600"/>
              <a:buNone/>
              <a:defRPr>
                <a:solidFill>
                  <a:schemeClr val="accent4"/>
                </a:solidFill>
              </a:defRPr>
            </a:lvl8pPr>
            <a:lvl9pPr lvl="8">
              <a:spcBef>
                <a:spcPts val="0"/>
              </a:spcBef>
              <a:spcAft>
                <a:spcPts val="0"/>
              </a:spcAft>
              <a:buClr>
                <a:schemeClr val="accent4"/>
              </a:buClr>
              <a:buSzPts val="5600"/>
              <a:buNone/>
              <a:defRPr>
                <a:solidFill>
                  <a:schemeClr val="accent4"/>
                </a:solidFill>
              </a:defRPr>
            </a:lvl9pPr>
          </a:lstStyle>
          <a:p>
            <a:endParaRPr/>
          </a:p>
        </p:txBody>
      </p:sp>
      <p:sp>
        <p:nvSpPr>
          <p:cNvPr id="447" name="Google Shape;447;p63"/>
          <p:cNvSpPr txBox="1">
            <a:spLocks noGrp="1"/>
          </p:cNvSpPr>
          <p:nvPr>
            <p:ph type="body" idx="1"/>
          </p:nvPr>
        </p:nvSpPr>
        <p:spPr>
          <a:xfrm>
            <a:off x="1527048" y="4014216"/>
            <a:ext cx="14785800" cy="4617600"/>
          </a:xfrm>
          <a:prstGeom prst="rect">
            <a:avLst/>
          </a:prstGeom>
        </p:spPr>
        <p:txBody>
          <a:bodyPr spcFirstLastPara="1" wrap="square" lIns="0" tIns="0" rIns="0" bIns="0" anchor="t" anchorCtr="0">
            <a:noAutofit/>
          </a:bodyPr>
          <a:lstStyle>
            <a:lvl1pPr marL="457200" lvl="0" indent="-342900">
              <a:spcBef>
                <a:spcPts val="0"/>
              </a:spcBef>
              <a:spcAft>
                <a:spcPts val="0"/>
              </a:spcAft>
              <a:buClr>
                <a:schemeClr val="accent4"/>
              </a:buClr>
              <a:buSzPts val="1800"/>
              <a:buChar char="•"/>
              <a:defRPr>
                <a:solidFill>
                  <a:schemeClr val="accent4"/>
                </a:solidFill>
              </a:defRPr>
            </a:lvl1pPr>
            <a:lvl2pPr marL="914400" lvl="1" indent="-342900">
              <a:spcBef>
                <a:spcPts val="1000"/>
              </a:spcBef>
              <a:spcAft>
                <a:spcPts val="0"/>
              </a:spcAft>
              <a:buClr>
                <a:schemeClr val="accent4"/>
              </a:buClr>
              <a:buSzPts val="1800"/>
              <a:buChar char="﹘"/>
              <a:defRPr>
                <a:solidFill>
                  <a:schemeClr val="accent4"/>
                </a:solidFill>
              </a:defRPr>
            </a:lvl2pPr>
            <a:lvl3pPr marL="1371600" lvl="2" indent="-342900">
              <a:spcBef>
                <a:spcPts val="1000"/>
              </a:spcBef>
              <a:spcAft>
                <a:spcPts val="0"/>
              </a:spcAft>
              <a:buClr>
                <a:schemeClr val="accent4"/>
              </a:buClr>
              <a:buSzPts val="1800"/>
              <a:buChar char="﹘"/>
              <a:defRPr>
                <a:solidFill>
                  <a:schemeClr val="accent4"/>
                </a:solidFill>
              </a:defRPr>
            </a:lvl3pPr>
            <a:lvl4pPr marL="1828800" lvl="3" indent="-342900">
              <a:spcBef>
                <a:spcPts val="1000"/>
              </a:spcBef>
              <a:spcAft>
                <a:spcPts val="0"/>
              </a:spcAft>
              <a:buClr>
                <a:schemeClr val="accent4"/>
              </a:buClr>
              <a:buSzPts val="1800"/>
              <a:buChar char="﹘"/>
              <a:defRPr>
                <a:solidFill>
                  <a:schemeClr val="accent4"/>
                </a:solidFill>
              </a:defRPr>
            </a:lvl4pPr>
            <a:lvl5pPr marL="2286000" lvl="4" indent="-342900">
              <a:spcBef>
                <a:spcPts val="1000"/>
              </a:spcBef>
              <a:spcAft>
                <a:spcPts val="0"/>
              </a:spcAft>
              <a:buClr>
                <a:schemeClr val="accent4"/>
              </a:buClr>
              <a:buSzPts val="1800"/>
              <a:buChar char="﹘"/>
              <a:defRPr>
                <a:solidFill>
                  <a:schemeClr val="accent4"/>
                </a:solidFill>
              </a:defRPr>
            </a:lvl5pPr>
            <a:lvl6pPr marL="2743200" lvl="5" indent="-342900">
              <a:spcBef>
                <a:spcPts val="1000"/>
              </a:spcBef>
              <a:spcAft>
                <a:spcPts val="0"/>
              </a:spcAft>
              <a:buClr>
                <a:schemeClr val="accent4"/>
              </a:buClr>
              <a:buSzPts val="1800"/>
              <a:buChar char="﹘"/>
              <a:defRPr>
                <a:solidFill>
                  <a:schemeClr val="accent4"/>
                </a:solidFill>
              </a:defRPr>
            </a:lvl6pPr>
            <a:lvl7pPr marL="3200400" lvl="6" indent="-342900">
              <a:spcBef>
                <a:spcPts val="1000"/>
              </a:spcBef>
              <a:spcAft>
                <a:spcPts val="0"/>
              </a:spcAft>
              <a:buClr>
                <a:schemeClr val="accent4"/>
              </a:buClr>
              <a:buSzPts val="1800"/>
              <a:buChar char="﹘"/>
              <a:defRPr>
                <a:solidFill>
                  <a:schemeClr val="accent4"/>
                </a:solidFill>
              </a:defRPr>
            </a:lvl7pPr>
            <a:lvl8pPr marL="3657600" lvl="7" indent="-342900">
              <a:spcBef>
                <a:spcPts val="1000"/>
              </a:spcBef>
              <a:spcAft>
                <a:spcPts val="0"/>
              </a:spcAft>
              <a:buClr>
                <a:schemeClr val="accent4"/>
              </a:buClr>
              <a:buSzPts val="1800"/>
              <a:buChar char="﹘"/>
              <a:defRPr>
                <a:solidFill>
                  <a:schemeClr val="accent4"/>
                </a:solidFill>
              </a:defRPr>
            </a:lvl8pPr>
            <a:lvl9pPr marL="4114800" lvl="8" indent="-342900">
              <a:spcBef>
                <a:spcPts val="1000"/>
              </a:spcBef>
              <a:spcAft>
                <a:spcPts val="1000"/>
              </a:spcAft>
              <a:buClr>
                <a:schemeClr val="accent4"/>
              </a:buClr>
              <a:buSzPts val="1800"/>
              <a:buChar char="﹘"/>
              <a:defRPr>
                <a:solidFill>
                  <a:schemeClr val="accent4"/>
                </a:solidFill>
              </a:defRPr>
            </a:lvl9pPr>
          </a:lstStyle>
          <a:p>
            <a:endParaRPr/>
          </a:p>
        </p:txBody>
      </p:sp>
      <p:sp>
        <p:nvSpPr>
          <p:cNvPr id="448" name="Google Shape;448;p63"/>
          <p:cNvSpPr txBox="1">
            <a:spLocks noGrp="1"/>
          </p:cNvSpPr>
          <p:nvPr>
            <p:ph type="subTitle" idx="2"/>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solidFill>
                  <a:schemeClr val="accent4"/>
                </a:solidFill>
              </a:defRPr>
            </a:lvl1pPr>
            <a:lvl2pPr lvl="1">
              <a:lnSpc>
                <a:spcPct val="120000"/>
              </a:lnSpc>
              <a:spcBef>
                <a:spcPts val="0"/>
              </a:spcBef>
              <a:spcAft>
                <a:spcPts val="0"/>
              </a:spcAft>
              <a:buNone/>
              <a:defRPr sz="1800">
                <a:solidFill>
                  <a:schemeClr val="accent4"/>
                </a:solidFill>
              </a:defRPr>
            </a:lvl2pPr>
            <a:lvl3pPr lvl="2">
              <a:lnSpc>
                <a:spcPct val="120000"/>
              </a:lnSpc>
              <a:spcBef>
                <a:spcPts val="0"/>
              </a:spcBef>
              <a:spcAft>
                <a:spcPts val="0"/>
              </a:spcAft>
              <a:buNone/>
              <a:defRPr sz="1800">
                <a:solidFill>
                  <a:schemeClr val="accent4"/>
                </a:solidFill>
              </a:defRPr>
            </a:lvl3pPr>
            <a:lvl4pPr lvl="3">
              <a:lnSpc>
                <a:spcPct val="120000"/>
              </a:lnSpc>
              <a:spcBef>
                <a:spcPts val="0"/>
              </a:spcBef>
              <a:spcAft>
                <a:spcPts val="0"/>
              </a:spcAft>
              <a:buNone/>
              <a:defRPr sz="1800">
                <a:solidFill>
                  <a:schemeClr val="accent4"/>
                </a:solidFill>
              </a:defRPr>
            </a:lvl4pPr>
            <a:lvl5pPr lvl="4">
              <a:lnSpc>
                <a:spcPct val="120000"/>
              </a:lnSpc>
              <a:spcBef>
                <a:spcPts val="0"/>
              </a:spcBef>
              <a:spcAft>
                <a:spcPts val="0"/>
              </a:spcAft>
              <a:buNone/>
              <a:defRPr sz="1800">
                <a:solidFill>
                  <a:schemeClr val="accent4"/>
                </a:solidFill>
              </a:defRPr>
            </a:lvl5pPr>
            <a:lvl6pPr lvl="5">
              <a:lnSpc>
                <a:spcPct val="120000"/>
              </a:lnSpc>
              <a:spcBef>
                <a:spcPts val="0"/>
              </a:spcBef>
              <a:spcAft>
                <a:spcPts val="0"/>
              </a:spcAft>
              <a:buNone/>
              <a:defRPr sz="1800">
                <a:solidFill>
                  <a:schemeClr val="accent4"/>
                </a:solidFill>
              </a:defRPr>
            </a:lvl6pPr>
            <a:lvl7pPr lvl="6">
              <a:lnSpc>
                <a:spcPct val="120000"/>
              </a:lnSpc>
              <a:spcBef>
                <a:spcPts val="0"/>
              </a:spcBef>
              <a:spcAft>
                <a:spcPts val="0"/>
              </a:spcAft>
              <a:buNone/>
              <a:defRPr sz="1800">
                <a:solidFill>
                  <a:schemeClr val="accent4"/>
                </a:solidFill>
              </a:defRPr>
            </a:lvl7pPr>
            <a:lvl8pPr lvl="7">
              <a:lnSpc>
                <a:spcPct val="120000"/>
              </a:lnSpc>
              <a:spcBef>
                <a:spcPts val="0"/>
              </a:spcBef>
              <a:spcAft>
                <a:spcPts val="0"/>
              </a:spcAft>
              <a:buNone/>
              <a:defRPr sz="1800">
                <a:solidFill>
                  <a:schemeClr val="accent4"/>
                </a:solidFill>
              </a:defRPr>
            </a:lvl8pPr>
            <a:lvl9pPr lvl="8">
              <a:lnSpc>
                <a:spcPct val="120000"/>
              </a:lnSpc>
              <a:spcBef>
                <a:spcPts val="0"/>
              </a:spcBef>
              <a:spcAft>
                <a:spcPts val="0"/>
              </a:spcAft>
              <a:buNone/>
              <a:defRPr sz="1800">
                <a:solidFill>
                  <a:schemeClr val="accent4"/>
                </a:solidFill>
              </a:defRPr>
            </a:lvl9pPr>
          </a:lstStyle>
          <a:p>
            <a:endParaRPr/>
          </a:p>
        </p:txBody>
      </p:sp>
      <p:sp>
        <p:nvSpPr>
          <p:cNvPr id="449" name="Google Shape;449;p63"/>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accent4"/>
                </a:solidFill>
                <a:latin typeface="Montserrat SemiBold"/>
                <a:ea typeface="Montserrat SemiBold"/>
                <a:cs typeface="Montserrat SemiBold"/>
                <a:sym typeface="Montserrat SemiBold"/>
              </a:rPr>
              <a:t>‹#›</a:t>
            </a:fld>
            <a:endParaRPr sz="900" b="1" i="0" u="none" strike="noStrike" cap="none">
              <a:solidFill>
                <a:schemeClr val="accent4"/>
              </a:solidFill>
              <a:latin typeface="Montserrat SemiBold"/>
              <a:ea typeface="Montserrat SemiBold"/>
              <a:cs typeface="Montserrat SemiBold"/>
              <a:sym typeface="Montserrat SemiBold"/>
            </a:endParaRPr>
          </a:p>
        </p:txBody>
      </p:sp>
      <p:grpSp>
        <p:nvGrpSpPr>
          <p:cNvPr id="450" name="Google Shape;450;p63"/>
          <p:cNvGrpSpPr/>
          <p:nvPr/>
        </p:nvGrpSpPr>
        <p:grpSpPr>
          <a:xfrm>
            <a:off x="744554" y="9667704"/>
            <a:ext cx="757005" cy="151663"/>
            <a:chOff x="3610015" y="6016276"/>
            <a:chExt cx="1701900" cy="341200"/>
          </a:xfrm>
        </p:grpSpPr>
        <p:grpSp>
          <p:nvGrpSpPr>
            <p:cNvPr id="451" name="Google Shape;451;p63"/>
            <p:cNvGrpSpPr/>
            <p:nvPr/>
          </p:nvGrpSpPr>
          <p:grpSpPr>
            <a:xfrm>
              <a:off x="4234632" y="6027258"/>
              <a:ext cx="1077283" cy="330123"/>
              <a:chOff x="4234632" y="6027258"/>
              <a:chExt cx="1077283" cy="330123"/>
            </a:xfrm>
          </p:grpSpPr>
          <p:sp>
            <p:nvSpPr>
              <p:cNvPr id="452" name="Google Shape;452;p63"/>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453" name="Google Shape;453;p63"/>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454" name="Google Shape;454;p63"/>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455" name="Google Shape;455;p63"/>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456" name="Google Shape;456;p63"/>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457" name="Google Shape;457;p63"/>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solidFill>
                  <a:schemeClr val="accent4"/>
                </a:solidFill>
              </a:defRPr>
            </a:lvl1pPr>
            <a:lvl2pPr lvl="1">
              <a:lnSpc>
                <a:spcPct val="100000"/>
              </a:lnSpc>
              <a:spcBef>
                <a:spcPts val="0"/>
              </a:spcBef>
              <a:spcAft>
                <a:spcPts val="0"/>
              </a:spcAft>
              <a:buNone/>
              <a:defRPr sz="1400" b="0">
                <a:solidFill>
                  <a:schemeClr val="accent4"/>
                </a:solidFill>
              </a:defRPr>
            </a:lvl2pPr>
            <a:lvl3pPr lvl="2">
              <a:lnSpc>
                <a:spcPct val="100000"/>
              </a:lnSpc>
              <a:spcBef>
                <a:spcPts val="0"/>
              </a:spcBef>
              <a:spcAft>
                <a:spcPts val="0"/>
              </a:spcAft>
              <a:buNone/>
              <a:defRPr sz="1400" b="0">
                <a:solidFill>
                  <a:schemeClr val="accent4"/>
                </a:solidFill>
              </a:defRPr>
            </a:lvl3pPr>
            <a:lvl4pPr lvl="3">
              <a:lnSpc>
                <a:spcPct val="100000"/>
              </a:lnSpc>
              <a:spcBef>
                <a:spcPts val="0"/>
              </a:spcBef>
              <a:spcAft>
                <a:spcPts val="0"/>
              </a:spcAft>
              <a:buNone/>
              <a:defRPr sz="1400" b="0">
                <a:solidFill>
                  <a:schemeClr val="accent4"/>
                </a:solidFill>
              </a:defRPr>
            </a:lvl4pPr>
            <a:lvl5pPr lvl="4">
              <a:lnSpc>
                <a:spcPct val="100000"/>
              </a:lnSpc>
              <a:spcBef>
                <a:spcPts val="0"/>
              </a:spcBef>
              <a:spcAft>
                <a:spcPts val="0"/>
              </a:spcAft>
              <a:buNone/>
              <a:defRPr sz="1400" b="0">
                <a:solidFill>
                  <a:schemeClr val="accent4"/>
                </a:solidFill>
              </a:defRPr>
            </a:lvl5pPr>
            <a:lvl6pPr lvl="5">
              <a:lnSpc>
                <a:spcPct val="100000"/>
              </a:lnSpc>
              <a:spcBef>
                <a:spcPts val="0"/>
              </a:spcBef>
              <a:spcAft>
                <a:spcPts val="0"/>
              </a:spcAft>
              <a:buNone/>
              <a:defRPr sz="1400" b="0">
                <a:solidFill>
                  <a:schemeClr val="accent4"/>
                </a:solidFill>
              </a:defRPr>
            </a:lvl6pPr>
            <a:lvl7pPr lvl="6">
              <a:lnSpc>
                <a:spcPct val="100000"/>
              </a:lnSpc>
              <a:spcBef>
                <a:spcPts val="0"/>
              </a:spcBef>
              <a:spcAft>
                <a:spcPts val="0"/>
              </a:spcAft>
              <a:buNone/>
              <a:defRPr sz="1400" b="0">
                <a:solidFill>
                  <a:schemeClr val="accent4"/>
                </a:solidFill>
              </a:defRPr>
            </a:lvl7pPr>
            <a:lvl8pPr lvl="7">
              <a:lnSpc>
                <a:spcPct val="100000"/>
              </a:lnSpc>
              <a:spcBef>
                <a:spcPts val="0"/>
              </a:spcBef>
              <a:spcAft>
                <a:spcPts val="0"/>
              </a:spcAft>
              <a:buNone/>
              <a:defRPr sz="1400" b="0">
                <a:solidFill>
                  <a:schemeClr val="accent4"/>
                </a:solidFill>
              </a:defRPr>
            </a:lvl8pPr>
            <a:lvl9pPr lvl="8">
              <a:lnSpc>
                <a:spcPct val="100000"/>
              </a:lnSpc>
              <a:spcBef>
                <a:spcPts val="0"/>
              </a:spcBef>
              <a:spcAft>
                <a:spcPts val="0"/>
              </a:spcAft>
              <a:buNone/>
              <a:defRPr sz="1400" b="0">
                <a:solidFill>
                  <a:schemeClr val="accent4"/>
                </a:solidFill>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32_Text (Two-Thirds)">
  <p:cSld name="TITLE_AND_BODY_1_1_2">
    <p:bg>
      <p:bgPr>
        <a:solidFill>
          <a:schemeClr val="dk1"/>
        </a:solidFill>
        <a:effectLst/>
      </p:bgPr>
    </p:bg>
    <p:spTree>
      <p:nvGrpSpPr>
        <p:cNvPr id="1" name="Shape 458"/>
        <p:cNvGrpSpPr/>
        <p:nvPr/>
      </p:nvGrpSpPr>
      <p:grpSpPr>
        <a:xfrm>
          <a:off x="0" y="0"/>
          <a:ext cx="0" cy="0"/>
          <a:chOff x="0" y="0"/>
          <a:chExt cx="0" cy="0"/>
        </a:xfrm>
      </p:grpSpPr>
      <p:sp>
        <p:nvSpPr>
          <p:cNvPr id="459" name="Google Shape;459;p64"/>
          <p:cNvSpPr txBox="1">
            <a:spLocks noGrp="1"/>
          </p:cNvSpPr>
          <p:nvPr>
            <p:ph type="subTitle" idx="1"/>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solidFill>
                  <a:schemeClr val="accent4"/>
                </a:solidFill>
              </a:defRPr>
            </a:lvl1pPr>
            <a:lvl2pPr lvl="1">
              <a:lnSpc>
                <a:spcPct val="120000"/>
              </a:lnSpc>
              <a:spcBef>
                <a:spcPts val="0"/>
              </a:spcBef>
              <a:spcAft>
                <a:spcPts val="0"/>
              </a:spcAft>
              <a:buNone/>
              <a:defRPr sz="1800">
                <a:solidFill>
                  <a:schemeClr val="accent4"/>
                </a:solidFill>
              </a:defRPr>
            </a:lvl2pPr>
            <a:lvl3pPr lvl="2">
              <a:lnSpc>
                <a:spcPct val="120000"/>
              </a:lnSpc>
              <a:spcBef>
                <a:spcPts val="0"/>
              </a:spcBef>
              <a:spcAft>
                <a:spcPts val="0"/>
              </a:spcAft>
              <a:buNone/>
              <a:defRPr sz="1800">
                <a:solidFill>
                  <a:schemeClr val="accent4"/>
                </a:solidFill>
              </a:defRPr>
            </a:lvl3pPr>
            <a:lvl4pPr lvl="3">
              <a:lnSpc>
                <a:spcPct val="120000"/>
              </a:lnSpc>
              <a:spcBef>
                <a:spcPts val="0"/>
              </a:spcBef>
              <a:spcAft>
                <a:spcPts val="0"/>
              </a:spcAft>
              <a:buNone/>
              <a:defRPr sz="1800">
                <a:solidFill>
                  <a:schemeClr val="accent4"/>
                </a:solidFill>
              </a:defRPr>
            </a:lvl4pPr>
            <a:lvl5pPr lvl="4">
              <a:lnSpc>
                <a:spcPct val="120000"/>
              </a:lnSpc>
              <a:spcBef>
                <a:spcPts val="0"/>
              </a:spcBef>
              <a:spcAft>
                <a:spcPts val="0"/>
              </a:spcAft>
              <a:buNone/>
              <a:defRPr sz="1800">
                <a:solidFill>
                  <a:schemeClr val="accent4"/>
                </a:solidFill>
              </a:defRPr>
            </a:lvl5pPr>
            <a:lvl6pPr lvl="5">
              <a:lnSpc>
                <a:spcPct val="120000"/>
              </a:lnSpc>
              <a:spcBef>
                <a:spcPts val="0"/>
              </a:spcBef>
              <a:spcAft>
                <a:spcPts val="0"/>
              </a:spcAft>
              <a:buNone/>
              <a:defRPr sz="1800">
                <a:solidFill>
                  <a:schemeClr val="accent4"/>
                </a:solidFill>
              </a:defRPr>
            </a:lvl6pPr>
            <a:lvl7pPr lvl="6">
              <a:lnSpc>
                <a:spcPct val="120000"/>
              </a:lnSpc>
              <a:spcBef>
                <a:spcPts val="0"/>
              </a:spcBef>
              <a:spcAft>
                <a:spcPts val="0"/>
              </a:spcAft>
              <a:buNone/>
              <a:defRPr sz="1800">
                <a:solidFill>
                  <a:schemeClr val="accent4"/>
                </a:solidFill>
              </a:defRPr>
            </a:lvl7pPr>
            <a:lvl8pPr lvl="7">
              <a:lnSpc>
                <a:spcPct val="120000"/>
              </a:lnSpc>
              <a:spcBef>
                <a:spcPts val="0"/>
              </a:spcBef>
              <a:spcAft>
                <a:spcPts val="0"/>
              </a:spcAft>
              <a:buNone/>
              <a:defRPr sz="1800">
                <a:solidFill>
                  <a:schemeClr val="accent4"/>
                </a:solidFill>
              </a:defRPr>
            </a:lvl8pPr>
            <a:lvl9pPr lvl="8">
              <a:lnSpc>
                <a:spcPct val="120000"/>
              </a:lnSpc>
              <a:spcBef>
                <a:spcPts val="0"/>
              </a:spcBef>
              <a:spcAft>
                <a:spcPts val="0"/>
              </a:spcAft>
              <a:buNone/>
              <a:defRPr sz="1800">
                <a:solidFill>
                  <a:schemeClr val="accent4"/>
                </a:solidFill>
              </a:defRPr>
            </a:lvl9pPr>
          </a:lstStyle>
          <a:p>
            <a:endParaRPr/>
          </a:p>
        </p:txBody>
      </p:sp>
      <p:sp>
        <p:nvSpPr>
          <p:cNvPr id="460" name="Google Shape;460;p64"/>
          <p:cNvSpPr txBox="1">
            <a:spLocks noGrp="1"/>
          </p:cNvSpPr>
          <p:nvPr>
            <p:ph type="title"/>
          </p:nvPr>
        </p:nvSpPr>
        <p:spPr>
          <a:xfrm>
            <a:off x="1527050" y="2532888"/>
            <a:ext cx="8912400" cy="1710000"/>
          </a:xfrm>
          <a:prstGeom prst="rect">
            <a:avLst/>
          </a:prstGeom>
        </p:spPr>
        <p:txBody>
          <a:bodyPr spcFirstLastPara="1" wrap="square" lIns="0" tIns="0" rIns="0" bIns="0" anchor="b" anchorCtr="0">
            <a:noAutofit/>
          </a:bodyPr>
          <a:lstStyle>
            <a:lvl1pPr lvl="0">
              <a:spcBef>
                <a:spcPts val="0"/>
              </a:spcBef>
              <a:spcAft>
                <a:spcPts val="0"/>
              </a:spcAft>
              <a:buClr>
                <a:schemeClr val="accent4"/>
              </a:buClr>
              <a:buSzPts val="5600"/>
              <a:buNone/>
              <a:defRPr>
                <a:solidFill>
                  <a:schemeClr val="accent4"/>
                </a:solidFill>
              </a:defRPr>
            </a:lvl1pPr>
            <a:lvl2pPr lvl="1">
              <a:spcBef>
                <a:spcPts val="0"/>
              </a:spcBef>
              <a:spcAft>
                <a:spcPts val="0"/>
              </a:spcAft>
              <a:buClr>
                <a:schemeClr val="accent4"/>
              </a:buClr>
              <a:buSzPts val="5600"/>
              <a:buNone/>
              <a:defRPr>
                <a:solidFill>
                  <a:schemeClr val="accent4"/>
                </a:solidFill>
              </a:defRPr>
            </a:lvl2pPr>
            <a:lvl3pPr lvl="2">
              <a:spcBef>
                <a:spcPts val="0"/>
              </a:spcBef>
              <a:spcAft>
                <a:spcPts val="0"/>
              </a:spcAft>
              <a:buClr>
                <a:schemeClr val="accent4"/>
              </a:buClr>
              <a:buSzPts val="5600"/>
              <a:buNone/>
              <a:defRPr>
                <a:solidFill>
                  <a:schemeClr val="accent4"/>
                </a:solidFill>
              </a:defRPr>
            </a:lvl3pPr>
            <a:lvl4pPr lvl="3">
              <a:spcBef>
                <a:spcPts val="0"/>
              </a:spcBef>
              <a:spcAft>
                <a:spcPts val="0"/>
              </a:spcAft>
              <a:buClr>
                <a:schemeClr val="accent4"/>
              </a:buClr>
              <a:buSzPts val="5600"/>
              <a:buNone/>
              <a:defRPr>
                <a:solidFill>
                  <a:schemeClr val="accent4"/>
                </a:solidFill>
              </a:defRPr>
            </a:lvl4pPr>
            <a:lvl5pPr lvl="4">
              <a:spcBef>
                <a:spcPts val="0"/>
              </a:spcBef>
              <a:spcAft>
                <a:spcPts val="0"/>
              </a:spcAft>
              <a:buClr>
                <a:schemeClr val="accent4"/>
              </a:buClr>
              <a:buSzPts val="5600"/>
              <a:buNone/>
              <a:defRPr>
                <a:solidFill>
                  <a:schemeClr val="accent4"/>
                </a:solidFill>
              </a:defRPr>
            </a:lvl5pPr>
            <a:lvl6pPr lvl="5">
              <a:spcBef>
                <a:spcPts val="0"/>
              </a:spcBef>
              <a:spcAft>
                <a:spcPts val="0"/>
              </a:spcAft>
              <a:buClr>
                <a:schemeClr val="accent4"/>
              </a:buClr>
              <a:buSzPts val="5600"/>
              <a:buNone/>
              <a:defRPr>
                <a:solidFill>
                  <a:schemeClr val="accent4"/>
                </a:solidFill>
              </a:defRPr>
            </a:lvl6pPr>
            <a:lvl7pPr lvl="6">
              <a:spcBef>
                <a:spcPts val="0"/>
              </a:spcBef>
              <a:spcAft>
                <a:spcPts val="0"/>
              </a:spcAft>
              <a:buClr>
                <a:schemeClr val="accent4"/>
              </a:buClr>
              <a:buSzPts val="5600"/>
              <a:buNone/>
              <a:defRPr>
                <a:solidFill>
                  <a:schemeClr val="accent4"/>
                </a:solidFill>
              </a:defRPr>
            </a:lvl7pPr>
            <a:lvl8pPr lvl="7">
              <a:spcBef>
                <a:spcPts val="0"/>
              </a:spcBef>
              <a:spcAft>
                <a:spcPts val="0"/>
              </a:spcAft>
              <a:buClr>
                <a:schemeClr val="accent4"/>
              </a:buClr>
              <a:buSzPts val="5600"/>
              <a:buNone/>
              <a:defRPr>
                <a:solidFill>
                  <a:schemeClr val="accent4"/>
                </a:solidFill>
              </a:defRPr>
            </a:lvl8pPr>
            <a:lvl9pPr lvl="8">
              <a:spcBef>
                <a:spcPts val="0"/>
              </a:spcBef>
              <a:spcAft>
                <a:spcPts val="0"/>
              </a:spcAft>
              <a:buClr>
                <a:schemeClr val="accent4"/>
              </a:buClr>
              <a:buSzPts val="5600"/>
              <a:buNone/>
              <a:defRPr>
                <a:solidFill>
                  <a:schemeClr val="accent4"/>
                </a:solidFill>
              </a:defRPr>
            </a:lvl9pPr>
          </a:lstStyle>
          <a:p>
            <a:endParaRPr/>
          </a:p>
        </p:txBody>
      </p:sp>
      <p:sp>
        <p:nvSpPr>
          <p:cNvPr id="461" name="Google Shape;461;p64"/>
          <p:cNvSpPr txBox="1">
            <a:spLocks noGrp="1"/>
          </p:cNvSpPr>
          <p:nvPr>
            <p:ph type="body" idx="2"/>
          </p:nvPr>
        </p:nvSpPr>
        <p:spPr>
          <a:xfrm>
            <a:off x="1527050" y="4864606"/>
            <a:ext cx="8912400" cy="4617600"/>
          </a:xfrm>
          <a:prstGeom prst="rect">
            <a:avLst/>
          </a:prstGeom>
        </p:spPr>
        <p:txBody>
          <a:bodyPr spcFirstLastPara="1" wrap="square" lIns="0" tIns="0" rIns="0" bIns="0" anchor="t" anchorCtr="0">
            <a:noAutofit/>
          </a:bodyPr>
          <a:lstStyle>
            <a:lvl1pPr marL="457200" lvl="0" indent="-342900">
              <a:spcBef>
                <a:spcPts val="0"/>
              </a:spcBef>
              <a:spcAft>
                <a:spcPts val="0"/>
              </a:spcAft>
              <a:buClr>
                <a:schemeClr val="accent4"/>
              </a:buClr>
              <a:buSzPts val="1800"/>
              <a:buChar char="•"/>
              <a:defRPr>
                <a:solidFill>
                  <a:schemeClr val="accent4"/>
                </a:solidFill>
              </a:defRPr>
            </a:lvl1pPr>
            <a:lvl2pPr marL="914400" lvl="1" indent="-342900">
              <a:spcBef>
                <a:spcPts val="1000"/>
              </a:spcBef>
              <a:spcAft>
                <a:spcPts val="0"/>
              </a:spcAft>
              <a:buClr>
                <a:schemeClr val="accent4"/>
              </a:buClr>
              <a:buSzPts val="1800"/>
              <a:buChar char="﹘"/>
              <a:defRPr>
                <a:solidFill>
                  <a:schemeClr val="accent4"/>
                </a:solidFill>
              </a:defRPr>
            </a:lvl2pPr>
            <a:lvl3pPr marL="1371600" lvl="2" indent="-342900">
              <a:spcBef>
                <a:spcPts val="1000"/>
              </a:spcBef>
              <a:spcAft>
                <a:spcPts val="0"/>
              </a:spcAft>
              <a:buClr>
                <a:schemeClr val="accent4"/>
              </a:buClr>
              <a:buSzPts val="1800"/>
              <a:buChar char="﹘"/>
              <a:defRPr>
                <a:solidFill>
                  <a:schemeClr val="accent4"/>
                </a:solidFill>
              </a:defRPr>
            </a:lvl3pPr>
            <a:lvl4pPr marL="1828800" lvl="3" indent="-342900">
              <a:spcBef>
                <a:spcPts val="1000"/>
              </a:spcBef>
              <a:spcAft>
                <a:spcPts val="0"/>
              </a:spcAft>
              <a:buClr>
                <a:schemeClr val="accent4"/>
              </a:buClr>
              <a:buSzPts val="1800"/>
              <a:buChar char="﹘"/>
              <a:defRPr>
                <a:solidFill>
                  <a:schemeClr val="accent4"/>
                </a:solidFill>
              </a:defRPr>
            </a:lvl4pPr>
            <a:lvl5pPr marL="2286000" lvl="4" indent="-342900">
              <a:spcBef>
                <a:spcPts val="1000"/>
              </a:spcBef>
              <a:spcAft>
                <a:spcPts val="0"/>
              </a:spcAft>
              <a:buClr>
                <a:schemeClr val="accent4"/>
              </a:buClr>
              <a:buSzPts val="1800"/>
              <a:buChar char="﹘"/>
              <a:defRPr>
                <a:solidFill>
                  <a:schemeClr val="accent4"/>
                </a:solidFill>
              </a:defRPr>
            </a:lvl5pPr>
            <a:lvl6pPr marL="2743200" lvl="5" indent="-342900">
              <a:spcBef>
                <a:spcPts val="1000"/>
              </a:spcBef>
              <a:spcAft>
                <a:spcPts val="0"/>
              </a:spcAft>
              <a:buClr>
                <a:schemeClr val="accent4"/>
              </a:buClr>
              <a:buSzPts val="1800"/>
              <a:buChar char="﹘"/>
              <a:defRPr>
                <a:solidFill>
                  <a:schemeClr val="accent4"/>
                </a:solidFill>
              </a:defRPr>
            </a:lvl6pPr>
            <a:lvl7pPr marL="3200400" lvl="6" indent="-342900">
              <a:spcBef>
                <a:spcPts val="1000"/>
              </a:spcBef>
              <a:spcAft>
                <a:spcPts val="0"/>
              </a:spcAft>
              <a:buClr>
                <a:schemeClr val="accent4"/>
              </a:buClr>
              <a:buSzPts val="1800"/>
              <a:buChar char="﹘"/>
              <a:defRPr>
                <a:solidFill>
                  <a:schemeClr val="accent4"/>
                </a:solidFill>
              </a:defRPr>
            </a:lvl7pPr>
            <a:lvl8pPr marL="3657600" lvl="7" indent="-342900">
              <a:spcBef>
                <a:spcPts val="1000"/>
              </a:spcBef>
              <a:spcAft>
                <a:spcPts val="0"/>
              </a:spcAft>
              <a:buClr>
                <a:schemeClr val="accent4"/>
              </a:buClr>
              <a:buSzPts val="1800"/>
              <a:buChar char="﹘"/>
              <a:defRPr>
                <a:solidFill>
                  <a:schemeClr val="accent4"/>
                </a:solidFill>
              </a:defRPr>
            </a:lvl8pPr>
            <a:lvl9pPr marL="4114800" lvl="8" indent="-342900">
              <a:spcBef>
                <a:spcPts val="1000"/>
              </a:spcBef>
              <a:spcAft>
                <a:spcPts val="1000"/>
              </a:spcAft>
              <a:buClr>
                <a:schemeClr val="accent4"/>
              </a:buClr>
              <a:buSzPts val="1800"/>
              <a:buChar char="﹘"/>
              <a:defRPr>
                <a:solidFill>
                  <a:schemeClr val="accent4"/>
                </a:solidFill>
              </a:defRPr>
            </a:lvl9pPr>
          </a:lstStyle>
          <a:p>
            <a:endParaRPr/>
          </a:p>
        </p:txBody>
      </p:sp>
      <p:sp>
        <p:nvSpPr>
          <p:cNvPr id="462" name="Google Shape;462;p64"/>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accent4"/>
                </a:solidFill>
                <a:latin typeface="Montserrat SemiBold"/>
                <a:ea typeface="Montserrat SemiBold"/>
                <a:cs typeface="Montserrat SemiBold"/>
                <a:sym typeface="Montserrat SemiBold"/>
              </a:rPr>
              <a:t>‹#›</a:t>
            </a:fld>
            <a:endParaRPr sz="900" b="1" i="0" u="none" strike="noStrike" cap="none">
              <a:solidFill>
                <a:schemeClr val="accent4"/>
              </a:solidFill>
              <a:latin typeface="Montserrat SemiBold"/>
              <a:ea typeface="Montserrat SemiBold"/>
              <a:cs typeface="Montserrat SemiBold"/>
              <a:sym typeface="Montserrat SemiBold"/>
            </a:endParaRPr>
          </a:p>
        </p:txBody>
      </p:sp>
      <p:grpSp>
        <p:nvGrpSpPr>
          <p:cNvPr id="463" name="Google Shape;463;p64"/>
          <p:cNvGrpSpPr/>
          <p:nvPr/>
        </p:nvGrpSpPr>
        <p:grpSpPr>
          <a:xfrm>
            <a:off x="744554" y="9667704"/>
            <a:ext cx="757005" cy="151663"/>
            <a:chOff x="3610015" y="6016276"/>
            <a:chExt cx="1701900" cy="341200"/>
          </a:xfrm>
        </p:grpSpPr>
        <p:grpSp>
          <p:nvGrpSpPr>
            <p:cNvPr id="464" name="Google Shape;464;p64"/>
            <p:cNvGrpSpPr/>
            <p:nvPr/>
          </p:nvGrpSpPr>
          <p:grpSpPr>
            <a:xfrm>
              <a:off x="4234632" y="6027258"/>
              <a:ext cx="1077283" cy="330123"/>
              <a:chOff x="4234632" y="6027258"/>
              <a:chExt cx="1077283" cy="330123"/>
            </a:xfrm>
          </p:grpSpPr>
          <p:sp>
            <p:nvSpPr>
              <p:cNvPr id="465" name="Google Shape;465;p64"/>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466" name="Google Shape;466;p64"/>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467" name="Google Shape;467;p64"/>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468" name="Google Shape;468;p64"/>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469" name="Google Shape;469;p64"/>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470" name="Google Shape;470;p64"/>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solidFill>
                  <a:schemeClr val="accent4"/>
                </a:solidFill>
              </a:defRPr>
            </a:lvl1pPr>
            <a:lvl2pPr lvl="1">
              <a:lnSpc>
                <a:spcPct val="100000"/>
              </a:lnSpc>
              <a:spcBef>
                <a:spcPts val="0"/>
              </a:spcBef>
              <a:spcAft>
                <a:spcPts val="0"/>
              </a:spcAft>
              <a:buNone/>
              <a:defRPr sz="1400" b="0">
                <a:solidFill>
                  <a:schemeClr val="accent4"/>
                </a:solidFill>
              </a:defRPr>
            </a:lvl2pPr>
            <a:lvl3pPr lvl="2">
              <a:lnSpc>
                <a:spcPct val="100000"/>
              </a:lnSpc>
              <a:spcBef>
                <a:spcPts val="0"/>
              </a:spcBef>
              <a:spcAft>
                <a:spcPts val="0"/>
              </a:spcAft>
              <a:buNone/>
              <a:defRPr sz="1400" b="0">
                <a:solidFill>
                  <a:schemeClr val="accent4"/>
                </a:solidFill>
              </a:defRPr>
            </a:lvl3pPr>
            <a:lvl4pPr lvl="3">
              <a:lnSpc>
                <a:spcPct val="100000"/>
              </a:lnSpc>
              <a:spcBef>
                <a:spcPts val="0"/>
              </a:spcBef>
              <a:spcAft>
                <a:spcPts val="0"/>
              </a:spcAft>
              <a:buNone/>
              <a:defRPr sz="1400" b="0">
                <a:solidFill>
                  <a:schemeClr val="accent4"/>
                </a:solidFill>
              </a:defRPr>
            </a:lvl4pPr>
            <a:lvl5pPr lvl="4">
              <a:lnSpc>
                <a:spcPct val="100000"/>
              </a:lnSpc>
              <a:spcBef>
                <a:spcPts val="0"/>
              </a:spcBef>
              <a:spcAft>
                <a:spcPts val="0"/>
              </a:spcAft>
              <a:buNone/>
              <a:defRPr sz="1400" b="0">
                <a:solidFill>
                  <a:schemeClr val="accent4"/>
                </a:solidFill>
              </a:defRPr>
            </a:lvl5pPr>
            <a:lvl6pPr lvl="5">
              <a:lnSpc>
                <a:spcPct val="100000"/>
              </a:lnSpc>
              <a:spcBef>
                <a:spcPts val="0"/>
              </a:spcBef>
              <a:spcAft>
                <a:spcPts val="0"/>
              </a:spcAft>
              <a:buNone/>
              <a:defRPr sz="1400" b="0">
                <a:solidFill>
                  <a:schemeClr val="accent4"/>
                </a:solidFill>
              </a:defRPr>
            </a:lvl6pPr>
            <a:lvl7pPr lvl="6">
              <a:lnSpc>
                <a:spcPct val="100000"/>
              </a:lnSpc>
              <a:spcBef>
                <a:spcPts val="0"/>
              </a:spcBef>
              <a:spcAft>
                <a:spcPts val="0"/>
              </a:spcAft>
              <a:buNone/>
              <a:defRPr sz="1400" b="0">
                <a:solidFill>
                  <a:schemeClr val="accent4"/>
                </a:solidFill>
              </a:defRPr>
            </a:lvl7pPr>
            <a:lvl8pPr lvl="7">
              <a:lnSpc>
                <a:spcPct val="100000"/>
              </a:lnSpc>
              <a:spcBef>
                <a:spcPts val="0"/>
              </a:spcBef>
              <a:spcAft>
                <a:spcPts val="0"/>
              </a:spcAft>
              <a:buNone/>
              <a:defRPr sz="1400" b="0">
                <a:solidFill>
                  <a:schemeClr val="accent4"/>
                </a:solidFill>
              </a:defRPr>
            </a:lvl8pPr>
            <a:lvl9pPr lvl="8">
              <a:lnSpc>
                <a:spcPct val="100000"/>
              </a:lnSpc>
              <a:spcBef>
                <a:spcPts val="0"/>
              </a:spcBef>
              <a:spcAft>
                <a:spcPts val="0"/>
              </a:spcAft>
              <a:buNone/>
              <a:defRPr sz="1400" b="0">
                <a:solidFill>
                  <a:schemeClr val="accent4"/>
                </a:solidFill>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35_Text (Half)">
  <p:cSld name="TITLE_AND_BODY_2_4">
    <p:bg>
      <p:bgPr>
        <a:solidFill>
          <a:schemeClr val="dk1"/>
        </a:solidFill>
        <a:effectLst/>
      </p:bgPr>
    </p:bg>
    <p:spTree>
      <p:nvGrpSpPr>
        <p:cNvPr id="1" name="Shape 471"/>
        <p:cNvGrpSpPr/>
        <p:nvPr/>
      </p:nvGrpSpPr>
      <p:grpSpPr>
        <a:xfrm>
          <a:off x="0" y="0"/>
          <a:ext cx="0" cy="0"/>
          <a:chOff x="0" y="0"/>
          <a:chExt cx="0" cy="0"/>
        </a:xfrm>
      </p:grpSpPr>
      <p:sp>
        <p:nvSpPr>
          <p:cNvPr id="472" name="Google Shape;472;p65"/>
          <p:cNvSpPr txBox="1">
            <a:spLocks noGrp="1"/>
          </p:cNvSpPr>
          <p:nvPr>
            <p:ph type="title"/>
          </p:nvPr>
        </p:nvSpPr>
        <p:spPr>
          <a:xfrm>
            <a:off x="777240" y="2532888"/>
            <a:ext cx="7745100" cy="1710000"/>
          </a:xfrm>
          <a:prstGeom prst="rect">
            <a:avLst/>
          </a:prstGeom>
        </p:spPr>
        <p:txBody>
          <a:bodyPr spcFirstLastPara="1" wrap="square" lIns="0" tIns="0" rIns="0" bIns="0" anchor="b" anchorCtr="0">
            <a:noAutofit/>
          </a:bodyPr>
          <a:lstStyle>
            <a:lvl1pPr lvl="0">
              <a:spcBef>
                <a:spcPts val="0"/>
              </a:spcBef>
              <a:spcAft>
                <a:spcPts val="0"/>
              </a:spcAft>
              <a:buClr>
                <a:schemeClr val="accent4"/>
              </a:buClr>
              <a:buSzPts val="5600"/>
              <a:buNone/>
              <a:defRPr>
                <a:solidFill>
                  <a:schemeClr val="accent4"/>
                </a:solidFill>
              </a:defRPr>
            </a:lvl1pPr>
            <a:lvl2pPr lvl="1">
              <a:spcBef>
                <a:spcPts val="0"/>
              </a:spcBef>
              <a:spcAft>
                <a:spcPts val="0"/>
              </a:spcAft>
              <a:buClr>
                <a:schemeClr val="accent4"/>
              </a:buClr>
              <a:buSzPts val="5600"/>
              <a:buNone/>
              <a:defRPr>
                <a:solidFill>
                  <a:schemeClr val="accent4"/>
                </a:solidFill>
              </a:defRPr>
            </a:lvl2pPr>
            <a:lvl3pPr lvl="2">
              <a:spcBef>
                <a:spcPts val="0"/>
              </a:spcBef>
              <a:spcAft>
                <a:spcPts val="0"/>
              </a:spcAft>
              <a:buClr>
                <a:schemeClr val="accent4"/>
              </a:buClr>
              <a:buSzPts val="5600"/>
              <a:buNone/>
              <a:defRPr>
                <a:solidFill>
                  <a:schemeClr val="accent4"/>
                </a:solidFill>
              </a:defRPr>
            </a:lvl3pPr>
            <a:lvl4pPr lvl="3">
              <a:spcBef>
                <a:spcPts val="0"/>
              </a:spcBef>
              <a:spcAft>
                <a:spcPts val="0"/>
              </a:spcAft>
              <a:buClr>
                <a:schemeClr val="accent4"/>
              </a:buClr>
              <a:buSzPts val="5600"/>
              <a:buNone/>
              <a:defRPr>
                <a:solidFill>
                  <a:schemeClr val="accent4"/>
                </a:solidFill>
              </a:defRPr>
            </a:lvl4pPr>
            <a:lvl5pPr lvl="4">
              <a:spcBef>
                <a:spcPts val="0"/>
              </a:spcBef>
              <a:spcAft>
                <a:spcPts val="0"/>
              </a:spcAft>
              <a:buClr>
                <a:schemeClr val="accent4"/>
              </a:buClr>
              <a:buSzPts val="5600"/>
              <a:buNone/>
              <a:defRPr>
                <a:solidFill>
                  <a:schemeClr val="accent4"/>
                </a:solidFill>
              </a:defRPr>
            </a:lvl5pPr>
            <a:lvl6pPr lvl="5">
              <a:spcBef>
                <a:spcPts val="0"/>
              </a:spcBef>
              <a:spcAft>
                <a:spcPts val="0"/>
              </a:spcAft>
              <a:buClr>
                <a:schemeClr val="accent4"/>
              </a:buClr>
              <a:buSzPts val="5600"/>
              <a:buNone/>
              <a:defRPr>
                <a:solidFill>
                  <a:schemeClr val="accent4"/>
                </a:solidFill>
              </a:defRPr>
            </a:lvl6pPr>
            <a:lvl7pPr lvl="6">
              <a:spcBef>
                <a:spcPts val="0"/>
              </a:spcBef>
              <a:spcAft>
                <a:spcPts val="0"/>
              </a:spcAft>
              <a:buClr>
                <a:schemeClr val="accent4"/>
              </a:buClr>
              <a:buSzPts val="5600"/>
              <a:buNone/>
              <a:defRPr>
                <a:solidFill>
                  <a:schemeClr val="accent4"/>
                </a:solidFill>
              </a:defRPr>
            </a:lvl7pPr>
            <a:lvl8pPr lvl="7">
              <a:spcBef>
                <a:spcPts val="0"/>
              </a:spcBef>
              <a:spcAft>
                <a:spcPts val="0"/>
              </a:spcAft>
              <a:buClr>
                <a:schemeClr val="accent4"/>
              </a:buClr>
              <a:buSzPts val="5600"/>
              <a:buNone/>
              <a:defRPr>
                <a:solidFill>
                  <a:schemeClr val="accent4"/>
                </a:solidFill>
              </a:defRPr>
            </a:lvl8pPr>
            <a:lvl9pPr lvl="8">
              <a:spcBef>
                <a:spcPts val="0"/>
              </a:spcBef>
              <a:spcAft>
                <a:spcPts val="0"/>
              </a:spcAft>
              <a:buClr>
                <a:schemeClr val="accent4"/>
              </a:buClr>
              <a:buSzPts val="5600"/>
              <a:buNone/>
              <a:defRPr>
                <a:solidFill>
                  <a:schemeClr val="accent4"/>
                </a:solidFill>
              </a:defRPr>
            </a:lvl9pPr>
          </a:lstStyle>
          <a:p>
            <a:endParaRPr/>
          </a:p>
        </p:txBody>
      </p:sp>
      <p:sp>
        <p:nvSpPr>
          <p:cNvPr id="473" name="Google Shape;473;p65"/>
          <p:cNvSpPr txBox="1">
            <a:spLocks noGrp="1"/>
          </p:cNvSpPr>
          <p:nvPr>
            <p:ph type="body" idx="1"/>
          </p:nvPr>
        </p:nvSpPr>
        <p:spPr>
          <a:xfrm>
            <a:off x="777240" y="4864608"/>
            <a:ext cx="7745100" cy="4617600"/>
          </a:xfrm>
          <a:prstGeom prst="rect">
            <a:avLst/>
          </a:prstGeom>
        </p:spPr>
        <p:txBody>
          <a:bodyPr spcFirstLastPara="1" wrap="square" lIns="0" tIns="0" rIns="0" bIns="0" anchor="t" anchorCtr="0">
            <a:noAutofit/>
          </a:bodyPr>
          <a:lstStyle>
            <a:lvl1pPr marL="457200" lvl="0" indent="-342900">
              <a:spcBef>
                <a:spcPts val="0"/>
              </a:spcBef>
              <a:spcAft>
                <a:spcPts val="0"/>
              </a:spcAft>
              <a:buClr>
                <a:schemeClr val="accent4"/>
              </a:buClr>
              <a:buSzPts val="1800"/>
              <a:buChar char="•"/>
              <a:defRPr>
                <a:solidFill>
                  <a:schemeClr val="accent4"/>
                </a:solidFill>
              </a:defRPr>
            </a:lvl1pPr>
            <a:lvl2pPr marL="914400" lvl="1" indent="-342900">
              <a:spcBef>
                <a:spcPts val="1000"/>
              </a:spcBef>
              <a:spcAft>
                <a:spcPts val="0"/>
              </a:spcAft>
              <a:buClr>
                <a:schemeClr val="accent4"/>
              </a:buClr>
              <a:buSzPts val="1800"/>
              <a:buChar char="﹘"/>
              <a:defRPr>
                <a:solidFill>
                  <a:schemeClr val="accent4"/>
                </a:solidFill>
              </a:defRPr>
            </a:lvl2pPr>
            <a:lvl3pPr marL="1371600" lvl="2" indent="-342900">
              <a:spcBef>
                <a:spcPts val="1000"/>
              </a:spcBef>
              <a:spcAft>
                <a:spcPts val="0"/>
              </a:spcAft>
              <a:buClr>
                <a:schemeClr val="accent4"/>
              </a:buClr>
              <a:buSzPts val="1800"/>
              <a:buChar char="﹘"/>
              <a:defRPr>
                <a:solidFill>
                  <a:schemeClr val="accent4"/>
                </a:solidFill>
              </a:defRPr>
            </a:lvl3pPr>
            <a:lvl4pPr marL="1828800" lvl="3" indent="-342900">
              <a:spcBef>
                <a:spcPts val="1000"/>
              </a:spcBef>
              <a:spcAft>
                <a:spcPts val="0"/>
              </a:spcAft>
              <a:buClr>
                <a:schemeClr val="accent4"/>
              </a:buClr>
              <a:buSzPts val="1800"/>
              <a:buChar char="﹘"/>
              <a:defRPr>
                <a:solidFill>
                  <a:schemeClr val="accent4"/>
                </a:solidFill>
              </a:defRPr>
            </a:lvl4pPr>
            <a:lvl5pPr marL="2286000" lvl="4" indent="-342900">
              <a:spcBef>
                <a:spcPts val="1000"/>
              </a:spcBef>
              <a:spcAft>
                <a:spcPts val="0"/>
              </a:spcAft>
              <a:buClr>
                <a:schemeClr val="accent4"/>
              </a:buClr>
              <a:buSzPts val="1800"/>
              <a:buChar char="﹘"/>
              <a:defRPr>
                <a:solidFill>
                  <a:schemeClr val="accent4"/>
                </a:solidFill>
              </a:defRPr>
            </a:lvl5pPr>
            <a:lvl6pPr marL="2743200" lvl="5" indent="-342900">
              <a:spcBef>
                <a:spcPts val="1000"/>
              </a:spcBef>
              <a:spcAft>
                <a:spcPts val="0"/>
              </a:spcAft>
              <a:buClr>
                <a:schemeClr val="accent4"/>
              </a:buClr>
              <a:buSzPts val="1800"/>
              <a:buChar char="﹘"/>
              <a:defRPr>
                <a:solidFill>
                  <a:schemeClr val="accent4"/>
                </a:solidFill>
              </a:defRPr>
            </a:lvl6pPr>
            <a:lvl7pPr marL="3200400" lvl="6" indent="-342900">
              <a:spcBef>
                <a:spcPts val="1000"/>
              </a:spcBef>
              <a:spcAft>
                <a:spcPts val="0"/>
              </a:spcAft>
              <a:buClr>
                <a:schemeClr val="accent4"/>
              </a:buClr>
              <a:buSzPts val="1800"/>
              <a:buChar char="﹘"/>
              <a:defRPr>
                <a:solidFill>
                  <a:schemeClr val="accent4"/>
                </a:solidFill>
              </a:defRPr>
            </a:lvl7pPr>
            <a:lvl8pPr marL="3657600" lvl="7" indent="-342900">
              <a:spcBef>
                <a:spcPts val="1000"/>
              </a:spcBef>
              <a:spcAft>
                <a:spcPts val="0"/>
              </a:spcAft>
              <a:buClr>
                <a:schemeClr val="accent4"/>
              </a:buClr>
              <a:buSzPts val="1800"/>
              <a:buChar char="﹘"/>
              <a:defRPr>
                <a:solidFill>
                  <a:schemeClr val="accent4"/>
                </a:solidFill>
              </a:defRPr>
            </a:lvl8pPr>
            <a:lvl9pPr marL="4114800" lvl="8" indent="-342900">
              <a:spcBef>
                <a:spcPts val="1000"/>
              </a:spcBef>
              <a:spcAft>
                <a:spcPts val="1000"/>
              </a:spcAft>
              <a:buClr>
                <a:schemeClr val="accent4"/>
              </a:buClr>
              <a:buSzPts val="1800"/>
              <a:buChar char="﹘"/>
              <a:defRPr>
                <a:solidFill>
                  <a:schemeClr val="accent4"/>
                </a:solidFill>
              </a:defRPr>
            </a:lvl9pPr>
          </a:lstStyle>
          <a:p>
            <a:endParaRPr/>
          </a:p>
        </p:txBody>
      </p:sp>
      <p:sp>
        <p:nvSpPr>
          <p:cNvPr id="474" name="Google Shape;474;p65"/>
          <p:cNvSpPr txBox="1">
            <a:spLocks noGrp="1"/>
          </p:cNvSpPr>
          <p:nvPr>
            <p:ph type="subTitle" idx="2"/>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solidFill>
                  <a:schemeClr val="accent4"/>
                </a:solidFill>
              </a:defRPr>
            </a:lvl1pPr>
            <a:lvl2pPr lvl="1">
              <a:lnSpc>
                <a:spcPct val="120000"/>
              </a:lnSpc>
              <a:spcBef>
                <a:spcPts val="0"/>
              </a:spcBef>
              <a:spcAft>
                <a:spcPts val="0"/>
              </a:spcAft>
              <a:buNone/>
              <a:defRPr sz="1800">
                <a:solidFill>
                  <a:schemeClr val="accent4"/>
                </a:solidFill>
              </a:defRPr>
            </a:lvl2pPr>
            <a:lvl3pPr lvl="2">
              <a:lnSpc>
                <a:spcPct val="120000"/>
              </a:lnSpc>
              <a:spcBef>
                <a:spcPts val="0"/>
              </a:spcBef>
              <a:spcAft>
                <a:spcPts val="0"/>
              </a:spcAft>
              <a:buNone/>
              <a:defRPr sz="1800">
                <a:solidFill>
                  <a:schemeClr val="accent4"/>
                </a:solidFill>
              </a:defRPr>
            </a:lvl3pPr>
            <a:lvl4pPr lvl="3">
              <a:lnSpc>
                <a:spcPct val="120000"/>
              </a:lnSpc>
              <a:spcBef>
                <a:spcPts val="0"/>
              </a:spcBef>
              <a:spcAft>
                <a:spcPts val="0"/>
              </a:spcAft>
              <a:buNone/>
              <a:defRPr sz="1800">
                <a:solidFill>
                  <a:schemeClr val="accent4"/>
                </a:solidFill>
              </a:defRPr>
            </a:lvl4pPr>
            <a:lvl5pPr lvl="4">
              <a:lnSpc>
                <a:spcPct val="120000"/>
              </a:lnSpc>
              <a:spcBef>
                <a:spcPts val="0"/>
              </a:spcBef>
              <a:spcAft>
                <a:spcPts val="0"/>
              </a:spcAft>
              <a:buNone/>
              <a:defRPr sz="1800">
                <a:solidFill>
                  <a:schemeClr val="accent4"/>
                </a:solidFill>
              </a:defRPr>
            </a:lvl5pPr>
            <a:lvl6pPr lvl="5">
              <a:lnSpc>
                <a:spcPct val="120000"/>
              </a:lnSpc>
              <a:spcBef>
                <a:spcPts val="0"/>
              </a:spcBef>
              <a:spcAft>
                <a:spcPts val="0"/>
              </a:spcAft>
              <a:buNone/>
              <a:defRPr sz="1800">
                <a:solidFill>
                  <a:schemeClr val="accent4"/>
                </a:solidFill>
              </a:defRPr>
            </a:lvl6pPr>
            <a:lvl7pPr lvl="6">
              <a:lnSpc>
                <a:spcPct val="120000"/>
              </a:lnSpc>
              <a:spcBef>
                <a:spcPts val="0"/>
              </a:spcBef>
              <a:spcAft>
                <a:spcPts val="0"/>
              </a:spcAft>
              <a:buNone/>
              <a:defRPr sz="1800">
                <a:solidFill>
                  <a:schemeClr val="accent4"/>
                </a:solidFill>
              </a:defRPr>
            </a:lvl7pPr>
            <a:lvl8pPr lvl="7">
              <a:lnSpc>
                <a:spcPct val="120000"/>
              </a:lnSpc>
              <a:spcBef>
                <a:spcPts val="0"/>
              </a:spcBef>
              <a:spcAft>
                <a:spcPts val="0"/>
              </a:spcAft>
              <a:buNone/>
              <a:defRPr sz="1800">
                <a:solidFill>
                  <a:schemeClr val="accent4"/>
                </a:solidFill>
              </a:defRPr>
            </a:lvl8pPr>
            <a:lvl9pPr lvl="8">
              <a:lnSpc>
                <a:spcPct val="120000"/>
              </a:lnSpc>
              <a:spcBef>
                <a:spcPts val="0"/>
              </a:spcBef>
              <a:spcAft>
                <a:spcPts val="0"/>
              </a:spcAft>
              <a:buNone/>
              <a:defRPr sz="1800">
                <a:solidFill>
                  <a:schemeClr val="accent4"/>
                </a:solidFill>
              </a:defRPr>
            </a:lvl9pPr>
          </a:lstStyle>
          <a:p>
            <a:endParaRPr/>
          </a:p>
        </p:txBody>
      </p:sp>
      <p:sp>
        <p:nvSpPr>
          <p:cNvPr id="475" name="Google Shape;475;p65"/>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accent4"/>
                </a:solidFill>
                <a:latin typeface="Montserrat SemiBold"/>
                <a:ea typeface="Montserrat SemiBold"/>
                <a:cs typeface="Montserrat SemiBold"/>
                <a:sym typeface="Montserrat SemiBold"/>
              </a:rPr>
              <a:t>‹#›</a:t>
            </a:fld>
            <a:endParaRPr sz="900" b="1" i="0" u="none" strike="noStrike" cap="none">
              <a:solidFill>
                <a:schemeClr val="accent4"/>
              </a:solidFill>
              <a:latin typeface="Montserrat SemiBold"/>
              <a:ea typeface="Montserrat SemiBold"/>
              <a:cs typeface="Montserrat SemiBold"/>
              <a:sym typeface="Montserrat SemiBold"/>
            </a:endParaRPr>
          </a:p>
        </p:txBody>
      </p:sp>
      <p:grpSp>
        <p:nvGrpSpPr>
          <p:cNvPr id="476" name="Google Shape;476;p65"/>
          <p:cNvGrpSpPr/>
          <p:nvPr/>
        </p:nvGrpSpPr>
        <p:grpSpPr>
          <a:xfrm>
            <a:off x="744554" y="9667704"/>
            <a:ext cx="757005" cy="151663"/>
            <a:chOff x="3610015" y="6016276"/>
            <a:chExt cx="1701900" cy="341200"/>
          </a:xfrm>
        </p:grpSpPr>
        <p:grpSp>
          <p:nvGrpSpPr>
            <p:cNvPr id="477" name="Google Shape;477;p65"/>
            <p:cNvGrpSpPr/>
            <p:nvPr/>
          </p:nvGrpSpPr>
          <p:grpSpPr>
            <a:xfrm>
              <a:off x="4234632" y="6027258"/>
              <a:ext cx="1077283" cy="330123"/>
              <a:chOff x="4234632" y="6027258"/>
              <a:chExt cx="1077283" cy="330123"/>
            </a:xfrm>
          </p:grpSpPr>
          <p:sp>
            <p:nvSpPr>
              <p:cNvPr id="478" name="Google Shape;478;p65"/>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479" name="Google Shape;479;p65"/>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480" name="Google Shape;480;p65"/>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481" name="Google Shape;481;p65"/>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482" name="Google Shape;482;p65"/>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483" name="Google Shape;483;p65"/>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solidFill>
                  <a:schemeClr val="accent4"/>
                </a:solidFill>
              </a:defRPr>
            </a:lvl1pPr>
            <a:lvl2pPr lvl="1">
              <a:lnSpc>
                <a:spcPct val="100000"/>
              </a:lnSpc>
              <a:spcBef>
                <a:spcPts val="0"/>
              </a:spcBef>
              <a:spcAft>
                <a:spcPts val="0"/>
              </a:spcAft>
              <a:buNone/>
              <a:defRPr sz="1400" b="0">
                <a:solidFill>
                  <a:schemeClr val="accent4"/>
                </a:solidFill>
              </a:defRPr>
            </a:lvl2pPr>
            <a:lvl3pPr lvl="2">
              <a:lnSpc>
                <a:spcPct val="100000"/>
              </a:lnSpc>
              <a:spcBef>
                <a:spcPts val="0"/>
              </a:spcBef>
              <a:spcAft>
                <a:spcPts val="0"/>
              </a:spcAft>
              <a:buNone/>
              <a:defRPr sz="1400" b="0">
                <a:solidFill>
                  <a:schemeClr val="accent4"/>
                </a:solidFill>
              </a:defRPr>
            </a:lvl3pPr>
            <a:lvl4pPr lvl="3">
              <a:lnSpc>
                <a:spcPct val="100000"/>
              </a:lnSpc>
              <a:spcBef>
                <a:spcPts val="0"/>
              </a:spcBef>
              <a:spcAft>
                <a:spcPts val="0"/>
              </a:spcAft>
              <a:buNone/>
              <a:defRPr sz="1400" b="0">
                <a:solidFill>
                  <a:schemeClr val="accent4"/>
                </a:solidFill>
              </a:defRPr>
            </a:lvl4pPr>
            <a:lvl5pPr lvl="4">
              <a:lnSpc>
                <a:spcPct val="100000"/>
              </a:lnSpc>
              <a:spcBef>
                <a:spcPts val="0"/>
              </a:spcBef>
              <a:spcAft>
                <a:spcPts val="0"/>
              </a:spcAft>
              <a:buNone/>
              <a:defRPr sz="1400" b="0">
                <a:solidFill>
                  <a:schemeClr val="accent4"/>
                </a:solidFill>
              </a:defRPr>
            </a:lvl5pPr>
            <a:lvl6pPr lvl="5">
              <a:lnSpc>
                <a:spcPct val="100000"/>
              </a:lnSpc>
              <a:spcBef>
                <a:spcPts val="0"/>
              </a:spcBef>
              <a:spcAft>
                <a:spcPts val="0"/>
              </a:spcAft>
              <a:buNone/>
              <a:defRPr sz="1400" b="0">
                <a:solidFill>
                  <a:schemeClr val="accent4"/>
                </a:solidFill>
              </a:defRPr>
            </a:lvl6pPr>
            <a:lvl7pPr lvl="6">
              <a:lnSpc>
                <a:spcPct val="100000"/>
              </a:lnSpc>
              <a:spcBef>
                <a:spcPts val="0"/>
              </a:spcBef>
              <a:spcAft>
                <a:spcPts val="0"/>
              </a:spcAft>
              <a:buNone/>
              <a:defRPr sz="1400" b="0">
                <a:solidFill>
                  <a:schemeClr val="accent4"/>
                </a:solidFill>
              </a:defRPr>
            </a:lvl7pPr>
            <a:lvl8pPr lvl="7">
              <a:lnSpc>
                <a:spcPct val="100000"/>
              </a:lnSpc>
              <a:spcBef>
                <a:spcPts val="0"/>
              </a:spcBef>
              <a:spcAft>
                <a:spcPts val="0"/>
              </a:spcAft>
              <a:buNone/>
              <a:defRPr sz="1400" b="0">
                <a:solidFill>
                  <a:schemeClr val="accent4"/>
                </a:solidFill>
              </a:defRPr>
            </a:lvl8pPr>
            <a:lvl9pPr lvl="8">
              <a:lnSpc>
                <a:spcPct val="100000"/>
              </a:lnSpc>
              <a:spcBef>
                <a:spcPts val="0"/>
              </a:spcBef>
              <a:spcAft>
                <a:spcPts val="0"/>
              </a:spcAft>
              <a:buNone/>
              <a:defRPr sz="1400" b="0">
                <a:solidFill>
                  <a:schemeClr val="accent4"/>
                </a:solidFill>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38_Text (Third)">
  <p:cSld name="TITLE_AND_BODY_2_1_2">
    <p:bg>
      <p:bgPr>
        <a:solidFill>
          <a:schemeClr val="dk1"/>
        </a:solidFill>
        <a:effectLst/>
      </p:bgPr>
    </p:bg>
    <p:spTree>
      <p:nvGrpSpPr>
        <p:cNvPr id="1" name="Shape 484"/>
        <p:cNvGrpSpPr/>
        <p:nvPr/>
      </p:nvGrpSpPr>
      <p:grpSpPr>
        <a:xfrm>
          <a:off x="0" y="0"/>
          <a:ext cx="0" cy="0"/>
          <a:chOff x="0" y="0"/>
          <a:chExt cx="0" cy="0"/>
        </a:xfrm>
      </p:grpSpPr>
      <p:sp>
        <p:nvSpPr>
          <p:cNvPr id="485" name="Google Shape;485;p66"/>
          <p:cNvSpPr txBox="1">
            <a:spLocks noGrp="1"/>
          </p:cNvSpPr>
          <p:nvPr>
            <p:ph type="title"/>
          </p:nvPr>
        </p:nvSpPr>
        <p:spPr>
          <a:xfrm>
            <a:off x="777240" y="2532888"/>
            <a:ext cx="4928700" cy="2569500"/>
          </a:xfrm>
          <a:prstGeom prst="rect">
            <a:avLst/>
          </a:prstGeom>
        </p:spPr>
        <p:txBody>
          <a:bodyPr spcFirstLastPara="1" wrap="square" lIns="0" tIns="0" rIns="0" bIns="0" anchor="b" anchorCtr="0">
            <a:noAutofit/>
          </a:bodyPr>
          <a:lstStyle>
            <a:lvl1pPr lvl="0">
              <a:spcBef>
                <a:spcPts val="0"/>
              </a:spcBef>
              <a:spcAft>
                <a:spcPts val="0"/>
              </a:spcAft>
              <a:buClr>
                <a:schemeClr val="accent4"/>
              </a:buClr>
              <a:buSzPts val="5600"/>
              <a:buNone/>
              <a:defRPr>
                <a:solidFill>
                  <a:schemeClr val="accent4"/>
                </a:solidFill>
              </a:defRPr>
            </a:lvl1pPr>
            <a:lvl2pPr lvl="1">
              <a:spcBef>
                <a:spcPts val="0"/>
              </a:spcBef>
              <a:spcAft>
                <a:spcPts val="0"/>
              </a:spcAft>
              <a:buClr>
                <a:schemeClr val="accent4"/>
              </a:buClr>
              <a:buSzPts val="5600"/>
              <a:buNone/>
              <a:defRPr>
                <a:solidFill>
                  <a:schemeClr val="accent4"/>
                </a:solidFill>
              </a:defRPr>
            </a:lvl2pPr>
            <a:lvl3pPr lvl="2">
              <a:spcBef>
                <a:spcPts val="0"/>
              </a:spcBef>
              <a:spcAft>
                <a:spcPts val="0"/>
              </a:spcAft>
              <a:buClr>
                <a:schemeClr val="accent4"/>
              </a:buClr>
              <a:buSzPts val="5600"/>
              <a:buNone/>
              <a:defRPr>
                <a:solidFill>
                  <a:schemeClr val="accent4"/>
                </a:solidFill>
              </a:defRPr>
            </a:lvl3pPr>
            <a:lvl4pPr lvl="3">
              <a:spcBef>
                <a:spcPts val="0"/>
              </a:spcBef>
              <a:spcAft>
                <a:spcPts val="0"/>
              </a:spcAft>
              <a:buClr>
                <a:schemeClr val="accent4"/>
              </a:buClr>
              <a:buSzPts val="5600"/>
              <a:buNone/>
              <a:defRPr>
                <a:solidFill>
                  <a:schemeClr val="accent4"/>
                </a:solidFill>
              </a:defRPr>
            </a:lvl4pPr>
            <a:lvl5pPr lvl="4">
              <a:spcBef>
                <a:spcPts val="0"/>
              </a:spcBef>
              <a:spcAft>
                <a:spcPts val="0"/>
              </a:spcAft>
              <a:buClr>
                <a:schemeClr val="accent4"/>
              </a:buClr>
              <a:buSzPts val="5600"/>
              <a:buNone/>
              <a:defRPr>
                <a:solidFill>
                  <a:schemeClr val="accent4"/>
                </a:solidFill>
              </a:defRPr>
            </a:lvl5pPr>
            <a:lvl6pPr lvl="5">
              <a:spcBef>
                <a:spcPts val="0"/>
              </a:spcBef>
              <a:spcAft>
                <a:spcPts val="0"/>
              </a:spcAft>
              <a:buClr>
                <a:schemeClr val="accent4"/>
              </a:buClr>
              <a:buSzPts val="5600"/>
              <a:buNone/>
              <a:defRPr>
                <a:solidFill>
                  <a:schemeClr val="accent4"/>
                </a:solidFill>
              </a:defRPr>
            </a:lvl6pPr>
            <a:lvl7pPr lvl="6">
              <a:spcBef>
                <a:spcPts val="0"/>
              </a:spcBef>
              <a:spcAft>
                <a:spcPts val="0"/>
              </a:spcAft>
              <a:buClr>
                <a:schemeClr val="accent4"/>
              </a:buClr>
              <a:buSzPts val="5600"/>
              <a:buNone/>
              <a:defRPr>
                <a:solidFill>
                  <a:schemeClr val="accent4"/>
                </a:solidFill>
              </a:defRPr>
            </a:lvl7pPr>
            <a:lvl8pPr lvl="7">
              <a:spcBef>
                <a:spcPts val="0"/>
              </a:spcBef>
              <a:spcAft>
                <a:spcPts val="0"/>
              </a:spcAft>
              <a:buClr>
                <a:schemeClr val="accent4"/>
              </a:buClr>
              <a:buSzPts val="5600"/>
              <a:buNone/>
              <a:defRPr>
                <a:solidFill>
                  <a:schemeClr val="accent4"/>
                </a:solidFill>
              </a:defRPr>
            </a:lvl8pPr>
            <a:lvl9pPr lvl="8">
              <a:spcBef>
                <a:spcPts val="0"/>
              </a:spcBef>
              <a:spcAft>
                <a:spcPts val="0"/>
              </a:spcAft>
              <a:buClr>
                <a:schemeClr val="accent4"/>
              </a:buClr>
              <a:buSzPts val="5600"/>
              <a:buNone/>
              <a:defRPr>
                <a:solidFill>
                  <a:schemeClr val="accent4"/>
                </a:solidFill>
              </a:defRPr>
            </a:lvl9pPr>
          </a:lstStyle>
          <a:p>
            <a:endParaRPr/>
          </a:p>
        </p:txBody>
      </p:sp>
      <p:sp>
        <p:nvSpPr>
          <p:cNvPr id="486" name="Google Shape;486;p66"/>
          <p:cNvSpPr txBox="1">
            <a:spLocks noGrp="1"/>
          </p:cNvSpPr>
          <p:nvPr>
            <p:ph type="body" idx="1"/>
          </p:nvPr>
        </p:nvSpPr>
        <p:spPr>
          <a:xfrm>
            <a:off x="777240" y="5742432"/>
            <a:ext cx="4928700" cy="3744300"/>
          </a:xfrm>
          <a:prstGeom prst="rect">
            <a:avLst/>
          </a:prstGeom>
        </p:spPr>
        <p:txBody>
          <a:bodyPr spcFirstLastPara="1" wrap="square" lIns="0" tIns="0" rIns="0" bIns="0" anchor="t" anchorCtr="0">
            <a:noAutofit/>
          </a:bodyPr>
          <a:lstStyle>
            <a:lvl1pPr marL="457200" lvl="0" indent="-342900">
              <a:spcBef>
                <a:spcPts val="0"/>
              </a:spcBef>
              <a:spcAft>
                <a:spcPts val="0"/>
              </a:spcAft>
              <a:buClr>
                <a:schemeClr val="accent4"/>
              </a:buClr>
              <a:buSzPts val="1800"/>
              <a:buChar char="•"/>
              <a:defRPr>
                <a:solidFill>
                  <a:schemeClr val="accent4"/>
                </a:solidFill>
              </a:defRPr>
            </a:lvl1pPr>
            <a:lvl2pPr marL="914400" lvl="1" indent="-342900">
              <a:spcBef>
                <a:spcPts val="1000"/>
              </a:spcBef>
              <a:spcAft>
                <a:spcPts val="0"/>
              </a:spcAft>
              <a:buClr>
                <a:schemeClr val="accent4"/>
              </a:buClr>
              <a:buSzPts val="1800"/>
              <a:buChar char="﹘"/>
              <a:defRPr>
                <a:solidFill>
                  <a:schemeClr val="accent4"/>
                </a:solidFill>
              </a:defRPr>
            </a:lvl2pPr>
            <a:lvl3pPr marL="1371600" lvl="2" indent="-342900">
              <a:spcBef>
                <a:spcPts val="1000"/>
              </a:spcBef>
              <a:spcAft>
                <a:spcPts val="0"/>
              </a:spcAft>
              <a:buClr>
                <a:schemeClr val="accent4"/>
              </a:buClr>
              <a:buSzPts val="1800"/>
              <a:buChar char="﹘"/>
              <a:defRPr>
                <a:solidFill>
                  <a:schemeClr val="accent4"/>
                </a:solidFill>
              </a:defRPr>
            </a:lvl3pPr>
            <a:lvl4pPr marL="1828800" lvl="3" indent="-342900">
              <a:spcBef>
                <a:spcPts val="1000"/>
              </a:spcBef>
              <a:spcAft>
                <a:spcPts val="0"/>
              </a:spcAft>
              <a:buClr>
                <a:schemeClr val="accent4"/>
              </a:buClr>
              <a:buSzPts val="1800"/>
              <a:buChar char="﹘"/>
              <a:defRPr>
                <a:solidFill>
                  <a:schemeClr val="accent4"/>
                </a:solidFill>
              </a:defRPr>
            </a:lvl4pPr>
            <a:lvl5pPr marL="2286000" lvl="4" indent="-342900">
              <a:spcBef>
                <a:spcPts val="1000"/>
              </a:spcBef>
              <a:spcAft>
                <a:spcPts val="0"/>
              </a:spcAft>
              <a:buClr>
                <a:schemeClr val="accent4"/>
              </a:buClr>
              <a:buSzPts val="1800"/>
              <a:buChar char="﹘"/>
              <a:defRPr>
                <a:solidFill>
                  <a:schemeClr val="accent4"/>
                </a:solidFill>
              </a:defRPr>
            </a:lvl5pPr>
            <a:lvl6pPr marL="2743200" lvl="5" indent="-342900">
              <a:spcBef>
                <a:spcPts val="1000"/>
              </a:spcBef>
              <a:spcAft>
                <a:spcPts val="0"/>
              </a:spcAft>
              <a:buClr>
                <a:schemeClr val="accent4"/>
              </a:buClr>
              <a:buSzPts val="1800"/>
              <a:buChar char="﹘"/>
              <a:defRPr>
                <a:solidFill>
                  <a:schemeClr val="accent4"/>
                </a:solidFill>
              </a:defRPr>
            </a:lvl6pPr>
            <a:lvl7pPr marL="3200400" lvl="6" indent="-342900">
              <a:spcBef>
                <a:spcPts val="1000"/>
              </a:spcBef>
              <a:spcAft>
                <a:spcPts val="0"/>
              </a:spcAft>
              <a:buClr>
                <a:schemeClr val="accent4"/>
              </a:buClr>
              <a:buSzPts val="1800"/>
              <a:buChar char="﹘"/>
              <a:defRPr>
                <a:solidFill>
                  <a:schemeClr val="accent4"/>
                </a:solidFill>
              </a:defRPr>
            </a:lvl7pPr>
            <a:lvl8pPr marL="3657600" lvl="7" indent="-342900">
              <a:spcBef>
                <a:spcPts val="1000"/>
              </a:spcBef>
              <a:spcAft>
                <a:spcPts val="0"/>
              </a:spcAft>
              <a:buClr>
                <a:schemeClr val="accent4"/>
              </a:buClr>
              <a:buSzPts val="1800"/>
              <a:buChar char="﹘"/>
              <a:defRPr>
                <a:solidFill>
                  <a:schemeClr val="accent4"/>
                </a:solidFill>
              </a:defRPr>
            </a:lvl8pPr>
            <a:lvl9pPr marL="4114800" lvl="8" indent="-342900">
              <a:spcBef>
                <a:spcPts val="1000"/>
              </a:spcBef>
              <a:spcAft>
                <a:spcPts val="1000"/>
              </a:spcAft>
              <a:buClr>
                <a:schemeClr val="accent4"/>
              </a:buClr>
              <a:buSzPts val="1800"/>
              <a:buChar char="﹘"/>
              <a:defRPr>
                <a:solidFill>
                  <a:schemeClr val="accent4"/>
                </a:solidFill>
              </a:defRPr>
            </a:lvl9pPr>
          </a:lstStyle>
          <a:p>
            <a:endParaRPr/>
          </a:p>
        </p:txBody>
      </p:sp>
      <p:sp>
        <p:nvSpPr>
          <p:cNvPr id="487" name="Google Shape;487;p66"/>
          <p:cNvSpPr txBox="1">
            <a:spLocks noGrp="1"/>
          </p:cNvSpPr>
          <p:nvPr>
            <p:ph type="subTitle" idx="2"/>
          </p:nvPr>
        </p:nvSpPr>
        <p:spPr>
          <a:xfrm>
            <a:off x="429768" y="429768"/>
            <a:ext cx="49287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solidFill>
                  <a:schemeClr val="accent4"/>
                </a:solidFill>
              </a:defRPr>
            </a:lvl1pPr>
            <a:lvl2pPr lvl="1">
              <a:lnSpc>
                <a:spcPct val="120000"/>
              </a:lnSpc>
              <a:spcBef>
                <a:spcPts val="0"/>
              </a:spcBef>
              <a:spcAft>
                <a:spcPts val="0"/>
              </a:spcAft>
              <a:buNone/>
              <a:defRPr sz="1800">
                <a:solidFill>
                  <a:schemeClr val="accent4"/>
                </a:solidFill>
              </a:defRPr>
            </a:lvl2pPr>
            <a:lvl3pPr lvl="2">
              <a:lnSpc>
                <a:spcPct val="120000"/>
              </a:lnSpc>
              <a:spcBef>
                <a:spcPts val="0"/>
              </a:spcBef>
              <a:spcAft>
                <a:spcPts val="0"/>
              </a:spcAft>
              <a:buNone/>
              <a:defRPr sz="1800">
                <a:solidFill>
                  <a:schemeClr val="accent4"/>
                </a:solidFill>
              </a:defRPr>
            </a:lvl3pPr>
            <a:lvl4pPr lvl="3">
              <a:lnSpc>
                <a:spcPct val="120000"/>
              </a:lnSpc>
              <a:spcBef>
                <a:spcPts val="0"/>
              </a:spcBef>
              <a:spcAft>
                <a:spcPts val="0"/>
              </a:spcAft>
              <a:buNone/>
              <a:defRPr sz="1800">
                <a:solidFill>
                  <a:schemeClr val="accent4"/>
                </a:solidFill>
              </a:defRPr>
            </a:lvl4pPr>
            <a:lvl5pPr lvl="4">
              <a:lnSpc>
                <a:spcPct val="120000"/>
              </a:lnSpc>
              <a:spcBef>
                <a:spcPts val="0"/>
              </a:spcBef>
              <a:spcAft>
                <a:spcPts val="0"/>
              </a:spcAft>
              <a:buNone/>
              <a:defRPr sz="1800">
                <a:solidFill>
                  <a:schemeClr val="accent4"/>
                </a:solidFill>
              </a:defRPr>
            </a:lvl5pPr>
            <a:lvl6pPr lvl="5">
              <a:lnSpc>
                <a:spcPct val="120000"/>
              </a:lnSpc>
              <a:spcBef>
                <a:spcPts val="0"/>
              </a:spcBef>
              <a:spcAft>
                <a:spcPts val="0"/>
              </a:spcAft>
              <a:buNone/>
              <a:defRPr sz="1800">
                <a:solidFill>
                  <a:schemeClr val="accent4"/>
                </a:solidFill>
              </a:defRPr>
            </a:lvl6pPr>
            <a:lvl7pPr lvl="6">
              <a:lnSpc>
                <a:spcPct val="120000"/>
              </a:lnSpc>
              <a:spcBef>
                <a:spcPts val="0"/>
              </a:spcBef>
              <a:spcAft>
                <a:spcPts val="0"/>
              </a:spcAft>
              <a:buNone/>
              <a:defRPr sz="1800">
                <a:solidFill>
                  <a:schemeClr val="accent4"/>
                </a:solidFill>
              </a:defRPr>
            </a:lvl7pPr>
            <a:lvl8pPr lvl="7">
              <a:lnSpc>
                <a:spcPct val="120000"/>
              </a:lnSpc>
              <a:spcBef>
                <a:spcPts val="0"/>
              </a:spcBef>
              <a:spcAft>
                <a:spcPts val="0"/>
              </a:spcAft>
              <a:buNone/>
              <a:defRPr sz="1800">
                <a:solidFill>
                  <a:schemeClr val="accent4"/>
                </a:solidFill>
              </a:defRPr>
            </a:lvl8pPr>
            <a:lvl9pPr lvl="8">
              <a:lnSpc>
                <a:spcPct val="120000"/>
              </a:lnSpc>
              <a:spcBef>
                <a:spcPts val="0"/>
              </a:spcBef>
              <a:spcAft>
                <a:spcPts val="0"/>
              </a:spcAft>
              <a:buNone/>
              <a:defRPr sz="1800">
                <a:solidFill>
                  <a:schemeClr val="accent4"/>
                </a:solidFill>
              </a:defRPr>
            </a:lvl9pPr>
          </a:lstStyle>
          <a:p>
            <a:endParaRPr/>
          </a:p>
        </p:txBody>
      </p:sp>
      <p:sp>
        <p:nvSpPr>
          <p:cNvPr id="488" name="Google Shape;488;p66"/>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accent4"/>
                </a:solidFill>
                <a:latin typeface="Montserrat SemiBold"/>
                <a:ea typeface="Montserrat SemiBold"/>
                <a:cs typeface="Montserrat SemiBold"/>
                <a:sym typeface="Montserrat SemiBold"/>
              </a:rPr>
              <a:t>‹#›</a:t>
            </a:fld>
            <a:endParaRPr sz="900" b="1" i="0" u="none" strike="noStrike" cap="none">
              <a:solidFill>
                <a:schemeClr val="accent4"/>
              </a:solidFill>
              <a:latin typeface="Montserrat SemiBold"/>
              <a:ea typeface="Montserrat SemiBold"/>
              <a:cs typeface="Montserrat SemiBold"/>
              <a:sym typeface="Montserrat SemiBold"/>
            </a:endParaRPr>
          </a:p>
        </p:txBody>
      </p:sp>
      <p:grpSp>
        <p:nvGrpSpPr>
          <p:cNvPr id="489" name="Google Shape;489;p66"/>
          <p:cNvGrpSpPr/>
          <p:nvPr/>
        </p:nvGrpSpPr>
        <p:grpSpPr>
          <a:xfrm>
            <a:off x="744554" y="9667704"/>
            <a:ext cx="757005" cy="151663"/>
            <a:chOff x="3610015" y="6016276"/>
            <a:chExt cx="1701900" cy="341200"/>
          </a:xfrm>
        </p:grpSpPr>
        <p:grpSp>
          <p:nvGrpSpPr>
            <p:cNvPr id="490" name="Google Shape;490;p66"/>
            <p:cNvGrpSpPr/>
            <p:nvPr/>
          </p:nvGrpSpPr>
          <p:grpSpPr>
            <a:xfrm>
              <a:off x="4234632" y="6027258"/>
              <a:ext cx="1077283" cy="330123"/>
              <a:chOff x="4234632" y="6027258"/>
              <a:chExt cx="1077283" cy="330123"/>
            </a:xfrm>
          </p:grpSpPr>
          <p:sp>
            <p:nvSpPr>
              <p:cNvPr id="491" name="Google Shape;491;p66"/>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492" name="Google Shape;492;p66"/>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493" name="Google Shape;493;p66"/>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494" name="Google Shape;494;p66"/>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495" name="Google Shape;495;p66"/>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496" name="Google Shape;496;p66"/>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solidFill>
                  <a:schemeClr val="accent4"/>
                </a:solidFill>
              </a:defRPr>
            </a:lvl1pPr>
            <a:lvl2pPr lvl="1">
              <a:lnSpc>
                <a:spcPct val="100000"/>
              </a:lnSpc>
              <a:spcBef>
                <a:spcPts val="0"/>
              </a:spcBef>
              <a:spcAft>
                <a:spcPts val="0"/>
              </a:spcAft>
              <a:buNone/>
              <a:defRPr sz="1400" b="0">
                <a:solidFill>
                  <a:schemeClr val="accent4"/>
                </a:solidFill>
              </a:defRPr>
            </a:lvl2pPr>
            <a:lvl3pPr lvl="2">
              <a:lnSpc>
                <a:spcPct val="100000"/>
              </a:lnSpc>
              <a:spcBef>
                <a:spcPts val="0"/>
              </a:spcBef>
              <a:spcAft>
                <a:spcPts val="0"/>
              </a:spcAft>
              <a:buNone/>
              <a:defRPr sz="1400" b="0">
                <a:solidFill>
                  <a:schemeClr val="accent4"/>
                </a:solidFill>
              </a:defRPr>
            </a:lvl3pPr>
            <a:lvl4pPr lvl="3">
              <a:lnSpc>
                <a:spcPct val="100000"/>
              </a:lnSpc>
              <a:spcBef>
                <a:spcPts val="0"/>
              </a:spcBef>
              <a:spcAft>
                <a:spcPts val="0"/>
              </a:spcAft>
              <a:buNone/>
              <a:defRPr sz="1400" b="0">
                <a:solidFill>
                  <a:schemeClr val="accent4"/>
                </a:solidFill>
              </a:defRPr>
            </a:lvl4pPr>
            <a:lvl5pPr lvl="4">
              <a:lnSpc>
                <a:spcPct val="100000"/>
              </a:lnSpc>
              <a:spcBef>
                <a:spcPts val="0"/>
              </a:spcBef>
              <a:spcAft>
                <a:spcPts val="0"/>
              </a:spcAft>
              <a:buNone/>
              <a:defRPr sz="1400" b="0">
                <a:solidFill>
                  <a:schemeClr val="accent4"/>
                </a:solidFill>
              </a:defRPr>
            </a:lvl5pPr>
            <a:lvl6pPr lvl="5">
              <a:lnSpc>
                <a:spcPct val="100000"/>
              </a:lnSpc>
              <a:spcBef>
                <a:spcPts val="0"/>
              </a:spcBef>
              <a:spcAft>
                <a:spcPts val="0"/>
              </a:spcAft>
              <a:buNone/>
              <a:defRPr sz="1400" b="0">
                <a:solidFill>
                  <a:schemeClr val="accent4"/>
                </a:solidFill>
              </a:defRPr>
            </a:lvl6pPr>
            <a:lvl7pPr lvl="6">
              <a:lnSpc>
                <a:spcPct val="100000"/>
              </a:lnSpc>
              <a:spcBef>
                <a:spcPts val="0"/>
              </a:spcBef>
              <a:spcAft>
                <a:spcPts val="0"/>
              </a:spcAft>
              <a:buNone/>
              <a:defRPr sz="1400" b="0">
                <a:solidFill>
                  <a:schemeClr val="accent4"/>
                </a:solidFill>
              </a:defRPr>
            </a:lvl7pPr>
            <a:lvl8pPr lvl="7">
              <a:lnSpc>
                <a:spcPct val="100000"/>
              </a:lnSpc>
              <a:spcBef>
                <a:spcPts val="0"/>
              </a:spcBef>
              <a:spcAft>
                <a:spcPts val="0"/>
              </a:spcAft>
              <a:buNone/>
              <a:defRPr sz="1400" b="0">
                <a:solidFill>
                  <a:schemeClr val="accent4"/>
                </a:solidFill>
              </a:defRPr>
            </a:lvl8pPr>
            <a:lvl9pPr lvl="8">
              <a:lnSpc>
                <a:spcPct val="100000"/>
              </a:lnSpc>
              <a:spcBef>
                <a:spcPts val="0"/>
              </a:spcBef>
              <a:spcAft>
                <a:spcPts val="0"/>
              </a:spcAft>
              <a:buNone/>
              <a:defRPr sz="1400" b="0">
                <a:solidFill>
                  <a:schemeClr val="accent4"/>
                </a:solidFill>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41_Columns (Two)">
  <p:cSld name="TITLE_AND_BODY_2_2_2">
    <p:bg>
      <p:bgPr>
        <a:solidFill>
          <a:schemeClr val="dk1"/>
        </a:solidFill>
        <a:effectLst/>
      </p:bgPr>
    </p:bg>
    <p:spTree>
      <p:nvGrpSpPr>
        <p:cNvPr id="1" name="Shape 497"/>
        <p:cNvGrpSpPr/>
        <p:nvPr/>
      </p:nvGrpSpPr>
      <p:grpSpPr>
        <a:xfrm>
          <a:off x="0" y="0"/>
          <a:ext cx="0" cy="0"/>
          <a:chOff x="0" y="0"/>
          <a:chExt cx="0" cy="0"/>
        </a:xfrm>
      </p:grpSpPr>
      <p:sp>
        <p:nvSpPr>
          <p:cNvPr id="498" name="Google Shape;498;p67"/>
          <p:cNvSpPr txBox="1">
            <a:spLocks noGrp="1"/>
          </p:cNvSpPr>
          <p:nvPr>
            <p:ph type="title"/>
          </p:nvPr>
        </p:nvSpPr>
        <p:spPr>
          <a:xfrm>
            <a:off x="1527048" y="2532888"/>
            <a:ext cx="6336900" cy="2569500"/>
          </a:xfrm>
          <a:prstGeom prst="rect">
            <a:avLst/>
          </a:prstGeom>
        </p:spPr>
        <p:txBody>
          <a:bodyPr spcFirstLastPara="1" wrap="square" lIns="0" tIns="0" rIns="0" bIns="0" anchor="b" anchorCtr="0">
            <a:noAutofit/>
          </a:bodyPr>
          <a:lstStyle>
            <a:lvl1pPr lvl="0">
              <a:spcBef>
                <a:spcPts val="0"/>
              </a:spcBef>
              <a:spcAft>
                <a:spcPts val="0"/>
              </a:spcAft>
              <a:buClr>
                <a:schemeClr val="accent4"/>
              </a:buClr>
              <a:buSzPts val="5600"/>
              <a:buNone/>
              <a:defRPr>
                <a:solidFill>
                  <a:schemeClr val="accent4"/>
                </a:solidFill>
              </a:defRPr>
            </a:lvl1pPr>
            <a:lvl2pPr lvl="1">
              <a:spcBef>
                <a:spcPts val="0"/>
              </a:spcBef>
              <a:spcAft>
                <a:spcPts val="0"/>
              </a:spcAft>
              <a:buClr>
                <a:schemeClr val="accent4"/>
              </a:buClr>
              <a:buSzPts val="5600"/>
              <a:buNone/>
              <a:defRPr>
                <a:solidFill>
                  <a:schemeClr val="accent4"/>
                </a:solidFill>
              </a:defRPr>
            </a:lvl2pPr>
            <a:lvl3pPr lvl="2">
              <a:spcBef>
                <a:spcPts val="0"/>
              </a:spcBef>
              <a:spcAft>
                <a:spcPts val="0"/>
              </a:spcAft>
              <a:buClr>
                <a:schemeClr val="accent4"/>
              </a:buClr>
              <a:buSzPts val="5600"/>
              <a:buNone/>
              <a:defRPr>
                <a:solidFill>
                  <a:schemeClr val="accent4"/>
                </a:solidFill>
              </a:defRPr>
            </a:lvl3pPr>
            <a:lvl4pPr lvl="3">
              <a:spcBef>
                <a:spcPts val="0"/>
              </a:spcBef>
              <a:spcAft>
                <a:spcPts val="0"/>
              </a:spcAft>
              <a:buClr>
                <a:schemeClr val="accent4"/>
              </a:buClr>
              <a:buSzPts val="5600"/>
              <a:buNone/>
              <a:defRPr>
                <a:solidFill>
                  <a:schemeClr val="accent4"/>
                </a:solidFill>
              </a:defRPr>
            </a:lvl4pPr>
            <a:lvl5pPr lvl="4">
              <a:spcBef>
                <a:spcPts val="0"/>
              </a:spcBef>
              <a:spcAft>
                <a:spcPts val="0"/>
              </a:spcAft>
              <a:buClr>
                <a:schemeClr val="accent4"/>
              </a:buClr>
              <a:buSzPts val="5600"/>
              <a:buNone/>
              <a:defRPr>
                <a:solidFill>
                  <a:schemeClr val="accent4"/>
                </a:solidFill>
              </a:defRPr>
            </a:lvl5pPr>
            <a:lvl6pPr lvl="5">
              <a:spcBef>
                <a:spcPts val="0"/>
              </a:spcBef>
              <a:spcAft>
                <a:spcPts val="0"/>
              </a:spcAft>
              <a:buClr>
                <a:schemeClr val="accent4"/>
              </a:buClr>
              <a:buSzPts val="5600"/>
              <a:buNone/>
              <a:defRPr>
                <a:solidFill>
                  <a:schemeClr val="accent4"/>
                </a:solidFill>
              </a:defRPr>
            </a:lvl6pPr>
            <a:lvl7pPr lvl="6">
              <a:spcBef>
                <a:spcPts val="0"/>
              </a:spcBef>
              <a:spcAft>
                <a:spcPts val="0"/>
              </a:spcAft>
              <a:buClr>
                <a:schemeClr val="accent4"/>
              </a:buClr>
              <a:buSzPts val="5600"/>
              <a:buNone/>
              <a:defRPr>
                <a:solidFill>
                  <a:schemeClr val="accent4"/>
                </a:solidFill>
              </a:defRPr>
            </a:lvl7pPr>
            <a:lvl8pPr lvl="7">
              <a:spcBef>
                <a:spcPts val="0"/>
              </a:spcBef>
              <a:spcAft>
                <a:spcPts val="0"/>
              </a:spcAft>
              <a:buClr>
                <a:schemeClr val="accent4"/>
              </a:buClr>
              <a:buSzPts val="5600"/>
              <a:buNone/>
              <a:defRPr>
                <a:solidFill>
                  <a:schemeClr val="accent4"/>
                </a:solidFill>
              </a:defRPr>
            </a:lvl8pPr>
            <a:lvl9pPr lvl="8">
              <a:spcBef>
                <a:spcPts val="0"/>
              </a:spcBef>
              <a:spcAft>
                <a:spcPts val="0"/>
              </a:spcAft>
              <a:buClr>
                <a:schemeClr val="accent4"/>
              </a:buClr>
              <a:buSzPts val="5600"/>
              <a:buNone/>
              <a:defRPr>
                <a:solidFill>
                  <a:schemeClr val="accent4"/>
                </a:solidFill>
              </a:defRPr>
            </a:lvl9pPr>
          </a:lstStyle>
          <a:p>
            <a:endParaRPr/>
          </a:p>
        </p:txBody>
      </p:sp>
      <p:sp>
        <p:nvSpPr>
          <p:cNvPr id="499" name="Google Shape;499;p67"/>
          <p:cNvSpPr txBox="1">
            <a:spLocks noGrp="1"/>
          </p:cNvSpPr>
          <p:nvPr>
            <p:ph type="body" idx="1"/>
          </p:nvPr>
        </p:nvSpPr>
        <p:spPr>
          <a:xfrm>
            <a:off x="1527048" y="5751576"/>
            <a:ext cx="6336900" cy="3744300"/>
          </a:xfrm>
          <a:prstGeom prst="rect">
            <a:avLst/>
          </a:prstGeom>
        </p:spPr>
        <p:txBody>
          <a:bodyPr spcFirstLastPara="1" wrap="square" lIns="0" tIns="0" rIns="0" bIns="0" anchor="t" anchorCtr="0">
            <a:noAutofit/>
          </a:bodyPr>
          <a:lstStyle>
            <a:lvl1pPr marL="457200" lvl="0" indent="-342900">
              <a:spcBef>
                <a:spcPts val="0"/>
              </a:spcBef>
              <a:spcAft>
                <a:spcPts val="0"/>
              </a:spcAft>
              <a:buClr>
                <a:schemeClr val="accent4"/>
              </a:buClr>
              <a:buSzPts val="1800"/>
              <a:buChar char="•"/>
              <a:defRPr>
                <a:solidFill>
                  <a:schemeClr val="accent4"/>
                </a:solidFill>
              </a:defRPr>
            </a:lvl1pPr>
            <a:lvl2pPr marL="914400" lvl="1" indent="-342900">
              <a:spcBef>
                <a:spcPts val="1000"/>
              </a:spcBef>
              <a:spcAft>
                <a:spcPts val="0"/>
              </a:spcAft>
              <a:buClr>
                <a:schemeClr val="accent4"/>
              </a:buClr>
              <a:buSzPts val="1800"/>
              <a:buChar char="﹘"/>
              <a:defRPr>
                <a:solidFill>
                  <a:schemeClr val="accent4"/>
                </a:solidFill>
              </a:defRPr>
            </a:lvl2pPr>
            <a:lvl3pPr marL="1371600" lvl="2" indent="-342900">
              <a:spcBef>
                <a:spcPts val="1000"/>
              </a:spcBef>
              <a:spcAft>
                <a:spcPts val="0"/>
              </a:spcAft>
              <a:buClr>
                <a:schemeClr val="accent4"/>
              </a:buClr>
              <a:buSzPts val="1800"/>
              <a:buChar char="﹘"/>
              <a:defRPr>
                <a:solidFill>
                  <a:schemeClr val="accent4"/>
                </a:solidFill>
              </a:defRPr>
            </a:lvl3pPr>
            <a:lvl4pPr marL="1828800" lvl="3" indent="-342900">
              <a:spcBef>
                <a:spcPts val="1000"/>
              </a:spcBef>
              <a:spcAft>
                <a:spcPts val="0"/>
              </a:spcAft>
              <a:buClr>
                <a:schemeClr val="accent4"/>
              </a:buClr>
              <a:buSzPts val="1800"/>
              <a:buChar char="﹘"/>
              <a:defRPr>
                <a:solidFill>
                  <a:schemeClr val="accent4"/>
                </a:solidFill>
              </a:defRPr>
            </a:lvl4pPr>
            <a:lvl5pPr marL="2286000" lvl="4" indent="-342900">
              <a:spcBef>
                <a:spcPts val="1000"/>
              </a:spcBef>
              <a:spcAft>
                <a:spcPts val="0"/>
              </a:spcAft>
              <a:buClr>
                <a:schemeClr val="accent4"/>
              </a:buClr>
              <a:buSzPts val="1800"/>
              <a:buChar char="﹘"/>
              <a:defRPr>
                <a:solidFill>
                  <a:schemeClr val="accent4"/>
                </a:solidFill>
              </a:defRPr>
            </a:lvl5pPr>
            <a:lvl6pPr marL="2743200" lvl="5" indent="-342900">
              <a:spcBef>
                <a:spcPts val="1000"/>
              </a:spcBef>
              <a:spcAft>
                <a:spcPts val="0"/>
              </a:spcAft>
              <a:buClr>
                <a:schemeClr val="accent4"/>
              </a:buClr>
              <a:buSzPts val="1800"/>
              <a:buChar char="﹘"/>
              <a:defRPr>
                <a:solidFill>
                  <a:schemeClr val="accent4"/>
                </a:solidFill>
              </a:defRPr>
            </a:lvl6pPr>
            <a:lvl7pPr marL="3200400" lvl="6" indent="-342900">
              <a:spcBef>
                <a:spcPts val="1000"/>
              </a:spcBef>
              <a:spcAft>
                <a:spcPts val="0"/>
              </a:spcAft>
              <a:buClr>
                <a:schemeClr val="accent4"/>
              </a:buClr>
              <a:buSzPts val="1800"/>
              <a:buChar char="﹘"/>
              <a:defRPr>
                <a:solidFill>
                  <a:schemeClr val="accent4"/>
                </a:solidFill>
              </a:defRPr>
            </a:lvl7pPr>
            <a:lvl8pPr marL="3657600" lvl="7" indent="-342900">
              <a:spcBef>
                <a:spcPts val="1000"/>
              </a:spcBef>
              <a:spcAft>
                <a:spcPts val="0"/>
              </a:spcAft>
              <a:buClr>
                <a:schemeClr val="accent4"/>
              </a:buClr>
              <a:buSzPts val="1800"/>
              <a:buChar char="﹘"/>
              <a:defRPr>
                <a:solidFill>
                  <a:schemeClr val="accent4"/>
                </a:solidFill>
              </a:defRPr>
            </a:lvl8pPr>
            <a:lvl9pPr marL="4114800" lvl="8" indent="-342900">
              <a:spcBef>
                <a:spcPts val="1000"/>
              </a:spcBef>
              <a:spcAft>
                <a:spcPts val="1000"/>
              </a:spcAft>
              <a:buClr>
                <a:schemeClr val="accent4"/>
              </a:buClr>
              <a:buSzPts val="1800"/>
              <a:buChar char="﹘"/>
              <a:defRPr>
                <a:solidFill>
                  <a:schemeClr val="accent4"/>
                </a:solidFill>
              </a:defRPr>
            </a:lvl9pPr>
          </a:lstStyle>
          <a:p>
            <a:endParaRPr/>
          </a:p>
        </p:txBody>
      </p:sp>
      <p:sp>
        <p:nvSpPr>
          <p:cNvPr id="500" name="Google Shape;500;p67"/>
          <p:cNvSpPr txBox="1">
            <a:spLocks noGrp="1"/>
          </p:cNvSpPr>
          <p:nvPr>
            <p:ph type="subTitle" idx="2"/>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solidFill>
                  <a:schemeClr val="accent4"/>
                </a:solidFill>
              </a:defRPr>
            </a:lvl1pPr>
            <a:lvl2pPr lvl="1">
              <a:lnSpc>
                <a:spcPct val="120000"/>
              </a:lnSpc>
              <a:spcBef>
                <a:spcPts val="0"/>
              </a:spcBef>
              <a:spcAft>
                <a:spcPts val="0"/>
              </a:spcAft>
              <a:buNone/>
              <a:defRPr sz="1800">
                <a:solidFill>
                  <a:schemeClr val="accent4"/>
                </a:solidFill>
              </a:defRPr>
            </a:lvl2pPr>
            <a:lvl3pPr lvl="2">
              <a:lnSpc>
                <a:spcPct val="120000"/>
              </a:lnSpc>
              <a:spcBef>
                <a:spcPts val="0"/>
              </a:spcBef>
              <a:spcAft>
                <a:spcPts val="0"/>
              </a:spcAft>
              <a:buNone/>
              <a:defRPr sz="1800">
                <a:solidFill>
                  <a:schemeClr val="accent4"/>
                </a:solidFill>
              </a:defRPr>
            </a:lvl3pPr>
            <a:lvl4pPr lvl="3">
              <a:lnSpc>
                <a:spcPct val="120000"/>
              </a:lnSpc>
              <a:spcBef>
                <a:spcPts val="0"/>
              </a:spcBef>
              <a:spcAft>
                <a:spcPts val="0"/>
              </a:spcAft>
              <a:buNone/>
              <a:defRPr sz="1800">
                <a:solidFill>
                  <a:schemeClr val="accent4"/>
                </a:solidFill>
              </a:defRPr>
            </a:lvl4pPr>
            <a:lvl5pPr lvl="4">
              <a:lnSpc>
                <a:spcPct val="120000"/>
              </a:lnSpc>
              <a:spcBef>
                <a:spcPts val="0"/>
              </a:spcBef>
              <a:spcAft>
                <a:spcPts val="0"/>
              </a:spcAft>
              <a:buNone/>
              <a:defRPr sz="1800">
                <a:solidFill>
                  <a:schemeClr val="accent4"/>
                </a:solidFill>
              </a:defRPr>
            </a:lvl5pPr>
            <a:lvl6pPr lvl="5">
              <a:lnSpc>
                <a:spcPct val="120000"/>
              </a:lnSpc>
              <a:spcBef>
                <a:spcPts val="0"/>
              </a:spcBef>
              <a:spcAft>
                <a:spcPts val="0"/>
              </a:spcAft>
              <a:buNone/>
              <a:defRPr sz="1800">
                <a:solidFill>
                  <a:schemeClr val="accent4"/>
                </a:solidFill>
              </a:defRPr>
            </a:lvl6pPr>
            <a:lvl7pPr lvl="6">
              <a:lnSpc>
                <a:spcPct val="120000"/>
              </a:lnSpc>
              <a:spcBef>
                <a:spcPts val="0"/>
              </a:spcBef>
              <a:spcAft>
                <a:spcPts val="0"/>
              </a:spcAft>
              <a:buNone/>
              <a:defRPr sz="1800">
                <a:solidFill>
                  <a:schemeClr val="accent4"/>
                </a:solidFill>
              </a:defRPr>
            </a:lvl7pPr>
            <a:lvl8pPr lvl="7">
              <a:lnSpc>
                <a:spcPct val="120000"/>
              </a:lnSpc>
              <a:spcBef>
                <a:spcPts val="0"/>
              </a:spcBef>
              <a:spcAft>
                <a:spcPts val="0"/>
              </a:spcAft>
              <a:buNone/>
              <a:defRPr sz="1800">
                <a:solidFill>
                  <a:schemeClr val="accent4"/>
                </a:solidFill>
              </a:defRPr>
            </a:lvl8pPr>
            <a:lvl9pPr lvl="8">
              <a:lnSpc>
                <a:spcPct val="120000"/>
              </a:lnSpc>
              <a:spcBef>
                <a:spcPts val="0"/>
              </a:spcBef>
              <a:spcAft>
                <a:spcPts val="0"/>
              </a:spcAft>
              <a:buNone/>
              <a:defRPr sz="1800">
                <a:solidFill>
                  <a:schemeClr val="accent4"/>
                </a:solidFill>
              </a:defRPr>
            </a:lvl9pPr>
          </a:lstStyle>
          <a:p>
            <a:endParaRPr/>
          </a:p>
        </p:txBody>
      </p:sp>
      <p:sp>
        <p:nvSpPr>
          <p:cNvPr id="501" name="Google Shape;501;p67"/>
          <p:cNvSpPr txBox="1">
            <a:spLocks noGrp="1"/>
          </p:cNvSpPr>
          <p:nvPr>
            <p:ph type="title" idx="3"/>
          </p:nvPr>
        </p:nvSpPr>
        <p:spPr>
          <a:xfrm>
            <a:off x="10433304" y="2532888"/>
            <a:ext cx="6336900" cy="2569500"/>
          </a:xfrm>
          <a:prstGeom prst="rect">
            <a:avLst/>
          </a:prstGeom>
        </p:spPr>
        <p:txBody>
          <a:bodyPr spcFirstLastPara="1" wrap="square" lIns="0" tIns="0" rIns="0" bIns="0" anchor="b" anchorCtr="0">
            <a:noAutofit/>
          </a:bodyPr>
          <a:lstStyle>
            <a:lvl1pPr lvl="0">
              <a:spcBef>
                <a:spcPts val="0"/>
              </a:spcBef>
              <a:spcAft>
                <a:spcPts val="0"/>
              </a:spcAft>
              <a:buClr>
                <a:schemeClr val="accent4"/>
              </a:buClr>
              <a:buSzPts val="5600"/>
              <a:buNone/>
              <a:defRPr>
                <a:solidFill>
                  <a:schemeClr val="accent4"/>
                </a:solidFill>
              </a:defRPr>
            </a:lvl1pPr>
            <a:lvl2pPr lvl="1">
              <a:spcBef>
                <a:spcPts val="0"/>
              </a:spcBef>
              <a:spcAft>
                <a:spcPts val="0"/>
              </a:spcAft>
              <a:buClr>
                <a:schemeClr val="accent4"/>
              </a:buClr>
              <a:buSzPts val="5600"/>
              <a:buNone/>
              <a:defRPr>
                <a:solidFill>
                  <a:schemeClr val="accent4"/>
                </a:solidFill>
              </a:defRPr>
            </a:lvl2pPr>
            <a:lvl3pPr lvl="2">
              <a:spcBef>
                <a:spcPts val="0"/>
              </a:spcBef>
              <a:spcAft>
                <a:spcPts val="0"/>
              </a:spcAft>
              <a:buClr>
                <a:schemeClr val="accent4"/>
              </a:buClr>
              <a:buSzPts val="5600"/>
              <a:buNone/>
              <a:defRPr>
                <a:solidFill>
                  <a:schemeClr val="accent4"/>
                </a:solidFill>
              </a:defRPr>
            </a:lvl3pPr>
            <a:lvl4pPr lvl="3">
              <a:spcBef>
                <a:spcPts val="0"/>
              </a:spcBef>
              <a:spcAft>
                <a:spcPts val="0"/>
              </a:spcAft>
              <a:buClr>
                <a:schemeClr val="accent4"/>
              </a:buClr>
              <a:buSzPts val="5600"/>
              <a:buNone/>
              <a:defRPr>
                <a:solidFill>
                  <a:schemeClr val="accent4"/>
                </a:solidFill>
              </a:defRPr>
            </a:lvl4pPr>
            <a:lvl5pPr lvl="4">
              <a:spcBef>
                <a:spcPts val="0"/>
              </a:spcBef>
              <a:spcAft>
                <a:spcPts val="0"/>
              </a:spcAft>
              <a:buClr>
                <a:schemeClr val="accent4"/>
              </a:buClr>
              <a:buSzPts val="5600"/>
              <a:buNone/>
              <a:defRPr>
                <a:solidFill>
                  <a:schemeClr val="accent4"/>
                </a:solidFill>
              </a:defRPr>
            </a:lvl5pPr>
            <a:lvl6pPr lvl="5">
              <a:spcBef>
                <a:spcPts val="0"/>
              </a:spcBef>
              <a:spcAft>
                <a:spcPts val="0"/>
              </a:spcAft>
              <a:buClr>
                <a:schemeClr val="accent4"/>
              </a:buClr>
              <a:buSzPts val="5600"/>
              <a:buNone/>
              <a:defRPr>
                <a:solidFill>
                  <a:schemeClr val="accent4"/>
                </a:solidFill>
              </a:defRPr>
            </a:lvl6pPr>
            <a:lvl7pPr lvl="6">
              <a:spcBef>
                <a:spcPts val="0"/>
              </a:spcBef>
              <a:spcAft>
                <a:spcPts val="0"/>
              </a:spcAft>
              <a:buClr>
                <a:schemeClr val="accent4"/>
              </a:buClr>
              <a:buSzPts val="5600"/>
              <a:buNone/>
              <a:defRPr>
                <a:solidFill>
                  <a:schemeClr val="accent4"/>
                </a:solidFill>
              </a:defRPr>
            </a:lvl7pPr>
            <a:lvl8pPr lvl="7">
              <a:spcBef>
                <a:spcPts val="0"/>
              </a:spcBef>
              <a:spcAft>
                <a:spcPts val="0"/>
              </a:spcAft>
              <a:buClr>
                <a:schemeClr val="accent4"/>
              </a:buClr>
              <a:buSzPts val="5600"/>
              <a:buNone/>
              <a:defRPr>
                <a:solidFill>
                  <a:schemeClr val="accent4"/>
                </a:solidFill>
              </a:defRPr>
            </a:lvl8pPr>
            <a:lvl9pPr lvl="8">
              <a:spcBef>
                <a:spcPts val="0"/>
              </a:spcBef>
              <a:spcAft>
                <a:spcPts val="0"/>
              </a:spcAft>
              <a:buClr>
                <a:schemeClr val="accent4"/>
              </a:buClr>
              <a:buSzPts val="5600"/>
              <a:buNone/>
              <a:defRPr>
                <a:solidFill>
                  <a:schemeClr val="accent4"/>
                </a:solidFill>
              </a:defRPr>
            </a:lvl9pPr>
          </a:lstStyle>
          <a:p>
            <a:endParaRPr/>
          </a:p>
        </p:txBody>
      </p:sp>
      <p:sp>
        <p:nvSpPr>
          <p:cNvPr id="502" name="Google Shape;502;p67"/>
          <p:cNvSpPr txBox="1">
            <a:spLocks noGrp="1"/>
          </p:cNvSpPr>
          <p:nvPr>
            <p:ph type="body" idx="4"/>
          </p:nvPr>
        </p:nvSpPr>
        <p:spPr>
          <a:xfrm>
            <a:off x="10433304" y="5751576"/>
            <a:ext cx="6336900" cy="3744300"/>
          </a:xfrm>
          <a:prstGeom prst="rect">
            <a:avLst/>
          </a:prstGeom>
        </p:spPr>
        <p:txBody>
          <a:bodyPr spcFirstLastPara="1" wrap="square" lIns="0" tIns="0" rIns="0" bIns="0" anchor="t" anchorCtr="0">
            <a:noAutofit/>
          </a:bodyPr>
          <a:lstStyle>
            <a:lvl1pPr marL="457200" lvl="0" indent="-342900">
              <a:spcBef>
                <a:spcPts val="0"/>
              </a:spcBef>
              <a:spcAft>
                <a:spcPts val="0"/>
              </a:spcAft>
              <a:buClr>
                <a:schemeClr val="accent4"/>
              </a:buClr>
              <a:buSzPts val="1800"/>
              <a:buChar char="•"/>
              <a:defRPr>
                <a:solidFill>
                  <a:schemeClr val="accent4"/>
                </a:solidFill>
              </a:defRPr>
            </a:lvl1pPr>
            <a:lvl2pPr marL="914400" lvl="1" indent="-342900">
              <a:spcBef>
                <a:spcPts val="1000"/>
              </a:spcBef>
              <a:spcAft>
                <a:spcPts val="0"/>
              </a:spcAft>
              <a:buClr>
                <a:schemeClr val="accent4"/>
              </a:buClr>
              <a:buSzPts val="1800"/>
              <a:buChar char="﹘"/>
              <a:defRPr>
                <a:solidFill>
                  <a:schemeClr val="accent4"/>
                </a:solidFill>
              </a:defRPr>
            </a:lvl2pPr>
            <a:lvl3pPr marL="1371600" lvl="2" indent="-342900">
              <a:spcBef>
                <a:spcPts val="1000"/>
              </a:spcBef>
              <a:spcAft>
                <a:spcPts val="0"/>
              </a:spcAft>
              <a:buClr>
                <a:schemeClr val="accent4"/>
              </a:buClr>
              <a:buSzPts val="1800"/>
              <a:buChar char="﹘"/>
              <a:defRPr>
                <a:solidFill>
                  <a:schemeClr val="accent4"/>
                </a:solidFill>
              </a:defRPr>
            </a:lvl3pPr>
            <a:lvl4pPr marL="1828800" lvl="3" indent="-342900">
              <a:spcBef>
                <a:spcPts val="1000"/>
              </a:spcBef>
              <a:spcAft>
                <a:spcPts val="0"/>
              </a:spcAft>
              <a:buClr>
                <a:schemeClr val="accent4"/>
              </a:buClr>
              <a:buSzPts val="1800"/>
              <a:buChar char="﹘"/>
              <a:defRPr>
                <a:solidFill>
                  <a:schemeClr val="accent4"/>
                </a:solidFill>
              </a:defRPr>
            </a:lvl4pPr>
            <a:lvl5pPr marL="2286000" lvl="4" indent="-342900">
              <a:spcBef>
                <a:spcPts val="1000"/>
              </a:spcBef>
              <a:spcAft>
                <a:spcPts val="0"/>
              </a:spcAft>
              <a:buClr>
                <a:schemeClr val="accent4"/>
              </a:buClr>
              <a:buSzPts val="1800"/>
              <a:buChar char="﹘"/>
              <a:defRPr>
                <a:solidFill>
                  <a:schemeClr val="accent4"/>
                </a:solidFill>
              </a:defRPr>
            </a:lvl5pPr>
            <a:lvl6pPr marL="2743200" lvl="5" indent="-342900">
              <a:spcBef>
                <a:spcPts val="1000"/>
              </a:spcBef>
              <a:spcAft>
                <a:spcPts val="0"/>
              </a:spcAft>
              <a:buClr>
                <a:schemeClr val="accent4"/>
              </a:buClr>
              <a:buSzPts val="1800"/>
              <a:buChar char="﹘"/>
              <a:defRPr>
                <a:solidFill>
                  <a:schemeClr val="accent4"/>
                </a:solidFill>
              </a:defRPr>
            </a:lvl6pPr>
            <a:lvl7pPr marL="3200400" lvl="6" indent="-342900">
              <a:spcBef>
                <a:spcPts val="1000"/>
              </a:spcBef>
              <a:spcAft>
                <a:spcPts val="0"/>
              </a:spcAft>
              <a:buClr>
                <a:schemeClr val="accent4"/>
              </a:buClr>
              <a:buSzPts val="1800"/>
              <a:buChar char="﹘"/>
              <a:defRPr>
                <a:solidFill>
                  <a:schemeClr val="accent4"/>
                </a:solidFill>
              </a:defRPr>
            </a:lvl7pPr>
            <a:lvl8pPr marL="3657600" lvl="7" indent="-342900">
              <a:spcBef>
                <a:spcPts val="1000"/>
              </a:spcBef>
              <a:spcAft>
                <a:spcPts val="0"/>
              </a:spcAft>
              <a:buClr>
                <a:schemeClr val="accent4"/>
              </a:buClr>
              <a:buSzPts val="1800"/>
              <a:buChar char="﹘"/>
              <a:defRPr>
                <a:solidFill>
                  <a:schemeClr val="accent4"/>
                </a:solidFill>
              </a:defRPr>
            </a:lvl8pPr>
            <a:lvl9pPr marL="4114800" lvl="8" indent="-342900">
              <a:spcBef>
                <a:spcPts val="1000"/>
              </a:spcBef>
              <a:spcAft>
                <a:spcPts val="1000"/>
              </a:spcAft>
              <a:buClr>
                <a:schemeClr val="accent4"/>
              </a:buClr>
              <a:buSzPts val="1800"/>
              <a:buChar char="﹘"/>
              <a:defRPr>
                <a:solidFill>
                  <a:schemeClr val="accent4"/>
                </a:solidFill>
              </a:defRPr>
            </a:lvl9pPr>
          </a:lstStyle>
          <a:p>
            <a:endParaRPr/>
          </a:p>
        </p:txBody>
      </p:sp>
      <p:sp>
        <p:nvSpPr>
          <p:cNvPr id="503" name="Google Shape;503;p67"/>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accent4"/>
                </a:solidFill>
                <a:latin typeface="Montserrat SemiBold"/>
                <a:ea typeface="Montserrat SemiBold"/>
                <a:cs typeface="Montserrat SemiBold"/>
                <a:sym typeface="Montserrat SemiBold"/>
              </a:rPr>
              <a:t>‹#›</a:t>
            </a:fld>
            <a:endParaRPr sz="900" b="1" i="0" u="none" strike="noStrike" cap="none">
              <a:solidFill>
                <a:schemeClr val="accent4"/>
              </a:solidFill>
              <a:latin typeface="Montserrat SemiBold"/>
              <a:ea typeface="Montserrat SemiBold"/>
              <a:cs typeface="Montserrat SemiBold"/>
              <a:sym typeface="Montserrat SemiBold"/>
            </a:endParaRPr>
          </a:p>
        </p:txBody>
      </p:sp>
      <p:grpSp>
        <p:nvGrpSpPr>
          <p:cNvPr id="504" name="Google Shape;504;p67"/>
          <p:cNvGrpSpPr/>
          <p:nvPr/>
        </p:nvGrpSpPr>
        <p:grpSpPr>
          <a:xfrm>
            <a:off x="744554" y="9667704"/>
            <a:ext cx="757005" cy="151663"/>
            <a:chOff x="3610015" y="6016276"/>
            <a:chExt cx="1701900" cy="341200"/>
          </a:xfrm>
        </p:grpSpPr>
        <p:grpSp>
          <p:nvGrpSpPr>
            <p:cNvPr id="505" name="Google Shape;505;p67"/>
            <p:cNvGrpSpPr/>
            <p:nvPr/>
          </p:nvGrpSpPr>
          <p:grpSpPr>
            <a:xfrm>
              <a:off x="4234632" y="6027258"/>
              <a:ext cx="1077283" cy="330123"/>
              <a:chOff x="4234632" y="6027258"/>
              <a:chExt cx="1077283" cy="330123"/>
            </a:xfrm>
          </p:grpSpPr>
          <p:sp>
            <p:nvSpPr>
              <p:cNvPr id="506" name="Google Shape;506;p67"/>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507" name="Google Shape;507;p67"/>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508" name="Google Shape;508;p67"/>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509" name="Google Shape;509;p67"/>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510" name="Google Shape;510;p67"/>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511" name="Google Shape;511;p67"/>
          <p:cNvSpPr txBox="1">
            <a:spLocks noGrp="1"/>
          </p:cNvSpPr>
          <p:nvPr>
            <p:ph type="subTitle" idx="5"/>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solidFill>
                  <a:schemeClr val="accent4"/>
                </a:solidFill>
              </a:defRPr>
            </a:lvl1pPr>
            <a:lvl2pPr lvl="1">
              <a:lnSpc>
                <a:spcPct val="100000"/>
              </a:lnSpc>
              <a:spcBef>
                <a:spcPts val="0"/>
              </a:spcBef>
              <a:spcAft>
                <a:spcPts val="0"/>
              </a:spcAft>
              <a:buNone/>
              <a:defRPr sz="1400" b="0">
                <a:solidFill>
                  <a:schemeClr val="accent4"/>
                </a:solidFill>
              </a:defRPr>
            </a:lvl2pPr>
            <a:lvl3pPr lvl="2">
              <a:lnSpc>
                <a:spcPct val="100000"/>
              </a:lnSpc>
              <a:spcBef>
                <a:spcPts val="0"/>
              </a:spcBef>
              <a:spcAft>
                <a:spcPts val="0"/>
              </a:spcAft>
              <a:buNone/>
              <a:defRPr sz="1400" b="0">
                <a:solidFill>
                  <a:schemeClr val="accent4"/>
                </a:solidFill>
              </a:defRPr>
            </a:lvl3pPr>
            <a:lvl4pPr lvl="3">
              <a:lnSpc>
                <a:spcPct val="100000"/>
              </a:lnSpc>
              <a:spcBef>
                <a:spcPts val="0"/>
              </a:spcBef>
              <a:spcAft>
                <a:spcPts val="0"/>
              </a:spcAft>
              <a:buNone/>
              <a:defRPr sz="1400" b="0">
                <a:solidFill>
                  <a:schemeClr val="accent4"/>
                </a:solidFill>
              </a:defRPr>
            </a:lvl4pPr>
            <a:lvl5pPr lvl="4">
              <a:lnSpc>
                <a:spcPct val="100000"/>
              </a:lnSpc>
              <a:spcBef>
                <a:spcPts val="0"/>
              </a:spcBef>
              <a:spcAft>
                <a:spcPts val="0"/>
              </a:spcAft>
              <a:buNone/>
              <a:defRPr sz="1400" b="0">
                <a:solidFill>
                  <a:schemeClr val="accent4"/>
                </a:solidFill>
              </a:defRPr>
            </a:lvl5pPr>
            <a:lvl6pPr lvl="5">
              <a:lnSpc>
                <a:spcPct val="100000"/>
              </a:lnSpc>
              <a:spcBef>
                <a:spcPts val="0"/>
              </a:spcBef>
              <a:spcAft>
                <a:spcPts val="0"/>
              </a:spcAft>
              <a:buNone/>
              <a:defRPr sz="1400" b="0">
                <a:solidFill>
                  <a:schemeClr val="accent4"/>
                </a:solidFill>
              </a:defRPr>
            </a:lvl6pPr>
            <a:lvl7pPr lvl="6">
              <a:lnSpc>
                <a:spcPct val="100000"/>
              </a:lnSpc>
              <a:spcBef>
                <a:spcPts val="0"/>
              </a:spcBef>
              <a:spcAft>
                <a:spcPts val="0"/>
              </a:spcAft>
              <a:buNone/>
              <a:defRPr sz="1400" b="0">
                <a:solidFill>
                  <a:schemeClr val="accent4"/>
                </a:solidFill>
              </a:defRPr>
            </a:lvl7pPr>
            <a:lvl8pPr lvl="7">
              <a:lnSpc>
                <a:spcPct val="100000"/>
              </a:lnSpc>
              <a:spcBef>
                <a:spcPts val="0"/>
              </a:spcBef>
              <a:spcAft>
                <a:spcPts val="0"/>
              </a:spcAft>
              <a:buNone/>
              <a:defRPr sz="1400" b="0">
                <a:solidFill>
                  <a:schemeClr val="accent4"/>
                </a:solidFill>
              </a:defRPr>
            </a:lvl8pPr>
            <a:lvl9pPr lvl="8">
              <a:lnSpc>
                <a:spcPct val="100000"/>
              </a:lnSpc>
              <a:spcBef>
                <a:spcPts val="0"/>
              </a:spcBef>
              <a:spcAft>
                <a:spcPts val="0"/>
              </a:spcAft>
              <a:buNone/>
              <a:defRPr sz="1400" b="0">
                <a:solidFill>
                  <a:schemeClr val="accent4"/>
                </a:solidFill>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44_Columns (Three)">
  <p:cSld name="TITLE_AND_BODY_2_2_1_3">
    <p:bg>
      <p:bgPr>
        <a:solidFill>
          <a:schemeClr val="dk1"/>
        </a:solidFill>
        <a:effectLst/>
      </p:bgPr>
    </p:bg>
    <p:spTree>
      <p:nvGrpSpPr>
        <p:cNvPr id="1" name="Shape 512"/>
        <p:cNvGrpSpPr/>
        <p:nvPr/>
      </p:nvGrpSpPr>
      <p:grpSpPr>
        <a:xfrm>
          <a:off x="0" y="0"/>
          <a:ext cx="0" cy="0"/>
          <a:chOff x="0" y="0"/>
          <a:chExt cx="0" cy="0"/>
        </a:xfrm>
      </p:grpSpPr>
      <p:sp>
        <p:nvSpPr>
          <p:cNvPr id="513" name="Google Shape;513;p68"/>
          <p:cNvSpPr txBox="1">
            <a:spLocks noGrp="1"/>
          </p:cNvSpPr>
          <p:nvPr>
            <p:ph type="title"/>
          </p:nvPr>
        </p:nvSpPr>
        <p:spPr>
          <a:xfrm>
            <a:off x="1161288" y="2505456"/>
            <a:ext cx="4224600" cy="1892700"/>
          </a:xfrm>
          <a:prstGeom prst="rect">
            <a:avLst/>
          </a:prstGeom>
        </p:spPr>
        <p:txBody>
          <a:bodyPr spcFirstLastPara="1" wrap="square" lIns="0" tIns="0" rIns="0" bIns="0" anchor="b" anchorCtr="0">
            <a:noAutofit/>
          </a:bodyPr>
          <a:lstStyle>
            <a:lvl1pPr lvl="0">
              <a:lnSpc>
                <a:spcPct val="115000"/>
              </a:lnSpc>
              <a:spcBef>
                <a:spcPts val="0"/>
              </a:spcBef>
              <a:spcAft>
                <a:spcPts val="0"/>
              </a:spcAft>
              <a:buClr>
                <a:schemeClr val="accent4"/>
              </a:buClr>
              <a:buSzPts val="3600"/>
              <a:buNone/>
              <a:defRPr sz="3600">
                <a:solidFill>
                  <a:schemeClr val="accent4"/>
                </a:solidFill>
              </a:defRPr>
            </a:lvl1pPr>
            <a:lvl2pPr lvl="1">
              <a:lnSpc>
                <a:spcPct val="115000"/>
              </a:lnSpc>
              <a:spcBef>
                <a:spcPts val="0"/>
              </a:spcBef>
              <a:spcAft>
                <a:spcPts val="0"/>
              </a:spcAft>
              <a:buClr>
                <a:schemeClr val="accent4"/>
              </a:buClr>
              <a:buSzPts val="3600"/>
              <a:buNone/>
              <a:defRPr sz="3600">
                <a:solidFill>
                  <a:schemeClr val="accent4"/>
                </a:solidFill>
              </a:defRPr>
            </a:lvl2pPr>
            <a:lvl3pPr lvl="2">
              <a:lnSpc>
                <a:spcPct val="115000"/>
              </a:lnSpc>
              <a:spcBef>
                <a:spcPts val="0"/>
              </a:spcBef>
              <a:spcAft>
                <a:spcPts val="0"/>
              </a:spcAft>
              <a:buClr>
                <a:schemeClr val="accent4"/>
              </a:buClr>
              <a:buSzPts val="3600"/>
              <a:buNone/>
              <a:defRPr sz="3600">
                <a:solidFill>
                  <a:schemeClr val="accent4"/>
                </a:solidFill>
              </a:defRPr>
            </a:lvl3pPr>
            <a:lvl4pPr lvl="3">
              <a:lnSpc>
                <a:spcPct val="115000"/>
              </a:lnSpc>
              <a:spcBef>
                <a:spcPts val="0"/>
              </a:spcBef>
              <a:spcAft>
                <a:spcPts val="0"/>
              </a:spcAft>
              <a:buClr>
                <a:schemeClr val="accent4"/>
              </a:buClr>
              <a:buSzPts val="3600"/>
              <a:buNone/>
              <a:defRPr sz="3600">
                <a:solidFill>
                  <a:schemeClr val="accent4"/>
                </a:solidFill>
              </a:defRPr>
            </a:lvl4pPr>
            <a:lvl5pPr lvl="4">
              <a:lnSpc>
                <a:spcPct val="115000"/>
              </a:lnSpc>
              <a:spcBef>
                <a:spcPts val="0"/>
              </a:spcBef>
              <a:spcAft>
                <a:spcPts val="0"/>
              </a:spcAft>
              <a:buClr>
                <a:schemeClr val="accent4"/>
              </a:buClr>
              <a:buSzPts val="3600"/>
              <a:buNone/>
              <a:defRPr sz="3600">
                <a:solidFill>
                  <a:schemeClr val="accent4"/>
                </a:solidFill>
              </a:defRPr>
            </a:lvl5pPr>
            <a:lvl6pPr lvl="5">
              <a:lnSpc>
                <a:spcPct val="115000"/>
              </a:lnSpc>
              <a:spcBef>
                <a:spcPts val="0"/>
              </a:spcBef>
              <a:spcAft>
                <a:spcPts val="0"/>
              </a:spcAft>
              <a:buClr>
                <a:schemeClr val="accent4"/>
              </a:buClr>
              <a:buSzPts val="3600"/>
              <a:buNone/>
              <a:defRPr sz="3600">
                <a:solidFill>
                  <a:schemeClr val="accent4"/>
                </a:solidFill>
              </a:defRPr>
            </a:lvl6pPr>
            <a:lvl7pPr lvl="6">
              <a:lnSpc>
                <a:spcPct val="115000"/>
              </a:lnSpc>
              <a:spcBef>
                <a:spcPts val="0"/>
              </a:spcBef>
              <a:spcAft>
                <a:spcPts val="0"/>
              </a:spcAft>
              <a:buClr>
                <a:schemeClr val="accent4"/>
              </a:buClr>
              <a:buSzPts val="3600"/>
              <a:buNone/>
              <a:defRPr sz="3600">
                <a:solidFill>
                  <a:schemeClr val="accent4"/>
                </a:solidFill>
              </a:defRPr>
            </a:lvl7pPr>
            <a:lvl8pPr lvl="7">
              <a:lnSpc>
                <a:spcPct val="115000"/>
              </a:lnSpc>
              <a:spcBef>
                <a:spcPts val="0"/>
              </a:spcBef>
              <a:spcAft>
                <a:spcPts val="0"/>
              </a:spcAft>
              <a:buClr>
                <a:schemeClr val="accent4"/>
              </a:buClr>
              <a:buSzPts val="3600"/>
              <a:buNone/>
              <a:defRPr sz="3600">
                <a:solidFill>
                  <a:schemeClr val="accent4"/>
                </a:solidFill>
              </a:defRPr>
            </a:lvl8pPr>
            <a:lvl9pPr lvl="8">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514" name="Google Shape;514;p68"/>
          <p:cNvSpPr txBox="1">
            <a:spLocks noGrp="1"/>
          </p:cNvSpPr>
          <p:nvPr>
            <p:ph type="body" idx="1"/>
          </p:nvPr>
        </p:nvSpPr>
        <p:spPr>
          <a:xfrm>
            <a:off x="1161288" y="4956048"/>
            <a:ext cx="4224600" cy="4433400"/>
          </a:xfrm>
          <a:prstGeom prst="rect">
            <a:avLst/>
          </a:prstGeom>
        </p:spPr>
        <p:txBody>
          <a:bodyPr spcFirstLastPara="1" wrap="square" lIns="0" tIns="0" rIns="0" bIns="0" anchor="t" anchorCtr="0">
            <a:noAutofit/>
          </a:bodyPr>
          <a:lstStyle>
            <a:lvl1pPr marL="457200" lvl="0" indent="-342900">
              <a:spcBef>
                <a:spcPts val="0"/>
              </a:spcBef>
              <a:spcAft>
                <a:spcPts val="0"/>
              </a:spcAft>
              <a:buClr>
                <a:schemeClr val="accent4"/>
              </a:buClr>
              <a:buSzPts val="1800"/>
              <a:buChar char="•"/>
              <a:defRPr>
                <a:solidFill>
                  <a:schemeClr val="accent4"/>
                </a:solidFill>
              </a:defRPr>
            </a:lvl1pPr>
            <a:lvl2pPr marL="914400" lvl="1" indent="-342900">
              <a:spcBef>
                <a:spcPts val="1000"/>
              </a:spcBef>
              <a:spcAft>
                <a:spcPts val="0"/>
              </a:spcAft>
              <a:buClr>
                <a:schemeClr val="accent4"/>
              </a:buClr>
              <a:buSzPts val="1800"/>
              <a:buChar char="﹘"/>
              <a:defRPr>
                <a:solidFill>
                  <a:schemeClr val="accent4"/>
                </a:solidFill>
              </a:defRPr>
            </a:lvl2pPr>
            <a:lvl3pPr marL="1371600" lvl="2" indent="-342900">
              <a:spcBef>
                <a:spcPts val="1000"/>
              </a:spcBef>
              <a:spcAft>
                <a:spcPts val="0"/>
              </a:spcAft>
              <a:buClr>
                <a:schemeClr val="accent4"/>
              </a:buClr>
              <a:buSzPts val="1800"/>
              <a:buChar char="﹘"/>
              <a:defRPr>
                <a:solidFill>
                  <a:schemeClr val="accent4"/>
                </a:solidFill>
              </a:defRPr>
            </a:lvl3pPr>
            <a:lvl4pPr marL="1828800" lvl="3" indent="-342900">
              <a:spcBef>
                <a:spcPts val="1000"/>
              </a:spcBef>
              <a:spcAft>
                <a:spcPts val="0"/>
              </a:spcAft>
              <a:buClr>
                <a:schemeClr val="accent4"/>
              </a:buClr>
              <a:buSzPts val="1800"/>
              <a:buChar char="﹘"/>
              <a:defRPr>
                <a:solidFill>
                  <a:schemeClr val="accent4"/>
                </a:solidFill>
              </a:defRPr>
            </a:lvl4pPr>
            <a:lvl5pPr marL="2286000" lvl="4" indent="-342900">
              <a:spcBef>
                <a:spcPts val="1000"/>
              </a:spcBef>
              <a:spcAft>
                <a:spcPts val="0"/>
              </a:spcAft>
              <a:buClr>
                <a:schemeClr val="accent4"/>
              </a:buClr>
              <a:buSzPts val="1800"/>
              <a:buChar char="﹘"/>
              <a:defRPr>
                <a:solidFill>
                  <a:schemeClr val="accent4"/>
                </a:solidFill>
              </a:defRPr>
            </a:lvl5pPr>
            <a:lvl6pPr marL="2743200" lvl="5" indent="-342900">
              <a:spcBef>
                <a:spcPts val="1000"/>
              </a:spcBef>
              <a:spcAft>
                <a:spcPts val="0"/>
              </a:spcAft>
              <a:buClr>
                <a:schemeClr val="accent4"/>
              </a:buClr>
              <a:buSzPts val="1800"/>
              <a:buChar char="﹘"/>
              <a:defRPr>
                <a:solidFill>
                  <a:schemeClr val="accent4"/>
                </a:solidFill>
              </a:defRPr>
            </a:lvl6pPr>
            <a:lvl7pPr marL="3200400" lvl="6" indent="-342900">
              <a:spcBef>
                <a:spcPts val="1000"/>
              </a:spcBef>
              <a:spcAft>
                <a:spcPts val="0"/>
              </a:spcAft>
              <a:buClr>
                <a:schemeClr val="accent4"/>
              </a:buClr>
              <a:buSzPts val="1800"/>
              <a:buChar char="﹘"/>
              <a:defRPr>
                <a:solidFill>
                  <a:schemeClr val="accent4"/>
                </a:solidFill>
              </a:defRPr>
            </a:lvl7pPr>
            <a:lvl8pPr marL="3657600" lvl="7" indent="-342900">
              <a:spcBef>
                <a:spcPts val="1000"/>
              </a:spcBef>
              <a:spcAft>
                <a:spcPts val="0"/>
              </a:spcAft>
              <a:buClr>
                <a:schemeClr val="accent4"/>
              </a:buClr>
              <a:buSzPts val="1800"/>
              <a:buChar char="﹘"/>
              <a:defRPr>
                <a:solidFill>
                  <a:schemeClr val="accent4"/>
                </a:solidFill>
              </a:defRPr>
            </a:lvl8pPr>
            <a:lvl9pPr marL="4114800" lvl="8" indent="-342900">
              <a:spcBef>
                <a:spcPts val="1000"/>
              </a:spcBef>
              <a:spcAft>
                <a:spcPts val="1000"/>
              </a:spcAft>
              <a:buClr>
                <a:schemeClr val="accent4"/>
              </a:buClr>
              <a:buSzPts val="1800"/>
              <a:buChar char="﹘"/>
              <a:defRPr>
                <a:solidFill>
                  <a:schemeClr val="accent4"/>
                </a:solidFill>
              </a:defRPr>
            </a:lvl9pPr>
          </a:lstStyle>
          <a:p>
            <a:endParaRPr/>
          </a:p>
        </p:txBody>
      </p:sp>
      <p:sp>
        <p:nvSpPr>
          <p:cNvPr id="515" name="Google Shape;515;p68"/>
          <p:cNvSpPr txBox="1">
            <a:spLocks noGrp="1"/>
          </p:cNvSpPr>
          <p:nvPr>
            <p:ph type="subTitle" idx="2"/>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solidFill>
                  <a:schemeClr val="accent4"/>
                </a:solidFill>
              </a:defRPr>
            </a:lvl1pPr>
            <a:lvl2pPr lvl="1">
              <a:lnSpc>
                <a:spcPct val="120000"/>
              </a:lnSpc>
              <a:spcBef>
                <a:spcPts val="0"/>
              </a:spcBef>
              <a:spcAft>
                <a:spcPts val="0"/>
              </a:spcAft>
              <a:buNone/>
              <a:defRPr sz="1800">
                <a:solidFill>
                  <a:schemeClr val="accent4"/>
                </a:solidFill>
              </a:defRPr>
            </a:lvl2pPr>
            <a:lvl3pPr lvl="2">
              <a:lnSpc>
                <a:spcPct val="120000"/>
              </a:lnSpc>
              <a:spcBef>
                <a:spcPts val="0"/>
              </a:spcBef>
              <a:spcAft>
                <a:spcPts val="0"/>
              </a:spcAft>
              <a:buNone/>
              <a:defRPr sz="1800">
                <a:solidFill>
                  <a:schemeClr val="accent4"/>
                </a:solidFill>
              </a:defRPr>
            </a:lvl3pPr>
            <a:lvl4pPr lvl="3">
              <a:lnSpc>
                <a:spcPct val="120000"/>
              </a:lnSpc>
              <a:spcBef>
                <a:spcPts val="0"/>
              </a:spcBef>
              <a:spcAft>
                <a:spcPts val="0"/>
              </a:spcAft>
              <a:buNone/>
              <a:defRPr sz="1800">
                <a:solidFill>
                  <a:schemeClr val="accent4"/>
                </a:solidFill>
              </a:defRPr>
            </a:lvl4pPr>
            <a:lvl5pPr lvl="4">
              <a:lnSpc>
                <a:spcPct val="120000"/>
              </a:lnSpc>
              <a:spcBef>
                <a:spcPts val="0"/>
              </a:spcBef>
              <a:spcAft>
                <a:spcPts val="0"/>
              </a:spcAft>
              <a:buNone/>
              <a:defRPr sz="1800">
                <a:solidFill>
                  <a:schemeClr val="accent4"/>
                </a:solidFill>
              </a:defRPr>
            </a:lvl5pPr>
            <a:lvl6pPr lvl="5">
              <a:lnSpc>
                <a:spcPct val="120000"/>
              </a:lnSpc>
              <a:spcBef>
                <a:spcPts val="0"/>
              </a:spcBef>
              <a:spcAft>
                <a:spcPts val="0"/>
              </a:spcAft>
              <a:buNone/>
              <a:defRPr sz="1800">
                <a:solidFill>
                  <a:schemeClr val="accent4"/>
                </a:solidFill>
              </a:defRPr>
            </a:lvl6pPr>
            <a:lvl7pPr lvl="6">
              <a:lnSpc>
                <a:spcPct val="120000"/>
              </a:lnSpc>
              <a:spcBef>
                <a:spcPts val="0"/>
              </a:spcBef>
              <a:spcAft>
                <a:spcPts val="0"/>
              </a:spcAft>
              <a:buNone/>
              <a:defRPr sz="1800">
                <a:solidFill>
                  <a:schemeClr val="accent4"/>
                </a:solidFill>
              </a:defRPr>
            </a:lvl7pPr>
            <a:lvl8pPr lvl="7">
              <a:lnSpc>
                <a:spcPct val="120000"/>
              </a:lnSpc>
              <a:spcBef>
                <a:spcPts val="0"/>
              </a:spcBef>
              <a:spcAft>
                <a:spcPts val="0"/>
              </a:spcAft>
              <a:buNone/>
              <a:defRPr sz="1800">
                <a:solidFill>
                  <a:schemeClr val="accent4"/>
                </a:solidFill>
              </a:defRPr>
            </a:lvl8pPr>
            <a:lvl9pPr lvl="8">
              <a:lnSpc>
                <a:spcPct val="120000"/>
              </a:lnSpc>
              <a:spcBef>
                <a:spcPts val="0"/>
              </a:spcBef>
              <a:spcAft>
                <a:spcPts val="0"/>
              </a:spcAft>
              <a:buNone/>
              <a:defRPr sz="1800">
                <a:solidFill>
                  <a:schemeClr val="accent4"/>
                </a:solidFill>
              </a:defRPr>
            </a:lvl9pPr>
          </a:lstStyle>
          <a:p>
            <a:endParaRPr/>
          </a:p>
        </p:txBody>
      </p:sp>
      <p:sp>
        <p:nvSpPr>
          <p:cNvPr id="516" name="Google Shape;516;p68"/>
          <p:cNvSpPr txBox="1">
            <a:spLocks noGrp="1"/>
          </p:cNvSpPr>
          <p:nvPr>
            <p:ph type="title" idx="3"/>
          </p:nvPr>
        </p:nvSpPr>
        <p:spPr>
          <a:xfrm>
            <a:off x="7095744" y="2505456"/>
            <a:ext cx="4224600" cy="1892700"/>
          </a:xfrm>
          <a:prstGeom prst="rect">
            <a:avLst/>
          </a:prstGeom>
        </p:spPr>
        <p:txBody>
          <a:bodyPr spcFirstLastPara="1" wrap="square" lIns="0" tIns="0" rIns="0" bIns="0" anchor="b" anchorCtr="0">
            <a:noAutofit/>
          </a:bodyPr>
          <a:lstStyle>
            <a:lvl1pPr lvl="0">
              <a:lnSpc>
                <a:spcPct val="115000"/>
              </a:lnSpc>
              <a:spcBef>
                <a:spcPts val="0"/>
              </a:spcBef>
              <a:spcAft>
                <a:spcPts val="0"/>
              </a:spcAft>
              <a:buClr>
                <a:schemeClr val="accent4"/>
              </a:buClr>
              <a:buSzPts val="3600"/>
              <a:buNone/>
              <a:defRPr sz="3600">
                <a:solidFill>
                  <a:schemeClr val="accent4"/>
                </a:solidFill>
              </a:defRPr>
            </a:lvl1pPr>
            <a:lvl2pPr lvl="1">
              <a:lnSpc>
                <a:spcPct val="115000"/>
              </a:lnSpc>
              <a:spcBef>
                <a:spcPts val="0"/>
              </a:spcBef>
              <a:spcAft>
                <a:spcPts val="0"/>
              </a:spcAft>
              <a:buClr>
                <a:schemeClr val="accent4"/>
              </a:buClr>
              <a:buSzPts val="3600"/>
              <a:buNone/>
              <a:defRPr sz="3600">
                <a:solidFill>
                  <a:schemeClr val="accent4"/>
                </a:solidFill>
              </a:defRPr>
            </a:lvl2pPr>
            <a:lvl3pPr lvl="2">
              <a:lnSpc>
                <a:spcPct val="115000"/>
              </a:lnSpc>
              <a:spcBef>
                <a:spcPts val="0"/>
              </a:spcBef>
              <a:spcAft>
                <a:spcPts val="0"/>
              </a:spcAft>
              <a:buClr>
                <a:schemeClr val="accent4"/>
              </a:buClr>
              <a:buSzPts val="3600"/>
              <a:buNone/>
              <a:defRPr sz="3600">
                <a:solidFill>
                  <a:schemeClr val="accent4"/>
                </a:solidFill>
              </a:defRPr>
            </a:lvl3pPr>
            <a:lvl4pPr lvl="3">
              <a:lnSpc>
                <a:spcPct val="115000"/>
              </a:lnSpc>
              <a:spcBef>
                <a:spcPts val="0"/>
              </a:spcBef>
              <a:spcAft>
                <a:spcPts val="0"/>
              </a:spcAft>
              <a:buClr>
                <a:schemeClr val="accent4"/>
              </a:buClr>
              <a:buSzPts val="3600"/>
              <a:buNone/>
              <a:defRPr sz="3600">
                <a:solidFill>
                  <a:schemeClr val="accent4"/>
                </a:solidFill>
              </a:defRPr>
            </a:lvl4pPr>
            <a:lvl5pPr lvl="4">
              <a:lnSpc>
                <a:spcPct val="115000"/>
              </a:lnSpc>
              <a:spcBef>
                <a:spcPts val="0"/>
              </a:spcBef>
              <a:spcAft>
                <a:spcPts val="0"/>
              </a:spcAft>
              <a:buClr>
                <a:schemeClr val="accent4"/>
              </a:buClr>
              <a:buSzPts val="3600"/>
              <a:buNone/>
              <a:defRPr sz="3600">
                <a:solidFill>
                  <a:schemeClr val="accent4"/>
                </a:solidFill>
              </a:defRPr>
            </a:lvl5pPr>
            <a:lvl6pPr lvl="5">
              <a:lnSpc>
                <a:spcPct val="115000"/>
              </a:lnSpc>
              <a:spcBef>
                <a:spcPts val="0"/>
              </a:spcBef>
              <a:spcAft>
                <a:spcPts val="0"/>
              </a:spcAft>
              <a:buClr>
                <a:schemeClr val="accent4"/>
              </a:buClr>
              <a:buSzPts val="3600"/>
              <a:buNone/>
              <a:defRPr sz="3600">
                <a:solidFill>
                  <a:schemeClr val="accent4"/>
                </a:solidFill>
              </a:defRPr>
            </a:lvl6pPr>
            <a:lvl7pPr lvl="6">
              <a:lnSpc>
                <a:spcPct val="115000"/>
              </a:lnSpc>
              <a:spcBef>
                <a:spcPts val="0"/>
              </a:spcBef>
              <a:spcAft>
                <a:spcPts val="0"/>
              </a:spcAft>
              <a:buClr>
                <a:schemeClr val="accent4"/>
              </a:buClr>
              <a:buSzPts val="3600"/>
              <a:buNone/>
              <a:defRPr sz="3600">
                <a:solidFill>
                  <a:schemeClr val="accent4"/>
                </a:solidFill>
              </a:defRPr>
            </a:lvl7pPr>
            <a:lvl8pPr lvl="7">
              <a:lnSpc>
                <a:spcPct val="115000"/>
              </a:lnSpc>
              <a:spcBef>
                <a:spcPts val="0"/>
              </a:spcBef>
              <a:spcAft>
                <a:spcPts val="0"/>
              </a:spcAft>
              <a:buClr>
                <a:schemeClr val="accent4"/>
              </a:buClr>
              <a:buSzPts val="3600"/>
              <a:buNone/>
              <a:defRPr sz="3600">
                <a:solidFill>
                  <a:schemeClr val="accent4"/>
                </a:solidFill>
              </a:defRPr>
            </a:lvl8pPr>
            <a:lvl9pPr lvl="8">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517" name="Google Shape;517;p68"/>
          <p:cNvSpPr txBox="1">
            <a:spLocks noGrp="1"/>
          </p:cNvSpPr>
          <p:nvPr>
            <p:ph type="body" idx="4"/>
          </p:nvPr>
        </p:nvSpPr>
        <p:spPr>
          <a:xfrm>
            <a:off x="7095744" y="4956048"/>
            <a:ext cx="4224600" cy="4433400"/>
          </a:xfrm>
          <a:prstGeom prst="rect">
            <a:avLst/>
          </a:prstGeom>
        </p:spPr>
        <p:txBody>
          <a:bodyPr spcFirstLastPara="1" wrap="square" lIns="0" tIns="0" rIns="0" bIns="0" anchor="t" anchorCtr="0">
            <a:noAutofit/>
          </a:bodyPr>
          <a:lstStyle>
            <a:lvl1pPr marL="457200" lvl="0" indent="-342900">
              <a:spcBef>
                <a:spcPts val="0"/>
              </a:spcBef>
              <a:spcAft>
                <a:spcPts val="0"/>
              </a:spcAft>
              <a:buClr>
                <a:schemeClr val="accent4"/>
              </a:buClr>
              <a:buSzPts val="1800"/>
              <a:buChar char="•"/>
              <a:defRPr>
                <a:solidFill>
                  <a:schemeClr val="accent4"/>
                </a:solidFill>
              </a:defRPr>
            </a:lvl1pPr>
            <a:lvl2pPr marL="914400" lvl="1" indent="-342900">
              <a:spcBef>
                <a:spcPts val="1000"/>
              </a:spcBef>
              <a:spcAft>
                <a:spcPts val="0"/>
              </a:spcAft>
              <a:buClr>
                <a:schemeClr val="accent4"/>
              </a:buClr>
              <a:buSzPts val="1800"/>
              <a:buChar char="﹘"/>
              <a:defRPr>
                <a:solidFill>
                  <a:schemeClr val="accent4"/>
                </a:solidFill>
              </a:defRPr>
            </a:lvl2pPr>
            <a:lvl3pPr marL="1371600" lvl="2" indent="-342900">
              <a:spcBef>
                <a:spcPts val="1000"/>
              </a:spcBef>
              <a:spcAft>
                <a:spcPts val="0"/>
              </a:spcAft>
              <a:buClr>
                <a:schemeClr val="accent4"/>
              </a:buClr>
              <a:buSzPts val="1800"/>
              <a:buChar char="﹘"/>
              <a:defRPr>
                <a:solidFill>
                  <a:schemeClr val="accent4"/>
                </a:solidFill>
              </a:defRPr>
            </a:lvl3pPr>
            <a:lvl4pPr marL="1828800" lvl="3" indent="-342900">
              <a:spcBef>
                <a:spcPts val="1000"/>
              </a:spcBef>
              <a:spcAft>
                <a:spcPts val="0"/>
              </a:spcAft>
              <a:buClr>
                <a:schemeClr val="accent4"/>
              </a:buClr>
              <a:buSzPts val="1800"/>
              <a:buChar char="﹘"/>
              <a:defRPr>
                <a:solidFill>
                  <a:schemeClr val="accent4"/>
                </a:solidFill>
              </a:defRPr>
            </a:lvl4pPr>
            <a:lvl5pPr marL="2286000" lvl="4" indent="-342900">
              <a:spcBef>
                <a:spcPts val="1000"/>
              </a:spcBef>
              <a:spcAft>
                <a:spcPts val="0"/>
              </a:spcAft>
              <a:buClr>
                <a:schemeClr val="accent4"/>
              </a:buClr>
              <a:buSzPts val="1800"/>
              <a:buChar char="﹘"/>
              <a:defRPr>
                <a:solidFill>
                  <a:schemeClr val="accent4"/>
                </a:solidFill>
              </a:defRPr>
            </a:lvl5pPr>
            <a:lvl6pPr marL="2743200" lvl="5" indent="-342900">
              <a:spcBef>
                <a:spcPts val="1000"/>
              </a:spcBef>
              <a:spcAft>
                <a:spcPts val="0"/>
              </a:spcAft>
              <a:buClr>
                <a:schemeClr val="accent4"/>
              </a:buClr>
              <a:buSzPts val="1800"/>
              <a:buChar char="﹘"/>
              <a:defRPr>
                <a:solidFill>
                  <a:schemeClr val="accent4"/>
                </a:solidFill>
              </a:defRPr>
            </a:lvl6pPr>
            <a:lvl7pPr marL="3200400" lvl="6" indent="-342900">
              <a:spcBef>
                <a:spcPts val="1000"/>
              </a:spcBef>
              <a:spcAft>
                <a:spcPts val="0"/>
              </a:spcAft>
              <a:buClr>
                <a:schemeClr val="accent4"/>
              </a:buClr>
              <a:buSzPts val="1800"/>
              <a:buChar char="﹘"/>
              <a:defRPr>
                <a:solidFill>
                  <a:schemeClr val="accent4"/>
                </a:solidFill>
              </a:defRPr>
            </a:lvl7pPr>
            <a:lvl8pPr marL="3657600" lvl="7" indent="-342900">
              <a:spcBef>
                <a:spcPts val="1000"/>
              </a:spcBef>
              <a:spcAft>
                <a:spcPts val="0"/>
              </a:spcAft>
              <a:buClr>
                <a:schemeClr val="accent4"/>
              </a:buClr>
              <a:buSzPts val="1800"/>
              <a:buChar char="﹘"/>
              <a:defRPr>
                <a:solidFill>
                  <a:schemeClr val="accent4"/>
                </a:solidFill>
              </a:defRPr>
            </a:lvl8pPr>
            <a:lvl9pPr marL="4114800" lvl="8" indent="-342900">
              <a:spcBef>
                <a:spcPts val="1000"/>
              </a:spcBef>
              <a:spcAft>
                <a:spcPts val="1000"/>
              </a:spcAft>
              <a:buClr>
                <a:schemeClr val="accent4"/>
              </a:buClr>
              <a:buSzPts val="1800"/>
              <a:buChar char="﹘"/>
              <a:defRPr>
                <a:solidFill>
                  <a:schemeClr val="accent4"/>
                </a:solidFill>
              </a:defRPr>
            </a:lvl9pPr>
          </a:lstStyle>
          <a:p>
            <a:endParaRPr/>
          </a:p>
        </p:txBody>
      </p:sp>
      <p:sp>
        <p:nvSpPr>
          <p:cNvPr id="518" name="Google Shape;518;p68"/>
          <p:cNvSpPr txBox="1">
            <a:spLocks noGrp="1"/>
          </p:cNvSpPr>
          <p:nvPr>
            <p:ph type="title" idx="5"/>
          </p:nvPr>
        </p:nvSpPr>
        <p:spPr>
          <a:xfrm>
            <a:off x="13039344" y="2505456"/>
            <a:ext cx="4224600" cy="1892700"/>
          </a:xfrm>
          <a:prstGeom prst="rect">
            <a:avLst/>
          </a:prstGeom>
        </p:spPr>
        <p:txBody>
          <a:bodyPr spcFirstLastPara="1" wrap="square" lIns="0" tIns="0" rIns="0" bIns="0" anchor="b" anchorCtr="0">
            <a:noAutofit/>
          </a:bodyPr>
          <a:lstStyle>
            <a:lvl1pPr lvl="0">
              <a:lnSpc>
                <a:spcPct val="115000"/>
              </a:lnSpc>
              <a:spcBef>
                <a:spcPts val="0"/>
              </a:spcBef>
              <a:spcAft>
                <a:spcPts val="0"/>
              </a:spcAft>
              <a:buClr>
                <a:schemeClr val="accent4"/>
              </a:buClr>
              <a:buSzPts val="3600"/>
              <a:buNone/>
              <a:defRPr sz="3600">
                <a:solidFill>
                  <a:schemeClr val="accent4"/>
                </a:solidFill>
              </a:defRPr>
            </a:lvl1pPr>
            <a:lvl2pPr lvl="1">
              <a:lnSpc>
                <a:spcPct val="115000"/>
              </a:lnSpc>
              <a:spcBef>
                <a:spcPts val="0"/>
              </a:spcBef>
              <a:spcAft>
                <a:spcPts val="0"/>
              </a:spcAft>
              <a:buClr>
                <a:schemeClr val="accent4"/>
              </a:buClr>
              <a:buSzPts val="3600"/>
              <a:buNone/>
              <a:defRPr sz="3600">
                <a:solidFill>
                  <a:schemeClr val="accent4"/>
                </a:solidFill>
              </a:defRPr>
            </a:lvl2pPr>
            <a:lvl3pPr lvl="2">
              <a:lnSpc>
                <a:spcPct val="115000"/>
              </a:lnSpc>
              <a:spcBef>
                <a:spcPts val="0"/>
              </a:spcBef>
              <a:spcAft>
                <a:spcPts val="0"/>
              </a:spcAft>
              <a:buClr>
                <a:schemeClr val="accent4"/>
              </a:buClr>
              <a:buSzPts val="3600"/>
              <a:buNone/>
              <a:defRPr sz="3600">
                <a:solidFill>
                  <a:schemeClr val="accent4"/>
                </a:solidFill>
              </a:defRPr>
            </a:lvl3pPr>
            <a:lvl4pPr lvl="3">
              <a:lnSpc>
                <a:spcPct val="115000"/>
              </a:lnSpc>
              <a:spcBef>
                <a:spcPts val="0"/>
              </a:spcBef>
              <a:spcAft>
                <a:spcPts val="0"/>
              </a:spcAft>
              <a:buClr>
                <a:schemeClr val="accent4"/>
              </a:buClr>
              <a:buSzPts val="3600"/>
              <a:buNone/>
              <a:defRPr sz="3600">
                <a:solidFill>
                  <a:schemeClr val="accent4"/>
                </a:solidFill>
              </a:defRPr>
            </a:lvl4pPr>
            <a:lvl5pPr lvl="4">
              <a:lnSpc>
                <a:spcPct val="115000"/>
              </a:lnSpc>
              <a:spcBef>
                <a:spcPts val="0"/>
              </a:spcBef>
              <a:spcAft>
                <a:spcPts val="0"/>
              </a:spcAft>
              <a:buClr>
                <a:schemeClr val="accent4"/>
              </a:buClr>
              <a:buSzPts val="3600"/>
              <a:buNone/>
              <a:defRPr sz="3600">
                <a:solidFill>
                  <a:schemeClr val="accent4"/>
                </a:solidFill>
              </a:defRPr>
            </a:lvl5pPr>
            <a:lvl6pPr lvl="5">
              <a:lnSpc>
                <a:spcPct val="115000"/>
              </a:lnSpc>
              <a:spcBef>
                <a:spcPts val="0"/>
              </a:spcBef>
              <a:spcAft>
                <a:spcPts val="0"/>
              </a:spcAft>
              <a:buClr>
                <a:schemeClr val="accent4"/>
              </a:buClr>
              <a:buSzPts val="3600"/>
              <a:buNone/>
              <a:defRPr sz="3600">
                <a:solidFill>
                  <a:schemeClr val="accent4"/>
                </a:solidFill>
              </a:defRPr>
            </a:lvl6pPr>
            <a:lvl7pPr lvl="6">
              <a:lnSpc>
                <a:spcPct val="115000"/>
              </a:lnSpc>
              <a:spcBef>
                <a:spcPts val="0"/>
              </a:spcBef>
              <a:spcAft>
                <a:spcPts val="0"/>
              </a:spcAft>
              <a:buClr>
                <a:schemeClr val="accent4"/>
              </a:buClr>
              <a:buSzPts val="3600"/>
              <a:buNone/>
              <a:defRPr sz="3600">
                <a:solidFill>
                  <a:schemeClr val="accent4"/>
                </a:solidFill>
              </a:defRPr>
            </a:lvl7pPr>
            <a:lvl8pPr lvl="7">
              <a:lnSpc>
                <a:spcPct val="115000"/>
              </a:lnSpc>
              <a:spcBef>
                <a:spcPts val="0"/>
              </a:spcBef>
              <a:spcAft>
                <a:spcPts val="0"/>
              </a:spcAft>
              <a:buClr>
                <a:schemeClr val="accent4"/>
              </a:buClr>
              <a:buSzPts val="3600"/>
              <a:buNone/>
              <a:defRPr sz="3600">
                <a:solidFill>
                  <a:schemeClr val="accent4"/>
                </a:solidFill>
              </a:defRPr>
            </a:lvl8pPr>
            <a:lvl9pPr lvl="8">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519" name="Google Shape;519;p68"/>
          <p:cNvSpPr txBox="1">
            <a:spLocks noGrp="1"/>
          </p:cNvSpPr>
          <p:nvPr>
            <p:ph type="body" idx="6"/>
          </p:nvPr>
        </p:nvSpPr>
        <p:spPr>
          <a:xfrm>
            <a:off x="13039344" y="4956048"/>
            <a:ext cx="4224600" cy="4433400"/>
          </a:xfrm>
          <a:prstGeom prst="rect">
            <a:avLst/>
          </a:prstGeom>
        </p:spPr>
        <p:txBody>
          <a:bodyPr spcFirstLastPara="1" wrap="square" lIns="0" tIns="0" rIns="0" bIns="0" anchor="t" anchorCtr="0">
            <a:noAutofit/>
          </a:bodyPr>
          <a:lstStyle>
            <a:lvl1pPr marL="457200" lvl="0" indent="-342900">
              <a:spcBef>
                <a:spcPts val="0"/>
              </a:spcBef>
              <a:spcAft>
                <a:spcPts val="0"/>
              </a:spcAft>
              <a:buClr>
                <a:schemeClr val="accent4"/>
              </a:buClr>
              <a:buSzPts val="1800"/>
              <a:buChar char="•"/>
              <a:defRPr>
                <a:solidFill>
                  <a:schemeClr val="accent4"/>
                </a:solidFill>
              </a:defRPr>
            </a:lvl1pPr>
            <a:lvl2pPr marL="914400" lvl="1" indent="-342900">
              <a:spcBef>
                <a:spcPts val="1000"/>
              </a:spcBef>
              <a:spcAft>
                <a:spcPts val="0"/>
              </a:spcAft>
              <a:buClr>
                <a:schemeClr val="accent4"/>
              </a:buClr>
              <a:buSzPts val="1800"/>
              <a:buChar char="﹘"/>
              <a:defRPr>
                <a:solidFill>
                  <a:schemeClr val="accent4"/>
                </a:solidFill>
              </a:defRPr>
            </a:lvl2pPr>
            <a:lvl3pPr marL="1371600" lvl="2" indent="-342900">
              <a:spcBef>
                <a:spcPts val="1000"/>
              </a:spcBef>
              <a:spcAft>
                <a:spcPts val="0"/>
              </a:spcAft>
              <a:buClr>
                <a:schemeClr val="accent4"/>
              </a:buClr>
              <a:buSzPts val="1800"/>
              <a:buChar char="﹘"/>
              <a:defRPr>
                <a:solidFill>
                  <a:schemeClr val="accent4"/>
                </a:solidFill>
              </a:defRPr>
            </a:lvl3pPr>
            <a:lvl4pPr marL="1828800" lvl="3" indent="-342900">
              <a:spcBef>
                <a:spcPts val="1000"/>
              </a:spcBef>
              <a:spcAft>
                <a:spcPts val="0"/>
              </a:spcAft>
              <a:buClr>
                <a:schemeClr val="accent4"/>
              </a:buClr>
              <a:buSzPts val="1800"/>
              <a:buChar char="﹘"/>
              <a:defRPr>
                <a:solidFill>
                  <a:schemeClr val="accent4"/>
                </a:solidFill>
              </a:defRPr>
            </a:lvl4pPr>
            <a:lvl5pPr marL="2286000" lvl="4" indent="-342900">
              <a:spcBef>
                <a:spcPts val="1000"/>
              </a:spcBef>
              <a:spcAft>
                <a:spcPts val="0"/>
              </a:spcAft>
              <a:buClr>
                <a:schemeClr val="accent4"/>
              </a:buClr>
              <a:buSzPts val="1800"/>
              <a:buChar char="﹘"/>
              <a:defRPr>
                <a:solidFill>
                  <a:schemeClr val="accent4"/>
                </a:solidFill>
              </a:defRPr>
            </a:lvl5pPr>
            <a:lvl6pPr marL="2743200" lvl="5" indent="-342900">
              <a:spcBef>
                <a:spcPts val="1000"/>
              </a:spcBef>
              <a:spcAft>
                <a:spcPts val="0"/>
              </a:spcAft>
              <a:buClr>
                <a:schemeClr val="accent4"/>
              </a:buClr>
              <a:buSzPts val="1800"/>
              <a:buChar char="﹘"/>
              <a:defRPr>
                <a:solidFill>
                  <a:schemeClr val="accent4"/>
                </a:solidFill>
              </a:defRPr>
            </a:lvl6pPr>
            <a:lvl7pPr marL="3200400" lvl="6" indent="-342900">
              <a:spcBef>
                <a:spcPts val="1000"/>
              </a:spcBef>
              <a:spcAft>
                <a:spcPts val="0"/>
              </a:spcAft>
              <a:buClr>
                <a:schemeClr val="accent4"/>
              </a:buClr>
              <a:buSzPts val="1800"/>
              <a:buChar char="﹘"/>
              <a:defRPr>
                <a:solidFill>
                  <a:schemeClr val="accent4"/>
                </a:solidFill>
              </a:defRPr>
            </a:lvl7pPr>
            <a:lvl8pPr marL="3657600" lvl="7" indent="-342900">
              <a:spcBef>
                <a:spcPts val="1000"/>
              </a:spcBef>
              <a:spcAft>
                <a:spcPts val="0"/>
              </a:spcAft>
              <a:buClr>
                <a:schemeClr val="accent4"/>
              </a:buClr>
              <a:buSzPts val="1800"/>
              <a:buChar char="﹘"/>
              <a:defRPr>
                <a:solidFill>
                  <a:schemeClr val="accent4"/>
                </a:solidFill>
              </a:defRPr>
            </a:lvl8pPr>
            <a:lvl9pPr marL="4114800" lvl="8" indent="-342900">
              <a:spcBef>
                <a:spcPts val="1000"/>
              </a:spcBef>
              <a:spcAft>
                <a:spcPts val="1000"/>
              </a:spcAft>
              <a:buClr>
                <a:schemeClr val="accent4"/>
              </a:buClr>
              <a:buSzPts val="1800"/>
              <a:buChar char="﹘"/>
              <a:defRPr>
                <a:solidFill>
                  <a:schemeClr val="accent4"/>
                </a:solidFill>
              </a:defRPr>
            </a:lvl9pPr>
          </a:lstStyle>
          <a:p>
            <a:endParaRPr/>
          </a:p>
        </p:txBody>
      </p:sp>
      <p:sp>
        <p:nvSpPr>
          <p:cNvPr id="520" name="Google Shape;520;p68"/>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accent4"/>
                </a:solidFill>
                <a:latin typeface="Montserrat SemiBold"/>
                <a:ea typeface="Montserrat SemiBold"/>
                <a:cs typeface="Montserrat SemiBold"/>
                <a:sym typeface="Montserrat SemiBold"/>
              </a:rPr>
              <a:t>‹#›</a:t>
            </a:fld>
            <a:endParaRPr sz="900" b="1" i="0" u="none" strike="noStrike" cap="none">
              <a:solidFill>
                <a:schemeClr val="accent4"/>
              </a:solidFill>
              <a:latin typeface="Montserrat SemiBold"/>
              <a:ea typeface="Montserrat SemiBold"/>
              <a:cs typeface="Montserrat SemiBold"/>
              <a:sym typeface="Montserrat SemiBold"/>
            </a:endParaRPr>
          </a:p>
        </p:txBody>
      </p:sp>
      <p:grpSp>
        <p:nvGrpSpPr>
          <p:cNvPr id="521" name="Google Shape;521;p68"/>
          <p:cNvGrpSpPr/>
          <p:nvPr/>
        </p:nvGrpSpPr>
        <p:grpSpPr>
          <a:xfrm>
            <a:off x="744554" y="9667704"/>
            <a:ext cx="757005" cy="151663"/>
            <a:chOff x="3610015" y="6016276"/>
            <a:chExt cx="1701900" cy="341200"/>
          </a:xfrm>
        </p:grpSpPr>
        <p:grpSp>
          <p:nvGrpSpPr>
            <p:cNvPr id="522" name="Google Shape;522;p68"/>
            <p:cNvGrpSpPr/>
            <p:nvPr/>
          </p:nvGrpSpPr>
          <p:grpSpPr>
            <a:xfrm>
              <a:off x="4234632" y="6027258"/>
              <a:ext cx="1077283" cy="330123"/>
              <a:chOff x="4234632" y="6027258"/>
              <a:chExt cx="1077283" cy="330123"/>
            </a:xfrm>
          </p:grpSpPr>
          <p:sp>
            <p:nvSpPr>
              <p:cNvPr id="523" name="Google Shape;523;p68"/>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524" name="Google Shape;524;p68"/>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525" name="Google Shape;525;p68"/>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526" name="Google Shape;526;p68"/>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527" name="Google Shape;527;p68"/>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528" name="Google Shape;528;p68"/>
          <p:cNvSpPr txBox="1">
            <a:spLocks noGrp="1"/>
          </p:cNvSpPr>
          <p:nvPr>
            <p:ph type="subTitle" idx="7"/>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solidFill>
                  <a:schemeClr val="accent4"/>
                </a:solidFill>
              </a:defRPr>
            </a:lvl1pPr>
            <a:lvl2pPr lvl="1">
              <a:lnSpc>
                <a:spcPct val="100000"/>
              </a:lnSpc>
              <a:spcBef>
                <a:spcPts val="0"/>
              </a:spcBef>
              <a:spcAft>
                <a:spcPts val="0"/>
              </a:spcAft>
              <a:buNone/>
              <a:defRPr sz="1400" b="0">
                <a:solidFill>
                  <a:schemeClr val="accent4"/>
                </a:solidFill>
              </a:defRPr>
            </a:lvl2pPr>
            <a:lvl3pPr lvl="2">
              <a:lnSpc>
                <a:spcPct val="100000"/>
              </a:lnSpc>
              <a:spcBef>
                <a:spcPts val="0"/>
              </a:spcBef>
              <a:spcAft>
                <a:spcPts val="0"/>
              </a:spcAft>
              <a:buNone/>
              <a:defRPr sz="1400" b="0">
                <a:solidFill>
                  <a:schemeClr val="accent4"/>
                </a:solidFill>
              </a:defRPr>
            </a:lvl3pPr>
            <a:lvl4pPr lvl="3">
              <a:lnSpc>
                <a:spcPct val="100000"/>
              </a:lnSpc>
              <a:spcBef>
                <a:spcPts val="0"/>
              </a:spcBef>
              <a:spcAft>
                <a:spcPts val="0"/>
              </a:spcAft>
              <a:buNone/>
              <a:defRPr sz="1400" b="0">
                <a:solidFill>
                  <a:schemeClr val="accent4"/>
                </a:solidFill>
              </a:defRPr>
            </a:lvl4pPr>
            <a:lvl5pPr lvl="4">
              <a:lnSpc>
                <a:spcPct val="100000"/>
              </a:lnSpc>
              <a:spcBef>
                <a:spcPts val="0"/>
              </a:spcBef>
              <a:spcAft>
                <a:spcPts val="0"/>
              </a:spcAft>
              <a:buNone/>
              <a:defRPr sz="1400" b="0">
                <a:solidFill>
                  <a:schemeClr val="accent4"/>
                </a:solidFill>
              </a:defRPr>
            </a:lvl5pPr>
            <a:lvl6pPr lvl="5">
              <a:lnSpc>
                <a:spcPct val="100000"/>
              </a:lnSpc>
              <a:spcBef>
                <a:spcPts val="0"/>
              </a:spcBef>
              <a:spcAft>
                <a:spcPts val="0"/>
              </a:spcAft>
              <a:buNone/>
              <a:defRPr sz="1400" b="0">
                <a:solidFill>
                  <a:schemeClr val="accent4"/>
                </a:solidFill>
              </a:defRPr>
            </a:lvl6pPr>
            <a:lvl7pPr lvl="6">
              <a:lnSpc>
                <a:spcPct val="100000"/>
              </a:lnSpc>
              <a:spcBef>
                <a:spcPts val="0"/>
              </a:spcBef>
              <a:spcAft>
                <a:spcPts val="0"/>
              </a:spcAft>
              <a:buNone/>
              <a:defRPr sz="1400" b="0">
                <a:solidFill>
                  <a:schemeClr val="accent4"/>
                </a:solidFill>
              </a:defRPr>
            </a:lvl7pPr>
            <a:lvl8pPr lvl="7">
              <a:lnSpc>
                <a:spcPct val="100000"/>
              </a:lnSpc>
              <a:spcBef>
                <a:spcPts val="0"/>
              </a:spcBef>
              <a:spcAft>
                <a:spcPts val="0"/>
              </a:spcAft>
              <a:buNone/>
              <a:defRPr sz="1400" b="0">
                <a:solidFill>
                  <a:schemeClr val="accent4"/>
                </a:solidFill>
              </a:defRPr>
            </a:lvl8pPr>
            <a:lvl9pPr lvl="8">
              <a:lnSpc>
                <a:spcPct val="100000"/>
              </a:lnSpc>
              <a:spcBef>
                <a:spcPts val="0"/>
              </a:spcBef>
              <a:spcAft>
                <a:spcPts val="0"/>
              </a:spcAft>
              <a:buNone/>
              <a:defRPr sz="1400" b="0">
                <a:solidFill>
                  <a:schemeClr val="accent4"/>
                </a:solidFill>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47_Columns (Four)">
  <p:cSld name="TITLE_AND_BODY_2_2_1_1_1">
    <p:bg>
      <p:bgPr>
        <a:solidFill>
          <a:schemeClr val="dk1"/>
        </a:solidFill>
        <a:effectLst/>
      </p:bgPr>
    </p:bg>
    <p:spTree>
      <p:nvGrpSpPr>
        <p:cNvPr id="1" name="Shape 529"/>
        <p:cNvGrpSpPr/>
        <p:nvPr/>
      </p:nvGrpSpPr>
      <p:grpSpPr>
        <a:xfrm>
          <a:off x="0" y="0"/>
          <a:ext cx="0" cy="0"/>
          <a:chOff x="0" y="0"/>
          <a:chExt cx="0" cy="0"/>
        </a:xfrm>
      </p:grpSpPr>
      <p:sp>
        <p:nvSpPr>
          <p:cNvPr id="530" name="Google Shape;530;p69"/>
          <p:cNvSpPr txBox="1">
            <a:spLocks noGrp="1"/>
          </p:cNvSpPr>
          <p:nvPr>
            <p:ph type="title"/>
          </p:nvPr>
        </p:nvSpPr>
        <p:spPr>
          <a:xfrm>
            <a:off x="1161288" y="2487168"/>
            <a:ext cx="3429000" cy="1892700"/>
          </a:xfrm>
          <a:prstGeom prst="rect">
            <a:avLst/>
          </a:prstGeom>
        </p:spPr>
        <p:txBody>
          <a:bodyPr spcFirstLastPara="1" wrap="square" lIns="0" tIns="0" rIns="0" bIns="0" anchor="b" anchorCtr="0">
            <a:noAutofit/>
          </a:bodyPr>
          <a:lstStyle>
            <a:lvl1pPr lvl="0">
              <a:lnSpc>
                <a:spcPct val="115000"/>
              </a:lnSpc>
              <a:spcBef>
                <a:spcPts val="0"/>
              </a:spcBef>
              <a:spcAft>
                <a:spcPts val="0"/>
              </a:spcAft>
              <a:buClr>
                <a:schemeClr val="accent4"/>
              </a:buClr>
              <a:buSzPts val="3600"/>
              <a:buNone/>
              <a:defRPr sz="3600">
                <a:solidFill>
                  <a:schemeClr val="accent4"/>
                </a:solidFill>
              </a:defRPr>
            </a:lvl1pPr>
            <a:lvl2pPr lvl="1">
              <a:lnSpc>
                <a:spcPct val="115000"/>
              </a:lnSpc>
              <a:spcBef>
                <a:spcPts val="0"/>
              </a:spcBef>
              <a:spcAft>
                <a:spcPts val="0"/>
              </a:spcAft>
              <a:buClr>
                <a:schemeClr val="accent4"/>
              </a:buClr>
              <a:buSzPts val="3600"/>
              <a:buNone/>
              <a:defRPr sz="3600">
                <a:solidFill>
                  <a:schemeClr val="accent4"/>
                </a:solidFill>
              </a:defRPr>
            </a:lvl2pPr>
            <a:lvl3pPr lvl="2">
              <a:lnSpc>
                <a:spcPct val="115000"/>
              </a:lnSpc>
              <a:spcBef>
                <a:spcPts val="0"/>
              </a:spcBef>
              <a:spcAft>
                <a:spcPts val="0"/>
              </a:spcAft>
              <a:buClr>
                <a:schemeClr val="accent4"/>
              </a:buClr>
              <a:buSzPts val="3600"/>
              <a:buNone/>
              <a:defRPr sz="3600">
                <a:solidFill>
                  <a:schemeClr val="accent4"/>
                </a:solidFill>
              </a:defRPr>
            </a:lvl3pPr>
            <a:lvl4pPr lvl="3">
              <a:lnSpc>
                <a:spcPct val="115000"/>
              </a:lnSpc>
              <a:spcBef>
                <a:spcPts val="0"/>
              </a:spcBef>
              <a:spcAft>
                <a:spcPts val="0"/>
              </a:spcAft>
              <a:buClr>
                <a:schemeClr val="accent4"/>
              </a:buClr>
              <a:buSzPts val="3600"/>
              <a:buNone/>
              <a:defRPr sz="3600">
                <a:solidFill>
                  <a:schemeClr val="accent4"/>
                </a:solidFill>
              </a:defRPr>
            </a:lvl4pPr>
            <a:lvl5pPr lvl="4">
              <a:lnSpc>
                <a:spcPct val="115000"/>
              </a:lnSpc>
              <a:spcBef>
                <a:spcPts val="0"/>
              </a:spcBef>
              <a:spcAft>
                <a:spcPts val="0"/>
              </a:spcAft>
              <a:buClr>
                <a:schemeClr val="accent4"/>
              </a:buClr>
              <a:buSzPts val="3600"/>
              <a:buNone/>
              <a:defRPr sz="3600">
                <a:solidFill>
                  <a:schemeClr val="accent4"/>
                </a:solidFill>
              </a:defRPr>
            </a:lvl5pPr>
            <a:lvl6pPr lvl="5">
              <a:lnSpc>
                <a:spcPct val="115000"/>
              </a:lnSpc>
              <a:spcBef>
                <a:spcPts val="0"/>
              </a:spcBef>
              <a:spcAft>
                <a:spcPts val="0"/>
              </a:spcAft>
              <a:buClr>
                <a:schemeClr val="accent4"/>
              </a:buClr>
              <a:buSzPts val="3600"/>
              <a:buNone/>
              <a:defRPr sz="3600">
                <a:solidFill>
                  <a:schemeClr val="accent4"/>
                </a:solidFill>
              </a:defRPr>
            </a:lvl6pPr>
            <a:lvl7pPr lvl="6">
              <a:lnSpc>
                <a:spcPct val="115000"/>
              </a:lnSpc>
              <a:spcBef>
                <a:spcPts val="0"/>
              </a:spcBef>
              <a:spcAft>
                <a:spcPts val="0"/>
              </a:spcAft>
              <a:buClr>
                <a:schemeClr val="accent4"/>
              </a:buClr>
              <a:buSzPts val="3600"/>
              <a:buNone/>
              <a:defRPr sz="3600">
                <a:solidFill>
                  <a:schemeClr val="accent4"/>
                </a:solidFill>
              </a:defRPr>
            </a:lvl7pPr>
            <a:lvl8pPr lvl="7">
              <a:lnSpc>
                <a:spcPct val="115000"/>
              </a:lnSpc>
              <a:spcBef>
                <a:spcPts val="0"/>
              </a:spcBef>
              <a:spcAft>
                <a:spcPts val="0"/>
              </a:spcAft>
              <a:buClr>
                <a:schemeClr val="accent4"/>
              </a:buClr>
              <a:buSzPts val="3600"/>
              <a:buNone/>
              <a:defRPr sz="3600">
                <a:solidFill>
                  <a:schemeClr val="accent4"/>
                </a:solidFill>
              </a:defRPr>
            </a:lvl8pPr>
            <a:lvl9pPr lvl="8">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531" name="Google Shape;531;p69"/>
          <p:cNvSpPr txBox="1">
            <a:spLocks noGrp="1"/>
          </p:cNvSpPr>
          <p:nvPr>
            <p:ph type="body" idx="1"/>
          </p:nvPr>
        </p:nvSpPr>
        <p:spPr>
          <a:xfrm>
            <a:off x="1161288" y="4782312"/>
            <a:ext cx="3429000" cy="4553700"/>
          </a:xfrm>
          <a:prstGeom prst="rect">
            <a:avLst/>
          </a:prstGeom>
        </p:spPr>
        <p:txBody>
          <a:bodyPr spcFirstLastPara="1" wrap="square" lIns="0" tIns="0" rIns="0" bIns="0" anchor="t" anchorCtr="0">
            <a:noAutofit/>
          </a:bodyPr>
          <a:lstStyle>
            <a:lvl1pPr marL="457200" lvl="0" indent="-342900">
              <a:spcBef>
                <a:spcPts val="0"/>
              </a:spcBef>
              <a:spcAft>
                <a:spcPts val="0"/>
              </a:spcAft>
              <a:buClr>
                <a:schemeClr val="accent4"/>
              </a:buClr>
              <a:buSzPts val="1800"/>
              <a:buChar char="•"/>
              <a:defRPr>
                <a:solidFill>
                  <a:schemeClr val="accent4"/>
                </a:solidFill>
              </a:defRPr>
            </a:lvl1pPr>
            <a:lvl2pPr marL="914400" lvl="1" indent="-342900">
              <a:spcBef>
                <a:spcPts val="1000"/>
              </a:spcBef>
              <a:spcAft>
                <a:spcPts val="0"/>
              </a:spcAft>
              <a:buClr>
                <a:schemeClr val="accent4"/>
              </a:buClr>
              <a:buSzPts val="1800"/>
              <a:buChar char="﹘"/>
              <a:defRPr>
                <a:solidFill>
                  <a:schemeClr val="accent4"/>
                </a:solidFill>
              </a:defRPr>
            </a:lvl2pPr>
            <a:lvl3pPr marL="1371600" lvl="2" indent="-342900">
              <a:spcBef>
                <a:spcPts val="1000"/>
              </a:spcBef>
              <a:spcAft>
                <a:spcPts val="0"/>
              </a:spcAft>
              <a:buClr>
                <a:schemeClr val="accent4"/>
              </a:buClr>
              <a:buSzPts val="1800"/>
              <a:buChar char="﹘"/>
              <a:defRPr>
                <a:solidFill>
                  <a:schemeClr val="accent4"/>
                </a:solidFill>
              </a:defRPr>
            </a:lvl3pPr>
            <a:lvl4pPr marL="1828800" lvl="3" indent="-342900">
              <a:spcBef>
                <a:spcPts val="1000"/>
              </a:spcBef>
              <a:spcAft>
                <a:spcPts val="0"/>
              </a:spcAft>
              <a:buClr>
                <a:schemeClr val="accent4"/>
              </a:buClr>
              <a:buSzPts val="1800"/>
              <a:buChar char="﹘"/>
              <a:defRPr>
                <a:solidFill>
                  <a:schemeClr val="accent4"/>
                </a:solidFill>
              </a:defRPr>
            </a:lvl4pPr>
            <a:lvl5pPr marL="2286000" lvl="4" indent="-342900">
              <a:spcBef>
                <a:spcPts val="1000"/>
              </a:spcBef>
              <a:spcAft>
                <a:spcPts val="0"/>
              </a:spcAft>
              <a:buClr>
                <a:schemeClr val="accent4"/>
              </a:buClr>
              <a:buSzPts val="1800"/>
              <a:buChar char="﹘"/>
              <a:defRPr>
                <a:solidFill>
                  <a:schemeClr val="accent4"/>
                </a:solidFill>
              </a:defRPr>
            </a:lvl5pPr>
            <a:lvl6pPr marL="2743200" lvl="5" indent="-342900">
              <a:spcBef>
                <a:spcPts val="1000"/>
              </a:spcBef>
              <a:spcAft>
                <a:spcPts val="0"/>
              </a:spcAft>
              <a:buClr>
                <a:schemeClr val="accent4"/>
              </a:buClr>
              <a:buSzPts val="1800"/>
              <a:buChar char="﹘"/>
              <a:defRPr>
                <a:solidFill>
                  <a:schemeClr val="accent4"/>
                </a:solidFill>
              </a:defRPr>
            </a:lvl6pPr>
            <a:lvl7pPr marL="3200400" lvl="6" indent="-342900">
              <a:spcBef>
                <a:spcPts val="1000"/>
              </a:spcBef>
              <a:spcAft>
                <a:spcPts val="0"/>
              </a:spcAft>
              <a:buClr>
                <a:schemeClr val="accent4"/>
              </a:buClr>
              <a:buSzPts val="1800"/>
              <a:buChar char="﹘"/>
              <a:defRPr>
                <a:solidFill>
                  <a:schemeClr val="accent4"/>
                </a:solidFill>
              </a:defRPr>
            </a:lvl7pPr>
            <a:lvl8pPr marL="3657600" lvl="7" indent="-342900">
              <a:spcBef>
                <a:spcPts val="1000"/>
              </a:spcBef>
              <a:spcAft>
                <a:spcPts val="0"/>
              </a:spcAft>
              <a:buClr>
                <a:schemeClr val="accent4"/>
              </a:buClr>
              <a:buSzPts val="1800"/>
              <a:buChar char="﹘"/>
              <a:defRPr>
                <a:solidFill>
                  <a:schemeClr val="accent4"/>
                </a:solidFill>
              </a:defRPr>
            </a:lvl8pPr>
            <a:lvl9pPr marL="4114800" lvl="8" indent="-342900">
              <a:spcBef>
                <a:spcPts val="1000"/>
              </a:spcBef>
              <a:spcAft>
                <a:spcPts val="1000"/>
              </a:spcAft>
              <a:buClr>
                <a:schemeClr val="accent4"/>
              </a:buClr>
              <a:buSzPts val="1800"/>
              <a:buChar char="﹘"/>
              <a:defRPr>
                <a:solidFill>
                  <a:schemeClr val="accent4"/>
                </a:solidFill>
              </a:defRPr>
            </a:lvl9pPr>
          </a:lstStyle>
          <a:p>
            <a:endParaRPr/>
          </a:p>
        </p:txBody>
      </p:sp>
      <p:sp>
        <p:nvSpPr>
          <p:cNvPr id="532" name="Google Shape;532;p69"/>
          <p:cNvSpPr txBox="1">
            <a:spLocks noGrp="1"/>
          </p:cNvSpPr>
          <p:nvPr>
            <p:ph type="subTitle" idx="2"/>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solidFill>
                  <a:schemeClr val="accent4"/>
                </a:solidFill>
              </a:defRPr>
            </a:lvl1pPr>
            <a:lvl2pPr lvl="1">
              <a:lnSpc>
                <a:spcPct val="120000"/>
              </a:lnSpc>
              <a:spcBef>
                <a:spcPts val="0"/>
              </a:spcBef>
              <a:spcAft>
                <a:spcPts val="0"/>
              </a:spcAft>
              <a:buNone/>
              <a:defRPr sz="1800">
                <a:solidFill>
                  <a:schemeClr val="accent4"/>
                </a:solidFill>
              </a:defRPr>
            </a:lvl2pPr>
            <a:lvl3pPr lvl="2">
              <a:lnSpc>
                <a:spcPct val="120000"/>
              </a:lnSpc>
              <a:spcBef>
                <a:spcPts val="0"/>
              </a:spcBef>
              <a:spcAft>
                <a:spcPts val="0"/>
              </a:spcAft>
              <a:buNone/>
              <a:defRPr sz="1800">
                <a:solidFill>
                  <a:schemeClr val="accent4"/>
                </a:solidFill>
              </a:defRPr>
            </a:lvl3pPr>
            <a:lvl4pPr lvl="3">
              <a:lnSpc>
                <a:spcPct val="120000"/>
              </a:lnSpc>
              <a:spcBef>
                <a:spcPts val="0"/>
              </a:spcBef>
              <a:spcAft>
                <a:spcPts val="0"/>
              </a:spcAft>
              <a:buNone/>
              <a:defRPr sz="1800">
                <a:solidFill>
                  <a:schemeClr val="accent4"/>
                </a:solidFill>
              </a:defRPr>
            </a:lvl4pPr>
            <a:lvl5pPr lvl="4">
              <a:lnSpc>
                <a:spcPct val="120000"/>
              </a:lnSpc>
              <a:spcBef>
                <a:spcPts val="0"/>
              </a:spcBef>
              <a:spcAft>
                <a:spcPts val="0"/>
              </a:spcAft>
              <a:buNone/>
              <a:defRPr sz="1800">
                <a:solidFill>
                  <a:schemeClr val="accent4"/>
                </a:solidFill>
              </a:defRPr>
            </a:lvl5pPr>
            <a:lvl6pPr lvl="5">
              <a:lnSpc>
                <a:spcPct val="120000"/>
              </a:lnSpc>
              <a:spcBef>
                <a:spcPts val="0"/>
              </a:spcBef>
              <a:spcAft>
                <a:spcPts val="0"/>
              </a:spcAft>
              <a:buNone/>
              <a:defRPr sz="1800">
                <a:solidFill>
                  <a:schemeClr val="accent4"/>
                </a:solidFill>
              </a:defRPr>
            </a:lvl6pPr>
            <a:lvl7pPr lvl="6">
              <a:lnSpc>
                <a:spcPct val="120000"/>
              </a:lnSpc>
              <a:spcBef>
                <a:spcPts val="0"/>
              </a:spcBef>
              <a:spcAft>
                <a:spcPts val="0"/>
              </a:spcAft>
              <a:buNone/>
              <a:defRPr sz="1800">
                <a:solidFill>
                  <a:schemeClr val="accent4"/>
                </a:solidFill>
              </a:defRPr>
            </a:lvl7pPr>
            <a:lvl8pPr lvl="7">
              <a:lnSpc>
                <a:spcPct val="120000"/>
              </a:lnSpc>
              <a:spcBef>
                <a:spcPts val="0"/>
              </a:spcBef>
              <a:spcAft>
                <a:spcPts val="0"/>
              </a:spcAft>
              <a:buNone/>
              <a:defRPr sz="1800">
                <a:solidFill>
                  <a:schemeClr val="accent4"/>
                </a:solidFill>
              </a:defRPr>
            </a:lvl8pPr>
            <a:lvl9pPr lvl="8">
              <a:lnSpc>
                <a:spcPct val="120000"/>
              </a:lnSpc>
              <a:spcBef>
                <a:spcPts val="0"/>
              </a:spcBef>
              <a:spcAft>
                <a:spcPts val="0"/>
              </a:spcAft>
              <a:buNone/>
              <a:defRPr sz="1800">
                <a:solidFill>
                  <a:schemeClr val="accent4"/>
                </a:solidFill>
              </a:defRPr>
            </a:lvl9pPr>
          </a:lstStyle>
          <a:p>
            <a:endParaRPr/>
          </a:p>
        </p:txBody>
      </p:sp>
      <p:sp>
        <p:nvSpPr>
          <p:cNvPr id="533" name="Google Shape;533;p69"/>
          <p:cNvSpPr txBox="1">
            <a:spLocks noGrp="1"/>
          </p:cNvSpPr>
          <p:nvPr>
            <p:ph type="title" idx="3"/>
          </p:nvPr>
        </p:nvSpPr>
        <p:spPr>
          <a:xfrm>
            <a:off x="5367528" y="2487168"/>
            <a:ext cx="3429000" cy="1892700"/>
          </a:xfrm>
          <a:prstGeom prst="rect">
            <a:avLst/>
          </a:prstGeom>
        </p:spPr>
        <p:txBody>
          <a:bodyPr spcFirstLastPara="1" wrap="square" lIns="0" tIns="0" rIns="0" bIns="0" anchor="b" anchorCtr="0">
            <a:noAutofit/>
          </a:bodyPr>
          <a:lstStyle>
            <a:lvl1pPr lvl="0">
              <a:lnSpc>
                <a:spcPct val="115000"/>
              </a:lnSpc>
              <a:spcBef>
                <a:spcPts val="0"/>
              </a:spcBef>
              <a:spcAft>
                <a:spcPts val="0"/>
              </a:spcAft>
              <a:buClr>
                <a:schemeClr val="accent4"/>
              </a:buClr>
              <a:buSzPts val="3600"/>
              <a:buNone/>
              <a:defRPr sz="3600">
                <a:solidFill>
                  <a:schemeClr val="accent4"/>
                </a:solidFill>
              </a:defRPr>
            </a:lvl1pPr>
            <a:lvl2pPr lvl="1">
              <a:lnSpc>
                <a:spcPct val="115000"/>
              </a:lnSpc>
              <a:spcBef>
                <a:spcPts val="0"/>
              </a:spcBef>
              <a:spcAft>
                <a:spcPts val="0"/>
              </a:spcAft>
              <a:buClr>
                <a:schemeClr val="accent4"/>
              </a:buClr>
              <a:buSzPts val="3600"/>
              <a:buNone/>
              <a:defRPr sz="3600">
                <a:solidFill>
                  <a:schemeClr val="accent4"/>
                </a:solidFill>
              </a:defRPr>
            </a:lvl2pPr>
            <a:lvl3pPr lvl="2">
              <a:lnSpc>
                <a:spcPct val="115000"/>
              </a:lnSpc>
              <a:spcBef>
                <a:spcPts val="0"/>
              </a:spcBef>
              <a:spcAft>
                <a:spcPts val="0"/>
              </a:spcAft>
              <a:buClr>
                <a:schemeClr val="accent4"/>
              </a:buClr>
              <a:buSzPts val="3600"/>
              <a:buNone/>
              <a:defRPr sz="3600">
                <a:solidFill>
                  <a:schemeClr val="accent4"/>
                </a:solidFill>
              </a:defRPr>
            </a:lvl3pPr>
            <a:lvl4pPr lvl="3">
              <a:lnSpc>
                <a:spcPct val="115000"/>
              </a:lnSpc>
              <a:spcBef>
                <a:spcPts val="0"/>
              </a:spcBef>
              <a:spcAft>
                <a:spcPts val="0"/>
              </a:spcAft>
              <a:buClr>
                <a:schemeClr val="accent4"/>
              </a:buClr>
              <a:buSzPts val="3600"/>
              <a:buNone/>
              <a:defRPr sz="3600">
                <a:solidFill>
                  <a:schemeClr val="accent4"/>
                </a:solidFill>
              </a:defRPr>
            </a:lvl4pPr>
            <a:lvl5pPr lvl="4">
              <a:lnSpc>
                <a:spcPct val="115000"/>
              </a:lnSpc>
              <a:spcBef>
                <a:spcPts val="0"/>
              </a:spcBef>
              <a:spcAft>
                <a:spcPts val="0"/>
              </a:spcAft>
              <a:buClr>
                <a:schemeClr val="accent4"/>
              </a:buClr>
              <a:buSzPts val="3600"/>
              <a:buNone/>
              <a:defRPr sz="3600">
                <a:solidFill>
                  <a:schemeClr val="accent4"/>
                </a:solidFill>
              </a:defRPr>
            </a:lvl5pPr>
            <a:lvl6pPr lvl="5">
              <a:lnSpc>
                <a:spcPct val="115000"/>
              </a:lnSpc>
              <a:spcBef>
                <a:spcPts val="0"/>
              </a:spcBef>
              <a:spcAft>
                <a:spcPts val="0"/>
              </a:spcAft>
              <a:buClr>
                <a:schemeClr val="accent4"/>
              </a:buClr>
              <a:buSzPts val="3600"/>
              <a:buNone/>
              <a:defRPr sz="3600">
                <a:solidFill>
                  <a:schemeClr val="accent4"/>
                </a:solidFill>
              </a:defRPr>
            </a:lvl6pPr>
            <a:lvl7pPr lvl="6">
              <a:lnSpc>
                <a:spcPct val="115000"/>
              </a:lnSpc>
              <a:spcBef>
                <a:spcPts val="0"/>
              </a:spcBef>
              <a:spcAft>
                <a:spcPts val="0"/>
              </a:spcAft>
              <a:buClr>
                <a:schemeClr val="accent4"/>
              </a:buClr>
              <a:buSzPts val="3600"/>
              <a:buNone/>
              <a:defRPr sz="3600">
                <a:solidFill>
                  <a:schemeClr val="accent4"/>
                </a:solidFill>
              </a:defRPr>
            </a:lvl7pPr>
            <a:lvl8pPr lvl="7">
              <a:lnSpc>
                <a:spcPct val="115000"/>
              </a:lnSpc>
              <a:spcBef>
                <a:spcPts val="0"/>
              </a:spcBef>
              <a:spcAft>
                <a:spcPts val="0"/>
              </a:spcAft>
              <a:buClr>
                <a:schemeClr val="accent4"/>
              </a:buClr>
              <a:buSzPts val="3600"/>
              <a:buNone/>
              <a:defRPr sz="3600">
                <a:solidFill>
                  <a:schemeClr val="accent4"/>
                </a:solidFill>
              </a:defRPr>
            </a:lvl8pPr>
            <a:lvl9pPr lvl="8">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534" name="Google Shape;534;p69"/>
          <p:cNvSpPr txBox="1">
            <a:spLocks noGrp="1"/>
          </p:cNvSpPr>
          <p:nvPr>
            <p:ph type="body" idx="4"/>
          </p:nvPr>
        </p:nvSpPr>
        <p:spPr>
          <a:xfrm>
            <a:off x="5367528" y="4782312"/>
            <a:ext cx="3429000" cy="4553700"/>
          </a:xfrm>
          <a:prstGeom prst="rect">
            <a:avLst/>
          </a:prstGeom>
        </p:spPr>
        <p:txBody>
          <a:bodyPr spcFirstLastPara="1" wrap="square" lIns="0" tIns="0" rIns="0" bIns="0" anchor="t" anchorCtr="0">
            <a:noAutofit/>
          </a:bodyPr>
          <a:lstStyle>
            <a:lvl1pPr marL="457200" lvl="0" indent="-342900">
              <a:spcBef>
                <a:spcPts val="0"/>
              </a:spcBef>
              <a:spcAft>
                <a:spcPts val="0"/>
              </a:spcAft>
              <a:buClr>
                <a:schemeClr val="accent4"/>
              </a:buClr>
              <a:buSzPts val="1800"/>
              <a:buChar char="•"/>
              <a:defRPr>
                <a:solidFill>
                  <a:schemeClr val="accent4"/>
                </a:solidFill>
              </a:defRPr>
            </a:lvl1pPr>
            <a:lvl2pPr marL="914400" lvl="1" indent="-342900">
              <a:spcBef>
                <a:spcPts val="1000"/>
              </a:spcBef>
              <a:spcAft>
                <a:spcPts val="0"/>
              </a:spcAft>
              <a:buClr>
                <a:schemeClr val="accent4"/>
              </a:buClr>
              <a:buSzPts val="1800"/>
              <a:buChar char="﹘"/>
              <a:defRPr>
                <a:solidFill>
                  <a:schemeClr val="accent4"/>
                </a:solidFill>
              </a:defRPr>
            </a:lvl2pPr>
            <a:lvl3pPr marL="1371600" lvl="2" indent="-342900">
              <a:spcBef>
                <a:spcPts val="1000"/>
              </a:spcBef>
              <a:spcAft>
                <a:spcPts val="0"/>
              </a:spcAft>
              <a:buClr>
                <a:schemeClr val="accent4"/>
              </a:buClr>
              <a:buSzPts val="1800"/>
              <a:buChar char="﹘"/>
              <a:defRPr>
                <a:solidFill>
                  <a:schemeClr val="accent4"/>
                </a:solidFill>
              </a:defRPr>
            </a:lvl3pPr>
            <a:lvl4pPr marL="1828800" lvl="3" indent="-342900">
              <a:spcBef>
                <a:spcPts val="1000"/>
              </a:spcBef>
              <a:spcAft>
                <a:spcPts val="0"/>
              </a:spcAft>
              <a:buClr>
                <a:schemeClr val="accent4"/>
              </a:buClr>
              <a:buSzPts val="1800"/>
              <a:buChar char="﹘"/>
              <a:defRPr>
                <a:solidFill>
                  <a:schemeClr val="accent4"/>
                </a:solidFill>
              </a:defRPr>
            </a:lvl4pPr>
            <a:lvl5pPr marL="2286000" lvl="4" indent="-342900">
              <a:spcBef>
                <a:spcPts val="1000"/>
              </a:spcBef>
              <a:spcAft>
                <a:spcPts val="0"/>
              </a:spcAft>
              <a:buClr>
                <a:schemeClr val="accent4"/>
              </a:buClr>
              <a:buSzPts val="1800"/>
              <a:buChar char="﹘"/>
              <a:defRPr>
                <a:solidFill>
                  <a:schemeClr val="accent4"/>
                </a:solidFill>
              </a:defRPr>
            </a:lvl5pPr>
            <a:lvl6pPr marL="2743200" lvl="5" indent="-342900">
              <a:spcBef>
                <a:spcPts val="1000"/>
              </a:spcBef>
              <a:spcAft>
                <a:spcPts val="0"/>
              </a:spcAft>
              <a:buClr>
                <a:schemeClr val="accent4"/>
              </a:buClr>
              <a:buSzPts val="1800"/>
              <a:buChar char="﹘"/>
              <a:defRPr>
                <a:solidFill>
                  <a:schemeClr val="accent4"/>
                </a:solidFill>
              </a:defRPr>
            </a:lvl6pPr>
            <a:lvl7pPr marL="3200400" lvl="6" indent="-342900">
              <a:spcBef>
                <a:spcPts val="1000"/>
              </a:spcBef>
              <a:spcAft>
                <a:spcPts val="0"/>
              </a:spcAft>
              <a:buClr>
                <a:schemeClr val="accent4"/>
              </a:buClr>
              <a:buSzPts val="1800"/>
              <a:buChar char="﹘"/>
              <a:defRPr>
                <a:solidFill>
                  <a:schemeClr val="accent4"/>
                </a:solidFill>
              </a:defRPr>
            </a:lvl7pPr>
            <a:lvl8pPr marL="3657600" lvl="7" indent="-342900">
              <a:spcBef>
                <a:spcPts val="1000"/>
              </a:spcBef>
              <a:spcAft>
                <a:spcPts val="0"/>
              </a:spcAft>
              <a:buClr>
                <a:schemeClr val="accent4"/>
              </a:buClr>
              <a:buSzPts val="1800"/>
              <a:buChar char="﹘"/>
              <a:defRPr>
                <a:solidFill>
                  <a:schemeClr val="accent4"/>
                </a:solidFill>
              </a:defRPr>
            </a:lvl8pPr>
            <a:lvl9pPr marL="4114800" lvl="8" indent="-342900">
              <a:spcBef>
                <a:spcPts val="1000"/>
              </a:spcBef>
              <a:spcAft>
                <a:spcPts val="1000"/>
              </a:spcAft>
              <a:buClr>
                <a:schemeClr val="accent4"/>
              </a:buClr>
              <a:buSzPts val="1800"/>
              <a:buChar char="﹘"/>
              <a:defRPr>
                <a:solidFill>
                  <a:schemeClr val="accent4"/>
                </a:solidFill>
              </a:defRPr>
            </a:lvl9pPr>
          </a:lstStyle>
          <a:p>
            <a:endParaRPr/>
          </a:p>
        </p:txBody>
      </p:sp>
      <p:sp>
        <p:nvSpPr>
          <p:cNvPr id="535" name="Google Shape;535;p69"/>
          <p:cNvSpPr txBox="1">
            <a:spLocks noGrp="1"/>
          </p:cNvSpPr>
          <p:nvPr>
            <p:ph type="title" idx="5"/>
          </p:nvPr>
        </p:nvSpPr>
        <p:spPr>
          <a:xfrm>
            <a:off x="9573768" y="2487168"/>
            <a:ext cx="3429000" cy="1892700"/>
          </a:xfrm>
          <a:prstGeom prst="rect">
            <a:avLst/>
          </a:prstGeom>
        </p:spPr>
        <p:txBody>
          <a:bodyPr spcFirstLastPara="1" wrap="square" lIns="0" tIns="0" rIns="0" bIns="0" anchor="b" anchorCtr="0">
            <a:noAutofit/>
          </a:bodyPr>
          <a:lstStyle>
            <a:lvl1pPr lvl="0">
              <a:lnSpc>
                <a:spcPct val="115000"/>
              </a:lnSpc>
              <a:spcBef>
                <a:spcPts val="0"/>
              </a:spcBef>
              <a:spcAft>
                <a:spcPts val="0"/>
              </a:spcAft>
              <a:buClr>
                <a:schemeClr val="accent4"/>
              </a:buClr>
              <a:buSzPts val="3600"/>
              <a:buNone/>
              <a:defRPr sz="3600">
                <a:solidFill>
                  <a:schemeClr val="accent4"/>
                </a:solidFill>
              </a:defRPr>
            </a:lvl1pPr>
            <a:lvl2pPr lvl="1">
              <a:lnSpc>
                <a:spcPct val="115000"/>
              </a:lnSpc>
              <a:spcBef>
                <a:spcPts val="0"/>
              </a:spcBef>
              <a:spcAft>
                <a:spcPts val="0"/>
              </a:spcAft>
              <a:buClr>
                <a:schemeClr val="accent4"/>
              </a:buClr>
              <a:buSzPts val="3600"/>
              <a:buNone/>
              <a:defRPr sz="3600">
                <a:solidFill>
                  <a:schemeClr val="accent4"/>
                </a:solidFill>
              </a:defRPr>
            </a:lvl2pPr>
            <a:lvl3pPr lvl="2">
              <a:lnSpc>
                <a:spcPct val="115000"/>
              </a:lnSpc>
              <a:spcBef>
                <a:spcPts val="0"/>
              </a:spcBef>
              <a:spcAft>
                <a:spcPts val="0"/>
              </a:spcAft>
              <a:buClr>
                <a:schemeClr val="accent4"/>
              </a:buClr>
              <a:buSzPts val="3600"/>
              <a:buNone/>
              <a:defRPr sz="3600">
                <a:solidFill>
                  <a:schemeClr val="accent4"/>
                </a:solidFill>
              </a:defRPr>
            </a:lvl3pPr>
            <a:lvl4pPr lvl="3">
              <a:lnSpc>
                <a:spcPct val="115000"/>
              </a:lnSpc>
              <a:spcBef>
                <a:spcPts val="0"/>
              </a:spcBef>
              <a:spcAft>
                <a:spcPts val="0"/>
              </a:spcAft>
              <a:buClr>
                <a:schemeClr val="accent4"/>
              </a:buClr>
              <a:buSzPts val="3600"/>
              <a:buNone/>
              <a:defRPr sz="3600">
                <a:solidFill>
                  <a:schemeClr val="accent4"/>
                </a:solidFill>
              </a:defRPr>
            </a:lvl4pPr>
            <a:lvl5pPr lvl="4">
              <a:lnSpc>
                <a:spcPct val="115000"/>
              </a:lnSpc>
              <a:spcBef>
                <a:spcPts val="0"/>
              </a:spcBef>
              <a:spcAft>
                <a:spcPts val="0"/>
              </a:spcAft>
              <a:buClr>
                <a:schemeClr val="accent4"/>
              </a:buClr>
              <a:buSzPts val="3600"/>
              <a:buNone/>
              <a:defRPr sz="3600">
                <a:solidFill>
                  <a:schemeClr val="accent4"/>
                </a:solidFill>
              </a:defRPr>
            </a:lvl5pPr>
            <a:lvl6pPr lvl="5">
              <a:lnSpc>
                <a:spcPct val="115000"/>
              </a:lnSpc>
              <a:spcBef>
                <a:spcPts val="0"/>
              </a:spcBef>
              <a:spcAft>
                <a:spcPts val="0"/>
              </a:spcAft>
              <a:buClr>
                <a:schemeClr val="accent4"/>
              </a:buClr>
              <a:buSzPts val="3600"/>
              <a:buNone/>
              <a:defRPr sz="3600">
                <a:solidFill>
                  <a:schemeClr val="accent4"/>
                </a:solidFill>
              </a:defRPr>
            </a:lvl6pPr>
            <a:lvl7pPr lvl="6">
              <a:lnSpc>
                <a:spcPct val="115000"/>
              </a:lnSpc>
              <a:spcBef>
                <a:spcPts val="0"/>
              </a:spcBef>
              <a:spcAft>
                <a:spcPts val="0"/>
              </a:spcAft>
              <a:buClr>
                <a:schemeClr val="accent4"/>
              </a:buClr>
              <a:buSzPts val="3600"/>
              <a:buNone/>
              <a:defRPr sz="3600">
                <a:solidFill>
                  <a:schemeClr val="accent4"/>
                </a:solidFill>
              </a:defRPr>
            </a:lvl7pPr>
            <a:lvl8pPr lvl="7">
              <a:lnSpc>
                <a:spcPct val="115000"/>
              </a:lnSpc>
              <a:spcBef>
                <a:spcPts val="0"/>
              </a:spcBef>
              <a:spcAft>
                <a:spcPts val="0"/>
              </a:spcAft>
              <a:buClr>
                <a:schemeClr val="accent4"/>
              </a:buClr>
              <a:buSzPts val="3600"/>
              <a:buNone/>
              <a:defRPr sz="3600">
                <a:solidFill>
                  <a:schemeClr val="accent4"/>
                </a:solidFill>
              </a:defRPr>
            </a:lvl8pPr>
            <a:lvl9pPr lvl="8">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536" name="Google Shape;536;p69"/>
          <p:cNvSpPr txBox="1">
            <a:spLocks noGrp="1"/>
          </p:cNvSpPr>
          <p:nvPr>
            <p:ph type="body" idx="6"/>
          </p:nvPr>
        </p:nvSpPr>
        <p:spPr>
          <a:xfrm>
            <a:off x="9573768" y="4782312"/>
            <a:ext cx="3429000" cy="4553700"/>
          </a:xfrm>
          <a:prstGeom prst="rect">
            <a:avLst/>
          </a:prstGeom>
        </p:spPr>
        <p:txBody>
          <a:bodyPr spcFirstLastPara="1" wrap="square" lIns="0" tIns="0" rIns="0" bIns="0" anchor="t" anchorCtr="0">
            <a:noAutofit/>
          </a:bodyPr>
          <a:lstStyle>
            <a:lvl1pPr marL="457200" lvl="0" indent="-342900">
              <a:spcBef>
                <a:spcPts val="0"/>
              </a:spcBef>
              <a:spcAft>
                <a:spcPts val="0"/>
              </a:spcAft>
              <a:buClr>
                <a:schemeClr val="accent4"/>
              </a:buClr>
              <a:buSzPts val="1800"/>
              <a:buChar char="•"/>
              <a:defRPr>
                <a:solidFill>
                  <a:schemeClr val="accent4"/>
                </a:solidFill>
              </a:defRPr>
            </a:lvl1pPr>
            <a:lvl2pPr marL="914400" lvl="1" indent="-342900">
              <a:spcBef>
                <a:spcPts val="1000"/>
              </a:spcBef>
              <a:spcAft>
                <a:spcPts val="0"/>
              </a:spcAft>
              <a:buClr>
                <a:schemeClr val="accent4"/>
              </a:buClr>
              <a:buSzPts val="1800"/>
              <a:buChar char="﹘"/>
              <a:defRPr>
                <a:solidFill>
                  <a:schemeClr val="accent4"/>
                </a:solidFill>
              </a:defRPr>
            </a:lvl2pPr>
            <a:lvl3pPr marL="1371600" lvl="2" indent="-342900">
              <a:spcBef>
                <a:spcPts val="1000"/>
              </a:spcBef>
              <a:spcAft>
                <a:spcPts val="0"/>
              </a:spcAft>
              <a:buClr>
                <a:schemeClr val="accent4"/>
              </a:buClr>
              <a:buSzPts val="1800"/>
              <a:buChar char="﹘"/>
              <a:defRPr>
                <a:solidFill>
                  <a:schemeClr val="accent4"/>
                </a:solidFill>
              </a:defRPr>
            </a:lvl3pPr>
            <a:lvl4pPr marL="1828800" lvl="3" indent="-342900">
              <a:spcBef>
                <a:spcPts val="1000"/>
              </a:spcBef>
              <a:spcAft>
                <a:spcPts val="0"/>
              </a:spcAft>
              <a:buClr>
                <a:schemeClr val="accent4"/>
              </a:buClr>
              <a:buSzPts val="1800"/>
              <a:buChar char="﹘"/>
              <a:defRPr>
                <a:solidFill>
                  <a:schemeClr val="accent4"/>
                </a:solidFill>
              </a:defRPr>
            </a:lvl4pPr>
            <a:lvl5pPr marL="2286000" lvl="4" indent="-342900">
              <a:spcBef>
                <a:spcPts val="1000"/>
              </a:spcBef>
              <a:spcAft>
                <a:spcPts val="0"/>
              </a:spcAft>
              <a:buClr>
                <a:schemeClr val="accent4"/>
              </a:buClr>
              <a:buSzPts val="1800"/>
              <a:buChar char="﹘"/>
              <a:defRPr>
                <a:solidFill>
                  <a:schemeClr val="accent4"/>
                </a:solidFill>
              </a:defRPr>
            </a:lvl5pPr>
            <a:lvl6pPr marL="2743200" lvl="5" indent="-342900">
              <a:spcBef>
                <a:spcPts val="1000"/>
              </a:spcBef>
              <a:spcAft>
                <a:spcPts val="0"/>
              </a:spcAft>
              <a:buClr>
                <a:schemeClr val="accent4"/>
              </a:buClr>
              <a:buSzPts val="1800"/>
              <a:buChar char="﹘"/>
              <a:defRPr>
                <a:solidFill>
                  <a:schemeClr val="accent4"/>
                </a:solidFill>
              </a:defRPr>
            </a:lvl6pPr>
            <a:lvl7pPr marL="3200400" lvl="6" indent="-342900">
              <a:spcBef>
                <a:spcPts val="1000"/>
              </a:spcBef>
              <a:spcAft>
                <a:spcPts val="0"/>
              </a:spcAft>
              <a:buClr>
                <a:schemeClr val="accent4"/>
              </a:buClr>
              <a:buSzPts val="1800"/>
              <a:buChar char="﹘"/>
              <a:defRPr>
                <a:solidFill>
                  <a:schemeClr val="accent4"/>
                </a:solidFill>
              </a:defRPr>
            </a:lvl7pPr>
            <a:lvl8pPr marL="3657600" lvl="7" indent="-342900">
              <a:spcBef>
                <a:spcPts val="1000"/>
              </a:spcBef>
              <a:spcAft>
                <a:spcPts val="0"/>
              </a:spcAft>
              <a:buClr>
                <a:schemeClr val="accent4"/>
              </a:buClr>
              <a:buSzPts val="1800"/>
              <a:buChar char="﹘"/>
              <a:defRPr>
                <a:solidFill>
                  <a:schemeClr val="accent4"/>
                </a:solidFill>
              </a:defRPr>
            </a:lvl8pPr>
            <a:lvl9pPr marL="4114800" lvl="8" indent="-342900">
              <a:spcBef>
                <a:spcPts val="1000"/>
              </a:spcBef>
              <a:spcAft>
                <a:spcPts val="1000"/>
              </a:spcAft>
              <a:buClr>
                <a:schemeClr val="accent4"/>
              </a:buClr>
              <a:buSzPts val="1800"/>
              <a:buChar char="﹘"/>
              <a:defRPr>
                <a:solidFill>
                  <a:schemeClr val="accent4"/>
                </a:solidFill>
              </a:defRPr>
            </a:lvl9pPr>
          </a:lstStyle>
          <a:p>
            <a:endParaRPr/>
          </a:p>
        </p:txBody>
      </p:sp>
      <p:sp>
        <p:nvSpPr>
          <p:cNvPr id="537" name="Google Shape;537;p69"/>
          <p:cNvSpPr txBox="1">
            <a:spLocks noGrp="1"/>
          </p:cNvSpPr>
          <p:nvPr>
            <p:ph type="title" idx="7"/>
          </p:nvPr>
        </p:nvSpPr>
        <p:spPr>
          <a:xfrm>
            <a:off x="13780008" y="2487168"/>
            <a:ext cx="3429000" cy="1892700"/>
          </a:xfrm>
          <a:prstGeom prst="rect">
            <a:avLst/>
          </a:prstGeom>
        </p:spPr>
        <p:txBody>
          <a:bodyPr spcFirstLastPara="1" wrap="square" lIns="0" tIns="0" rIns="0" bIns="0" anchor="b" anchorCtr="0">
            <a:noAutofit/>
          </a:bodyPr>
          <a:lstStyle>
            <a:lvl1pPr lvl="0">
              <a:lnSpc>
                <a:spcPct val="115000"/>
              </a:lnSpc>
              <a:spcBef>
                <a:spcPts val="0"/>
              </a:spcBef>
              <a:spcAft>
                <a:spcPts val="0"/>
              </a:spcAft>
              <a:buClr>
                <a:schemeClr val="accent4"/>
              </a:buClr>
              <a:buSzPts val="3600"/>
              <a:buNone/>
              <a:defRPr sz="3600">
                <a:solidFill>
                  <a:schemeClr val="accent4"/>
                </a:solidFill>
              </a:defRPr>
            </a:lvl1pPr>
            <a:lvl2pPr lvl="1">
              <a:lnSpc>
                <a:spcPct val="115000"/>
              </a:lnSpc>
              <a:spcBef>
                <a:spcPts val="0"/>
              </a:spcBef>
              <a:spcAft>
                <a:spcPts val="0"/>
              </a:spcAft>
              <a:buClr>
                <a:schemeClr val="accent4"/>
              </a:buClr>
              <a:buSzPts val="3600"/>
              <a:buNone/>
              <a:defRPr sz="3600">
                <a:solidFill>
                  <a:schemeClr val="accent4"/>
                </a:solidFill>
              </a:defRPr>
            </a:lvl2pPr>
            <a:lvl3pPr lvl="2">
              <a:lnSpc>
                <a:spcPct val="115000"/>
              </a:lnSpc>
              <a:spcBef>
                <a:spcPts val="0"/>
              </a:spcBef>
              <a:spcAft>
                <a:spcPts val="0"/>
              </a:spcAft>
              <a:buClr>
                <a:schemeClr val="accent4"/>
              </a:buClr>
              <a:buSzPts val="3600"/>
              <a:buNone/>
              <a:defRPr sz="3600">
                <a:solidFill>
                  <a:schemeClr val="accent4"/>
                </a:solidFill>
              </a:defRPr>
            </a:lvl3pPr>
            <a:lvl4pPr lvl="3">
              <a:lnSpc>
                <a:spcPct val="115000"/>
              </a:lnSpc>
              <a:spcBef>
                <a:spcPts val="0"/>
              </a:spcBef>
              <a:spcAft>
                <a:spcPts val="0"/>
              </a:spcAft>
              <a:buClr>
                <a:schemeClr val="accent4"/>
              </a:buClr>
              <a:buSzPts val="3600"/>
              <a:buNone/>
              <a:defRPr sz="3600">
                <a:solidFill>
                  <a:schemeClr val="accent4"/>
                </a:solidFill>
              </a:defRPr>
            </a:lvl4pPr>
            <a:lvl5pPr lvl="4">
              <a:lnSpc>
                <a:spcPct val="115000"/>
              </a:lnSpc>
              <a:spcBef>
                <a:spcPts val="0"/>
              </a:spcBef>
              <a:spcAft>
                <a:spcPts val="0"/>
              </a:spcAft>
              <a:buClr>
                <a:schemeClr val="accent4"/>
              </a:buClr>
              <a:buSzPts val="3600"/>
              <a:buNone/>
              <a:defRPr sz="3600">
                <a:solidFill>
                  <a:schemeClr val="accent4"/>
                </a:solidFill>
              </a:defRPr>
            </a:lvl5pPr>
            <a:lvl6pPr lvl="5">
              <a:lnSpc>
                <a:spcPct val="115000"/>
              </a:lnSpc>
              <a:spcBef>
                <a:spcPts val="0"/>
              </a:spcBef>
              <a:spcAft>
                <a:spcPts val="0"/>
              </a:spcAft>
              <a:buClr>
                <a:schemeClr val="accent4"/>
              </a:buClr>
              <a:buSzPts val="3600"/>
              <a:buNone/>
              <a:defRPr sz="3600">
                <a:solidFill>
                  <a:schemeClr val="accent4"/>
                </a:solidFill>
              </a:defRPr>
            </a:lvl6pPr>
            <a:lvl7pPr lvl="6">
              <a:lnSpc>
                <a:spcPct val="115000"/>
              </a:lnSpc>
              <a:spcBef>
                <a:spcPts val="0"/>
              </a:spcBef>
              <a:spcAft>
                <a:spcPts val="0"/>
              </a:spcAft>
              <a:buClr>
                <a:schemeClr val="accent4"/>
              </a:buClr>
              <a:buSzPts val="3600"/>
              <a:buNone/>
              <a:defRPr sz="3600">
                <a:solidFill>
                  <a:schemeClr val="accent4"/>
                </a:solidFill>
              </a:defRPr>
            </a:lvl7pPr>
            <a:lvl8pPr lvl="7">
              <a:lnSpc>
                <a:spcPct val="115000"/>
              </a:lnSpc>
              <a:spcBef>
                <a:spcPts val="0"/>
              </a:spcBef>
              <a:spcAft>
                <a:spcPts val="0"/>
              </a:spcAft>
              <a:buClr>
                <a:schemeClr val="accent4"/>
              </a:buClr>
              <a:buSzPts val="3600"/>
              <a:buNone/>
              <a:defRPr sz="3600">
                <a:solidFill>
                  <a:schemeClr val="accent4"/>
                </a:solidFill>
              </a:defRPr>
            </a:lvl8pPr>
            <a:lvl9pPr lvl="8">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538" name="Google Shape;538;p69"/>
          <p:cNvSpPr txBox="1">
            <a:spLocks noGrp="1"/>
          </p:cNvSpPr>
          <p:nvPr>
            <p:ph type="body" idx="8"/>
          </p:nvPr>
        </p:nvSpPr>
        <p:spPr>
          <a:xfrm>
            <a:off x="13780008" y="4782312"/>
            <a:ext cx="3429000" cy="4553700"/>
          </a:xfrm>
          <a:prstGeom prst="rect">
            <a:avLst/>
          </a:prstGeom>
        </p:spPr>
        <p:txBody>
          <a:bodyPr spcFirstLastPara="1" wrap="square" lIns="0" tIns="0" rIns="0" bIns="0" anchor="t" anchorCtr="0">
            <a:noAutofit/>
          </a:bodyPr>
          <a:lstStyle>
            <a:lvl1pPr marL="457200" lvl="0" indent="-342900">
              <a:spcBef>
                <a:spcPts val="0"/>
              </a:spcBef>
              <a:spcAft>
                <a:spcPts val="0"/>
              </a:spcAft>
              <a:buClr>
                <a:schemeClr val="accent4"/>
              </a:buClr>
              <a:buSzPts val="1800"/>
              <a:buChar char="•"/>
              <a:defRPr>
                <a:solidFill>
                  <a:schemeClr val="accent4"/>
                </a:solidFill>
              </a:defRPr>
            </a:lvl1pPr>
            <a:lvl2pPr marL="914400" lvl="1" indent="-342900">
              <a:spcBef>
                <a:spcPts val="1000"/>
              </a:spcBef>
              <a:spcAft>
                <a:spcPts val="0"/>
              </a:spcAft>
              <a:buClr>
                <a:schemeClr val="accent4"/>
              </a:buClr>
              <a:buSzPts val="1800"/>
              <a:buChar char="﹘"/>
              <a:defRPr>
                <a:solidFill>
                  <a:schemeClr val="accent4"/>
                </a:solidFill>
              </a:defRPr>
            </a:lvl2pPr>
            <a:lvl3pPr marL="1371600" lvl="2" indent="-342900">
              <a:spcBef>
                <a:spcPts val="1000"/>
              </a:spcBef>
              <a:spcAft>
                <a:spcPts val="0"/>
              </a:spcAft>
              <a:buClr>
                <a:schemeClr val="accent4"/>
              </a:buClr>
              <a:buSzPts val="1800"/>
              <a:buChar char="﹘"/>
              <a:defRPr>
                <a:solidFill>
                  <a:schemeClr val="accent4"/>
                </a:solidFill>
              </a:defRPr>
            </a:lvl3pPr>
            <a:lvl4pPr marL="1828800" lvl="3" indent="-342900">
              <a:spcBef>
                <a:spcPts val="1000"/>
              </a:spcBef>
              <a:spcAft>
                <a:spcPts val="0"/>
              </a:spcAft>
              <a:buClr>
                <a:schemeClr val="accent4"/>
              </a:buClr>
              <a:buSzPts val="1800"/>
              <a:buChar char="﹘"/>
              <a:defRPr>
                <a:solidFill>
                  <a:schemeClr val="accent4"/>
                </a:solidFill>
              </a:defRPr>
            </a:lvl4pPr>
            <a:lvl5pPr marL="2286000" lvl="4" indent="-342900">
              <a:spcBef>
                <a:spcPts val="1000"/>
              </a:spcBef>
              <a:spcAft>
                <a:spcPts val="0"/>
              </a:spcAft>
              <a:buClr>
                <a:schemeClr val="accent4"/>
              </a:buClr>
              <a:buSzPts val="1800"/>
              <a:buChar char="﹘"/>
              <a:defRPr>
                <a:solidFill>
                  <a:schemeClr val="accent4"/>
                </a:solidFill>
              </a:defRPr>
            </a:lvl5pPr>
            <a:lvl6pPr marL="2743200" lvl="5" indent="-342900">
              <a:spcBef>
                <a:spcPts val="1000"/>
              </a:spcBef>
              <a:spcAft>
                <a:spcPts val="0"/>
              </a:spcAft>
              <a:buClr>
                <a:schemeClr val="accent4"/>
              </a:buClr>
              <a:buSzPts val="1800"/>
              <a:buChar char="﹘"/>
              <a:defRPr>
                <a:solidFill>
                  <a:schemeClr val="accent4"/>
                </a:solidFill>
              </a:defRPr>
            </a:lvl6pPr>
            <a:lvl7pPr marL="3200400" lvl="6" indent="-342900">
              <a:spcBef>
                <a:spcPts val="1000"/>
              </a:spcBef>
              <a:spcAft>
                <a:spcPts val="0"/>
              </a:spcAft>
              <a:buClr>
                <a:schemeClr val="accent4"/>
              </a:buClr>
              <a:buSzPts val="1800"/>
              <a:buChar char="﹘"/>
              <a:defRPr>
                <a:solidFill>
                  <a:schemeClr val="accent4"/>
                </a:solidFill>
              </a:defRPr>
            </a:lvl7pPr>
            <a:lvl8pPr marL="3657600" lvl="7" indent="-342900">
              <a:spcBef>
                <a:spcPts val="1000"/>
              </a:spcBef>
              <a:spcAft>
                <a:spcPts val="0"/>
              </a:spcAft>
              <a:buClr>
                <a:schemeClr val="accent4"/>
              </a:buClr>
              <a:buSzPts val="1800"/>
              <a:buChar char="﹘"/>
              <a:defRPr>
                <a:solidFill>
                  <a:schemeClr val="accent4"/>
                </a:solidFill>
              </a:defRPr>
            </a:lvl8pPr>
            <a:lvl9pPr marL="4114800" lvl="8" indent="-342900">
              <a:spcBef>
                <a:spcPts val="1000"/>
              </a:spcBef>
              <a:spcAft>
                <a:spcPts val="1000"/>
              </a:spcAft>
              <a:buClr>
                <a:schemeClr val="accent4"/>
              </a:buClr>
              <a:buSzPts val="1800"/>
              <a:buChar char="﹘"/>
              <a:defRPr>
                <a:solidFill>
                  <a:schemeClr val="accent4"/>
                </a:solidFill>
              </a:defRPr>
            </a:lvl9pPr>
          </a:lstStyle>
          <a:p>
            <a:endParaRPr/>
          </a:p>
        </p:txBody>
      </p:sp>
      <p:sp>
        <p:nvSpPr>
          <p:cNvPr id="539" name="Google Shape;539;p69"/>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accent4"/>
                </a:solidFill>
                <a:latin typeface="Montserrat SemiBold"/>
                <a:ea typeface="Montserrat SemiBold"/>
                <a:cs typeface="Montserrat SemiBold"/>
                <a:sym typeface="Montserrat SemiBold"/>
              </a:rPr>
              <a:t>‹#›</a:t>
            </a:fld>
            <a:endParaRPr sz="900" b="1" i="0" u="none" strike="noStrike" cap="none">
              <a:solidFill>
                <a:schemeClr val="accent4"/>
              </a:solidFill>
              <a:latin typeface="Montserrat SemiBold"/>
              <a:ea typeface="Montserrat SemiBold"/>
              <a:cs typeface="Montserrat SemiBold"/>
              <a:sym typeface="Montserrat SemiBold"/>
            </a:endParaRPr>
          </a:p>
        </p:txBody>
      </p:sp>
      <p:grpSp>
        <p:nvGrpSpPr>
          <p:cNvPr id="540" name="Google Shape;540;p69"/>
          <p:cNvGrpSpPr/>
          <p:nvPr/>
        </p:nvGrpSpPr>
        <p:grpSpPr>
          <a:xfrm>
            <a:off x="744554" y="9667704"/>
            <a:ext cx="757005" cy="151663"/>
            <a:chOff x="3610015" y="6016276"/>
            <a:chExt cx="1701900" cy="341200"/>
          </a:xfrm>
        </p:grpSpPr>
        <p:grpSp>
          <p:nvGrpSpPr>
            <p:cNvPr id="541" name="Google Shape;541;p69"/>
            <p:cNvGrpSpPr/>
            <p:nvPr/>
          </p:nvGrpSpPr>
          <p:grpSpPr>
            <a:xfrm>
              <a:off x="4234632" y="6027258"/>
              <a:ext cx="1077283" cy="330123"/>
              <a:chOff x="4234632" y="6027258"/>
              <a:chExt cx="1077283" cy="330123"/>
            </a:xfrm>
          </p:grpSpPr>
          <p:sp>
            <p:nvSpPr>
              <p:cNvPr id="542" name="Google Shape;542;p69"/>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543" name="Google Shape;543;p69"/>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544" name="Google Shape;544;p69"/>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545" name="Google Shape;545;p69"/>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546" name="Google Shape;546;p69"/>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547" name="Google Shape;547;p69"/>
          <p:cNvSpPr txBox="1">
            <a:spLocks noGrp="1"/>
          </p:cNvSpPr>
          <p:nvPr>
            <p:ph type="subTitle" idx="9"/>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solidFill>
                  <a:schemeClr val="accent4"/>
                </a:solidFill>
              </a:defRPr>
            </a:lvl1pPr>
            <a:lvl2pPr lvl="1">
              <a:lnSpc>
                <a:spcPct val="100000"/>
              </a:lnSpc>
              <a:spcBef>
                <a:spcPts val="0"/>
              </a:spcBef>
              <a:spcAft>
                <a:spcPts val="0"/>
              </a:spcAft>
              <a:buNone/>
              <a:defRPr sz="1400" b="0">
                <a:solidFill>
                  <a:schemeClr val="accent4"/>
                </a:solidFill>
              </a:defRPr>
            </a:lvl2pPr>
            <a:lvl3pPr lvl="2">
              <a:lnSpc>
                <a:spcPct val="100000"/>
              </a:lnSpc>
              <a:spcBef>
                <a:spcPts val="0"/>
              </a:spcBef>
              <a:spcAft>
                <a:spcPts val="0"/>
              </a:spcAft>
              <a:buNone/>
              <a:defRPr sz="1400" b="0">
                <a:solidFill>
                  <a:schemeClr val="accent4"/>
                </a:solidFill>
              </a:defRPr>
            </a:lvl3pPr>
            <a:lvl4pPr lvl="3">
              <a:lnSpc>
                <a:spcPct val="100000"/>
              </a:lnSpc>
              <a:spcBef>
                <a:spcPts val="0"/>
              </a:spcBef>
              <a:spcAft>
                <a:spcPts val="0"/>
              </a:spcAft>
              <a:buNone/>
              <a:defRPr sz="1400" b="0">
                <a:solidFill>
                  <a:schemeClr val="accent4"/>
                </a:solidFill>
              </a:defRPr>
            </a:lvl4pPr>
            <a:lvl5pPr lvl="4">
              <a:lnSpc>
                <a:spcPct val="100000"/>
              </a:lnSpc>
              <a:spcBef>
                <a:spcPts val="0"/>
              </a:spcBef>
              <a:spcAft>
                <a:spcPts val="0"/>
              </a:spcAft>
              <a:buNone/>
              <a:defRPr sz="1400" b="0">
                <a:solidFill>
                  <a:schemeClr val="accent4"/>
                </a:solidFill>
              </a:defRPr>
            </a:lvl5pPr>
            <a:lvl6pPr lvl="5">
              <a:lnSpc>
                <a:spcPct val="100000"/>
              </a:lnSpc>
              <a:spcBef>
                <a:spcPts val="0"/>
              </a:spcBef>
              <a:spcAft>
                <a:spcPts val="0"/>
              </a:spcAft>
              <a:buNone/>
              <a:defRPr sz="1400" b="0">
                <a:solidFill>
                  <a:schemeClr val="accent4"/>
                </a:solidFill>
              </a:defRPr>
            </a:lvl6pPr>
            <a:lvl7pPr lvl="6">
              <a:lnSpc>
                <a:spcPct val="100000"/>
              </a:lnSpc>
              <a:spcBef>
                <a:spcPts val="0"/>
              </a:spcBef>
              <a:spcAft>
                <a:spcPts val="0"/>
              </a:spcAft>
              <a:buNone/>
              <a:defRPr sz="1400" b="0">
                <a:solidFill>
                  <a:schemeClr val="accent4"/>
                </a:solidFill>
              </a:defRPr>
            </a:lvl7pPr>
            <a:lvl8pPr lvl="7">
              <a:lnSpc>
                <a:spcPct val="100000"/>
              </a:lnSpc>
              <a:spcBef>
                <a:spcPts val="0"/>
              </a:spcBef>
              <a:spcAft>
                <a:spcPts val="0"/>
              </a:spcAft>
              <a:buNone/>
              <a:defRPr sz="1400" b="0">
                <a:solidFill>
                  <a:schemeClr val="accent4"/>
                </a:solidFill>
              </a:defRPr>
            </a:lvl8pPr>
            <a:lvl9pPr lvl="8">
              <a:lnSpc>
                <a:spcPct val="100000"/>
              </a:lnSpc>
              <a:spcBef>
                <a:spcPts val="0"/>
              </a:spcBef>
              <a:spcAft>
                <a:spcPts val="0"/>
              </a:spcAft>
              <a:buNone/>
              <a:defRPr sz="1400" b="0">
                <a:solidFill>
                  <a:schemeClr val="accent4"/>
                </a:solidFill>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50_Points (Two)">
  <p:cSld name="TITLE_AND_BODY_2_2_1_2_2_1">
    <p:bg>
      <p:bgPr>
        <a:solidFill>
          <a:schemeClr val="dk1"/>
        </a:solidFill>
        <a:effectLst/>
      </p:bgPr>
    </p:bg>
    <p:spTree>
      <p:nvGrpSpPr>
        <p:cNvPr id="1" name="Shape 548"/>
        <p:cNvGrpSpPr/>
        <p:nvPr/>
      </p:nvGrpSpPr>
      <p:grpSpPr>
        <a:xfrm>
          <a:off x="0" y="0"/>
          <a:ext cx="0" cy="0"/>
          <a:chOff x="0" y="0"/>
          <a:chExt cx="0" cy="0"/>
        </a:xfrm>
      </p:grpSpPr>
      <p:sp>
        <p:nvSpPr>
          <p:cNvPr id="549" name="Google Shape;549;p70"/>
          <p:cNvSpPr txBox="1">
            <a:spLocks noGrp="1"/>
          </p:cNvSpPr>
          <p:nvPr>
            <p:ph type="title"/>
          </p:nvPr>
        </p:nvSpPr>
        <p:spPr>
          <a:xfrm>
            <a:off x="1517904" y="6364224"/>
            <a:ext cx="6336900" cy="1251000"/>
          </a:xfrm>
          <a:prstGeom prst="rect">
            <a:avLst/>
          </a:prstGeom>
        </p:spPr>
        <p:txBody>
          <a:bodyPr spcFirstLastPara="1" wrap="square" lIns="0" tIns="0" rIns="0" bIns="0" anchor="b" anchorCtr="0">
            <a:noAutofit/>
          </a:bodyPr>
          <a:lstStyle>
            <a:lvl1pPr lvl="0">
              <a:lnSpc>
                <a:spcPct val="115000"/>
              </a:lnSpc>
              <a:spcBef>
                <a:spcPts val="0"/>
              </a:spcBef>
              <a:spcAft>
                <a:spcPts val="0"/>
              </a:spcAft>
              <a:buClr>
                <a:schemeClr val="accent4"/>
              </a:buClr>
              <a:buSzPts val="3600"/>
              <a:buNone/>
              <a:defRPr sz="3600">
                <a:solidFill>
                  <a:schemeClr val="accent4"/>
                </a:solidFill>
              </a:defRPr>
            </a:lvl1pPr>
            <a:lvl2pPr lvl="1">
              <a:lnSpc>
                <a:spcPct val="115000"/>
              </a:lnSpc>
              <a:spcBef>
                <a:spcPts val="0"/>
              </a:spcBef>
              <a:spcAft>
                <a:spcPts val="0"/>
              </a:spcAft>
              <a:buClr>
                <a:schemeClr val="accent4"/>
              </a:buClr>
              <a:buSzPts val="3600"/>
              <a:buNone/>
              <a:defRPr sz="3600">
                <a:solidFill>
                  <a:schemeClr val="accent4"/>
                </a:solidFill>
              </a:defRPr>
            </a:lvl2pPr>
            <a:lvl3pPr lvl="2">
              <a:lnSpc>
                <a:spcPct val="115000"/>
              </a:lnSpc>
              <a:spcBef>
                <a:spcPts val="0"/>
              </a:spcBef>
              <a:spcAft>
                <a:spcPts val="0"/>
              </a:spcAft>
              <a:buClr>
                <a:schemeClr val="accent4"/>
              </a:buClr>
              <a:buSzPts val="3600"/>
              <a:buNone/>
              <a:defRPr sz="3600">
                <a:solidFill>
                  <a:schemeClr val="accent4"/>
                </a:solidFill>
              </a:defRPr>
            </a:lvl3pPr>
            <a:lvl4pPr lvl="3">
              <a:lnSpc>
                <a:spcPct val="115000"/>
              </a:lnSpc>
              <a:spcBef>
                <a:spcPts val="0"/>
              </a:spcBef>
              <a:spcAft>
                <a:spcPts val="0"/>
              </a:spcAft>
              <a:buClr>
                <a:schemeClr val="accent4"/>
              </a:buClr>
              <a:buSzPts val="3600"/>
              <a:buNone/>
              <a:defRPr sz="3600">
                <a:solidFill>
                  <a:schemeClr val="accent4"/>
                </a:solidFill>
              </a:defRPr>
            </a:lvl4pPr>
            <a:lvl5pPr lvl="4">
              <a:lnSpc>
                <a:spcPct val="115000"/>
              </a:lnSpc>
              <a:spcBef>
                <a:spcPts val="0"/>
              </a:spcBef>
              <a:spcAft>
                <a:spcPts val="0"/>
              </a:spcAft>
              <a:buClr>
                <a:schemeClr val="accent4"/>
              </a:buClr>
              <a:buSzPts val="3600"/>
              <a:buNone/>
              <a:defRPr sz="3600">
                <a:solidFill>
                  <a:schemeClr val="accent4"/>
                </a:solidFill>
              </a:defRPr>
            </a:lvl5pPr>
            <a:lvl6pPr lvl="5">
              <a:lnSpc>
                <a:spcPct val="115000"/>
              </a:lnSpc>
              <a:spcBef>
                <a:spcPts val="0"/>
              </a:spcBef>
              <a:spcAft>
                <a:spcPts val="0"/>
              </a:spcAft>
              <a:buClr>
                <a:schemeClr val="accent4"/>
              </a:buClr>
              <a:buSzPts val="3600"/>
              <a:buNone/>
              <a:defRPr sz="3600">
                <a:solidFill>
                  <a:schemeClr val="accent4"/>
                </a:solidFill>
              </a:defRPr>
            </a:lvl6pPr>
            <a:lvl7pPr lvl="6">
              <a:lnSpc>
                <a:spcPct val="115000"/>
              </a:lnSpc>
              <a:spcBef>
                <a:spcPts val="0"/>
              </a:spcBef>
              <a:spcAft>
                <a:spcPts val="0"/>
              </a:spcAft>
              <a:buClr>
                <a:schemeClr val="accent4"/>
              </a:buClr>
              <a:buSzPts val="3600"/>
              <a:buNone/>
              <a:defRPr sz="3600">
                <a:solidFill>
                  <a:schemeClr val="accent4"/>
                </a:solidFill>
              </a:defRPr>
            </a:lvl7pPr>
            <a:lvl8pPr lvl="7">
              <a:lnSpc>
                <a:spcPct val="115000"/>
              </a:lnSpc>
              <a:spcBef>
                <a:spcPts val="0"/>
              </a:spcBef>
              <a:spcAft>
                <a:spcPts val="0"/>
              </a:spcAft>
              <a:buClr>
                <a:schemeClr val="accent4"/>
              </a:buClr>
              <a:buSzPts val="3600"/>
              <a:buNone/>
              <a:defRPr sz="3600">
                <a:solidFill>
                  <a:schemeClr val="accent4"/>
                </a:solidFill>
              </a:defRPr>
            </a:lvl8pPr>
            <a:lvl9pPr lvl="8">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550" name="Google Shape;550;p70"/>
          <p:cNvSpPr txBox="1">
            <a:spLocks noGrp="1"/>
          </p:cNvSpPr>
          <p:nvPr>
            <p:ph type="body" idx="1"/>
          </p:nvPr>
        </p:nvSpPr>
        <p:spPr>
          <a:xfrm>
            <a:off x="1517904" y="7845553"/>
            <a:ext cx="6336900" cy="1691700"/>
          </a:xfrm>
          <a:prstGeom prst="rect">
            <a:avLst/>
          </a:prstGeom>
        </p:spPr>
        <p:txBody>
          <a:bodyPr spcFirstLastPara="1" wrap="square" lIns="0" tIns="0" rIns="0" bIns="0" anchor="t" anchorCtr="0">
            <a:noAutofit/>
          </a:bodyPr>
          <a:lstStyle>
            <a:lvl1pPr marL="457200" lvl="0" indent="-342900">
              <a:spcBef>
                <a:spcPts val="0"/>
              </a:spcBef>
              <a:spcAft>
                <a:spcPts val="0"/>
              </a:spcAft>
              <a:buClr>
                <a:schemeClr val="accent4"/>
              </a:buClr>
              <a:buSzPts val="1800"/>
              <a:buChar char="•"/>
              <a:defRPr>
                <a:solidFill>
                  <a:schemeClr val="accent4"/>
                </a:solidFill>
              </a:defRPr>
            </a:lvl1pPr>
            <a:lvl2pPr marL="914400" lvl="1" indent="-342900">
              <a:spcBef>
                <a:spcPts val="1000"/>
              </a:spcBef>
              <a:spcAft>
                <a:spcPts val="0"/>
              </a:spcAft>
              <a:buClr>
                <a:schemeClr val="accent4"/>
              </a:buClr>
              <a:buSzPts val="1800"/>
              <a:buChar char="﹘"/>
              <a:defRPr>
                <a:solidFill>
                  <a:schemeClr val="accent4"/>
                </a:solidFill>
              </a:defRPr>
            </a:lvl2pPr>
            <a:lvl3pPr marL="1371600" lvl="2" indent="-342900">
              <a:spcBef>
                <a:spcPts val="1000"/>
              </a:spcBef>
              <a:spcAft>
                <a:spcPts val="0"/>
              </a:spcAft>
              <a:buClr>
                <a:schemeClr val="accent4"/>
              </a:buClr>
              <a:buSzPts val="1800"/>
              <a:buChar char="﹘"/>
              <a:defRPr>
                <a:solidFill>
                  <a:schemeClr val="accent4"/>
                </a:solidFill>
              </a:defRPr>
            </a:lvl3pPr>
            <a:lvl4pPr marL="1828800" lvl="3" indent="-342900">
              <a:spcBef>
                <a:spcPts val="1000"/>
              </a:spcBef>
              <a:spcAft>
                <a:spcPts val="0"/>
              </a:spcAft>
              <a:buClr>
                <a:schemeClr val="accent4"/>
              </a:buClr>
              <a:buSzPts val="1800"/>
              <a:buChar char="﹘"/>
              <a:defRPr>
                <a:solidFill>
                  <a:schemeClr val="accent4"/>
                </a:solidFill>
              </a:defRPr>
            </a:lvl4pPr>
            <a:lvl5pPr marL="2286000" lvl="4" indent="-342900">
              <a:spcBef>
                <a:spcPts val="1000"/>
              </a:spcBef>
              <a:spcAft>
                <a:spcPts val="0"/>
              </a:spcAft>
              <a:buClr>
                <a:schemeClr val="accent4"/>
              </a:buClr>
              <a:buSzPts val="1800"/>
              <a:buChar char="﹘"/>
              <a:defRPr>
                <a:solidFill>
                  <a:schemeClr val="accent4"/>
                </a:solidFill>
              </a:defRPr>
            </a:lvl5pPr>
            <a:lvl6pPr marL="2743200" lvl="5" indent="-342900">
              <a:spcBef>
                <a:spcPts val="1000"/>
              </a:spcBef>
              <a:spcAft>
                <a:spcPts val="0"/>
              </a:spcAft>
              <a:buClr>
                <a:schemeClr val="accent4"/>
              </a:buClr>
              <a:buSzPts val="1800"/>
              <a:buChar char="﹘"/>
              <a:defRPr>
                <a:solidFill>
                  <a:schemeClr val="accent4"/>
                </a:solidFill>
              </a:defRPr>
            </a:lvl6pPr>
            <a:lvl7pPr marL="3200400" lvl="6" indent="-342900">
              <a:spcBef>
                <a:spcPts val="1000"/>
              </a:spcBef>
              <a:spcAft>
                <a:spcPts val="0"/>
              </a:spcAft>
              <a:buClr>
                <a:schemeClr val="accent4"/>
              </a:buClr>
              <a:buSzPts val="1800"/>
              <a:buChar char="﹘"/>
              <a:defRPr>
                <a:solidFill>
                  <a:schemeClr val="accent4"/>
                </a:solidFill>
              </a:defRPr>
            </a:lvl7pPr>
            <a:lvl8pPr marL="3657600" lvl="7" indent="-342900">
              <a:spcBef>
                <a:spcPts val="1000"/>
              </a:spcBef>
              <a:spcAft>
                <a:spcPts val="0"/>
              </a:spcAft>
              <a:buClr>
                <a:schemeClr val="accent4"/>
              </a:buClr>
              <a:buSzPts val="1800"/>
              <a:buChar char="﹘"/>
              <a:defRPr>
                <a:solidFill>
                  <a:schemeClr val="accent4"/>
                </a:solidFill>
              </a:defRPr>
            </a:lvl8pPr>
            <a:lvl9pPr marL="4114800" lvl="8" indent="-342900">
              <a:spcBef>
                <a:spcPts val="1000"/>
              </a:spcBef>
              <a:spcAft>
                <a:spcPts val="1000"/>
              </a:spcAft>
              <a:buClr>
                <a:schemeClr val="accent4"/>
              </a:buClr>
              <a:buSzPts val="1800"/>
              <a:buChar char="﹘"/>
              <a:defRPr>
                <a:solidFill>
                  <a:schemeClr val="accent4"/>
                </a:solidFill>
              </a:defRPr>
            </a:lvl9pPr>
          </a:lstStyle>
          <a:p>
            <a:endParaRPr/>
          </a:p>
        </p:txBody>
      </p:sp>
      <p:sp>
        <p:nvSpPr>
          <p:cNvPr id="551" name="Google Shape;551;p70"/>
          <p:cNvSpPr txBox="1">
            <a:spLocks noGrp="1"/>
          </p:cNvSpPr>
          <p:nvPr>
            <p:ph type="subTitle" idx="2"/>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solidFill>
                  <a:schemeClr val="accent4"/>
                </a:solidFill>
              </a:defRPr>
            </a:lvl1pPr>
            <a:lvl2pPr lvl="1">
              <a:lnSpc>
                <a:spcPct val="120000"/>
              </a:lnSpc>
              <a:spcBef>
                <a:spcPts val="0"/>
              </a:spcBef>
              <a:spcAft>
                <a:spcPts val="0"/>
              </a:spcAft>
              <a:buNone/>
              <a:defRPr sz="1800">
                <a:solidFill>
                  <a:schemeClr val="accent4"/>
                </a:solidFill>
              </a:defRPr>
            </a:lvl2pPr>
            <a:lvl3pPr lvl="2">
              <a:lnSpc>
                <a:spcPct val="120000"/>
              </a:lnSpc>
              <a:spcBef>
                <a:spcPts val="0"/>
              </a:spcBef>
              <a:spcAft>
                <a:spcPts val="0"/>
              </a:spcAft>
              <a:buNone/>
              <a:defRPr sz="1800">
                <a:solidFill>
                  <a:schemeClr val="accent4"/>
                </a:solidFill>
              </a:defRPr>
            </a:lvl3pPr>
            <a:lvl4pPr lvl="3">
              <a:lnSpc>
                <a:spcPct val="120000"/>
              </a:lnSpc>
              <a:spcBef>
                <a:spcPts val="0"/>
              </a:spcBef>
              <a:spcAft>
                <a:spcPts val="0"/>
              </a:spcAft>
              <a:buNone/>
              <a:defRPr sz="1800">
                <a:solidFill>
                  <a:schemeClr val="accent4"/>
                </a:solidFill>
              </a:defRPr>
            </a:lvl4pPr>
            <a:lvl5pPr lvl="4">
              <a:lnSpc>
                <a:spcPct val="120000"/>
              </a:lnSpc>
              <a:spcBef>
                <a:spcPts val="0"/>
              </a:spcBef>
              <a:spcAft>
                <a:spcPts val="0"/>
              </a:spcAft>
              <a:buNone/>
              <a:defRPr sz="1800">
                <a:solidFill>
                  <a:schemeClr val="accent4"/>
                </a:solidFill>
              </a:defRPr>
            </a:lvl5pPr>
            <a:lvl6pPr lvl="5">
              <a:lnSpc>
                <a:spcPct val="120000"/>
              </a:lnSpc>
              <a:spcBef>
                <a:spcPts val="0"/>
              </a:spcBef>
              <a:spcAft>
                <a:spcPts val="0"/>
              </a:spcAft>
              <a:buNone/>
              <a:defRPr sz="1800">
                <a:solidFill>
                  <a:schemeClr val="accent4"/>
                </a:solidFill>
              </a:defRPr>
            </a:lvl6pPr>
            <a:lvl7pPr lvl="6">
              <a:lnSpc>
                <a:spcPct val="120000"/>
              </a:lnSpc>
              <a:spcBef>
                <a:spcPts val="0"/>
              </a:spcBef>
              <a:spcAft>
                <a:spcPts val="0"/>
              </a:spcAft>
              <a:buNone/>
              <a:defRPr sz="1800">
                <a:solidFill>
                  <a:schemeClr val="accent4"/>
                </a:solidFill>
              </a:defRPr>
            </a:lvl7pPr>
            <a:lvl8pPr lvl="7">
              <a:lnSpc>
                <a:spcPct val="120000"/>
              </a:lnSpc>
              <a:spcBef>
                <a:spcPts val="0"/>
              </a:spcBef>
              <a:spcAft>
                <a:spcPts val="0"/>
              </a:spcAft>
              <a:buNone/>
              <a:defRPr sz="1800">
                <a:solidFill>
                  <a:schemeClr val="accent4"/>
                </a:solidFill>
              </a:defRPr>
            </a:lvl8pPr>
            <a:lvl9pPr lvl="8">
              <a:lnSpc>
                <a:spcPct val="120000"/>
              </a:lnSpc>
              <a:spcBef>
                <a:spcPts val="0"/>
              </a:spcBef>
              <a:spcAft>
                <a:spcPts val="0"/>
              </a:spcAft>
              <a:buNone/>
              <a:defRPr sz="1800">
                <a:solidFill>
                  <a:schemeClr val="accent4"/>
                </a:solidFill>
              </a:defRPr>
            </a:lvl9pPr>
          </a:lstStyle>
          <a:p>
            <a:endParaRPr/>
          </a:p>
        </p:txBody>
      </p:sp>
      <p:sp>
        <p:nvSpPr>
          <p:cNvPr id="552" name="Google Shape;552;p70"/>
          <p:cNvSpPr txBox="1">
            <a:spLocks noGrp="1"/>
          </p:cNvSpPr>
          <p:nvPr>
            <p:ph type="title" idx="3"/>
          </p:nvPr>
        </p:nvSpPr>
        <p:spPr>
          <a:xfrm>
            <a:off x="10433304" y="6364224"/>
            <a:ext cx="6336900" cy="1251000"/>
          </a:xfrm>
          <a:prstGeom prst="rect">
            <a:avLst/>
          </a:prstGeom>
        </p:spPr>
        <p:txBody>
          <a:bodyPr spcFirstLastPara="1" wrap="square" lIns="0" tIns="0" rIns="0" bIns="0" anchor="b" anchorCtr="0">
            <a:noAutofit/>
          </a:bodyPr>
          <a:lstStyle>
            <a:lvl1pPr lvl="0">
              <a:lnSpc>
                <a:spcPct val="115000"/>
              </a:lnSpc>
              <a:spcBef>
                <a:spcPts val="0"/>
              </a:spcBef>
              <a:spcAft>
                <a:spcPts val="0"/>
              </a:spcAft>
              <a:buClr>
                <a:schemeClr val="accent4"/>
              </a:buClr>
              <a:buSzPts val="3600"/>
              <a:buNone/>
              <a:defRPr sz="3600">
                <a:solidFill>
                  <a:schemeClr val="accent4"/>
                </a:solidFill>
              </a:defRPr>
            </a:lvl1pPr>
            <a:lvl2pPr lvl="1">
              <a:lnSpc>
                <a:spcPct val="115000"/>
              </a:lnSpc>
              <a:spcBef>
                <a:spcPts val="0"/>
              </a:spcBef>
              <a:spcAft>
                <a:spcPts val="0"/>
              </a:spcAft>
              <a:buClr>
                <a:schemeClr val="accent4"/>
              </a:buClr>
              <a:buSzPts val="3600"/>
              <a:buNone/>
              <a:defRPr sz="3600">
                <a:solidFill>
                  <a:schemeClr val="accent4"/>
                </a:solidFill>
              </a:defRPr>
            </a:lvl2pPr>
            <a:lvl3pPr lvl="2">
              <a:lnSpc>
                <a:spcPct val="115000"/>
              </a:lnSpc>
              <a:spcBef>
                <a:spcPts val="0"/>
              </a:spcBef>
              <a:spcAft>
                <a:spcPts val="0"/>
              </a:spcAft>
              <a:buClr>
                <a:schemeClr val="accent4"/>
              </a:buClr>
              <a:buSzPts val="3600"/>
              <a:buNone/>
              <a:defRPr sz="3600">
                <a:solidFill>
                  <a:schemeClr val="accent4"/>
                </a:solidFill>
              </a:defRPr>
            </a:lvl3pPr>
            <a:lvl4pPr lvl="3">
              <a:lnSpc>
                <a:spcPct val="115000"/>
              </a:lnSpc>
              <a:spcBef>
                <a:spcPts val="0"/>
              </a:spcBef>
              <a:spcAft>
                <a:spcPts val="0"/>
              </a:spcAft>
              <a:buClr>
                <a:schemeClr val="accent4"/>
              </a:buClr>
              <a:buSzPts val="3600"/>
              <a:buNone/>
              <a:defRPr sz="3600">
                <a:solidFill>
                  <a:schemeClr val="accent4"/>
                </a:solidFill>
              </a:defRPr>
            </a:lvl4pPr>
            <a:lvl5pPr lvl="4">
              <a:lnSpc>
                <a:spcPct val="115000"/>
              </a:lnSpc>
              <a:spcBef>
                <a:spcPts val="0"/>
              </a:spcBef>
              <a:spcAft>
                <a:spcPts val="0"/>
              </a:spcAft>
              <a:buClr>
                <a:schemeClr val="accent4"/>
              </a:buClr>
              <a:buSzPts val="3600"/>
              <a:buNone/>
              <a:defRPr sz="3600">
                <a:solidFill>
                  <a:schemeClr val="accent4"/>
                </a:solidFill>
              </a:defRPr>
            </a:lvl5pPr>
            <a:lvl6pPr lvl="5">
              <a:lnSpc>
                <a:spcPct val="115000"/>
              </a:lnSpc>
              <a:spcBef>
                <a:spcPts val="0"/>
              </a:spcBef>
              <a:spcAft>
                <a:spcPts val="0"/>
              </a:spcAft>
              <a:buClr>
                <a:schemeClr val="accent4"/>
              </a:buClr>
              <a:buSzPts val="3600"/>
              <a:buNone/>
              <a:defRPr sz="3600">
                <a:solidFill>
                  <a:schemeClr val="accent4"/>
                </a:solidFill>
              </a:defRPr>
            </a:lvl6pPr>
            <a:lvl7pPr lvl="6">
              <a:lnSpc>
                <a:spcPct val="115000"/>
              </a:lnSpc>
              <a:spcBef>
                <a:spcPts val="0"/>
              </a:spcBef>
              <a:spcAft>
                <a:spcPts val="0"/>
              </a:spcAft>
              <a:buClr>
                <a:schemeClr val="accent4"/>
              </a:buClr>
              <a:buSzPts val="3600"/>
              <a:buNone/>
              <a:defRPr sz="3600">
                <a:solidFill>
                  <a:schemeClr val="accent4"/>
                </a:solidFill>
              </a:defRPr>
            </a:lvl7pPr>
            <a:lvl8pPr lvl="7">
              <a:lnSpc>
                <a:spcPct val="115000"/>
              </a:lnSpc>
              <a:spcBef>
                <a:spcPts val="0"/>
              </a:spcBef>
              <a:spcAft>
                <a:spcPts val="0"/>
              </a:spcAft>
              <a:buClr>
                <a:schemeClr val="accent4"/>
              </a:buClr>
              <a:buSzPts val="3600"/>
              <a:buNone/>
              <a:defRPr sz="3600">
                <a:solidFill>
                  <a:schemeClr val="accent4"/>
                </a:solidFill>
              </a:defRPr>
            </a:lvl8pPr>
            <a:lvl9pPr lvl="8">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553" name="Google Shape;553;p70"/>
          <p:cNvSpPr txBox="1">
            <a:spLocks noGrp="1"/>
          </p:cNvSpPr>
          <p:nvPr>
            <p:ph type="body" idx="4"/>
          </p:nvPr>
        </p:nvSpPr>
        <p:spPr>
          <a:xfrm>
            <a:off x="10433304" y="7845552"/>
            <a:ext cx="6336900" cy="1691700"/>
          </a:xfrm>
          <a:prstGeom prst="rect">
            <a:avLst/>
          </a:prstGeom>
        </p:spPr>
        <p:txBody>
          <a:bodyPr spcFirstLastPara="1" wrap="square" lIns="0" tIns="0" rIns="0" bIns="0" anchor="t" anchorCtr="0">
            <a:noAutofit/>
          </a:bodyPr>
          <a:lstStyle>
            <a:lvl1pPr marL="457200" lvl="0" indent="-342900">
              <a:spcBef>
                <a:spcPts val="0"/>
              </a:spcBef>
              <a:spcAft>
                <a:spcPts val="0"/>
              </a:spcAft>
              <a:buClr>
                <a:schemeClr val="accent4"/>
              </a:buClr>
              <a:buSzPts val="1800"/>
              <a:buChar char="•"/>
              <a:defRPr>
                <a:solidFill>
                  <a:schemeClr val="accent4"/>
                </a:solidFill>
              </a:defRPr>
            </a:lvl1pPr>
            <a:lvl2pPr marL="914400" lvl="1" indent="-342900">
              <a:spcBef>
                <a:spcPts val="1000"/>
              </a:spcBef>
              <a:spcAft>
                <a:spcPts val="0"/>
              </a:spcAft>
              <a:buClr>
                <a:schemeClr val="accent4"/>
              </a:buClr>
              <a:buSzPts val="1800"/>
              <a:buChar char="﹘"/>
              <a:defRPr>
                <a:solidFill>
                  <a:schemeClr val="accent4"/>
                </a:solidFill>
              </a:defRPr>
            </a:lvl2pPr>
            <a:lvl3pPr marL="1371600" lvl="2" indent="-342900">
              <a:spcBef>
                <a:spcPts val="1000"/>
              </a:spcBef>
              <a:spcAft>
                <a:spcPts val="0"/>
              </a:spcAft>
              <a:buClr>
                <a:schemeClr val="accent4"/>
              </a:buClr>
              <a:buSzPts val="1800"/>
              <a:buChar char="﹘"/>
              <a:defRPr>
                <a:solidFill>
                  <a:schemeClr val="accent4"/>
                </a:solidFill>
              </a:defRPr>
            </a:lvl3pPr>
            <a:lvl4pPr marL="1828800" lvl="3" indent="-342900">
              <a:spcBef>
                <a:spcPts val="1000"/>
              </a:spcBef>
              <a:spcAft>
                <a:spcPts val="0"/>
              </a:spcAft>
              <a:buClr>
                <a:schemeClr val="accent4"/>
              </a:buClr>
              <a:buSzPts val="1800"/>
              <a:buChar char="﹘"/>
              <a:defRPr>
                <a:solidFill>
                  <a:schemeClr val="accent4"/>
                </a:solidFill>
              </a:defRPr>
            </a:lvl4pPr>
            <a:lvl5pPr marL="2286000" lvl="4" indent="-342900">
              <a:spcBef>
                <a:spcPts val="1000"/>
              </a:spcBef>
              <a:spcAft>
                <a:spcPts val="0"/>
              </a:spcAft>
              <a:buClr>
                <a:schemeClr val="accent4"/>
              </a:buClr>
              <a:buSzPts val="1800"/>
              <a:buChar char="﹘"/>
              <a:defRPr>
                <a:solidFill>
                  <a:schemeClr val="accent4"/>
                </a:solidFill>
              </a:defRPr>
            </a:lvl5pPr>
            <a:lvl6pPr marL="2743200" lvl="5" indent="-342900">
              <a:spcBef>
                <a:spcPts val="1000"/>
              </a:spcBef>
              <a:spcAft>
                <a:spcPts val="0"/>
              </a:spcAft>
              <a:buClr>
                <a:schemeClr val="accent4"/>
              </a:buClr>
              <a:buSzPts val="1800"/>
              <a:buChar char="﹘"/>
              <a:defRPr>
                <a:solidFill>
                  <a:schemeClr val="accent4"/>
                </a:solidFill>
              </a:defRPr>
            </a:lvl6pPr>
            <a:lvl7pPr marL="3200400" lvl="6" indent="-342900">
              <a:spcBef>
                <a:spcPts val="1000"/>
              </a:spcBef>
              <a:spcAft>
                <a:spcPts val="0"/>
              </a:spcAft>
              <a:buClr>
                <a:schemeClr val="accent4"/>
              </a:buClr>
              <a:buSzPts val="1800"/>
              <a:buChar char="﹘"/>
              <a:defRPr>
                <a:solidFill>
                  <a:schemeClr val="accent4"/>
                </a:solidFill>
              </a:defRPr>
            </a:lvl7pPr>
            <a:lvl8pPr marL="3657600" lvl="7" indent="-342900">
              <a:spcBef>
                <a:spcPts val="1000"/>
              </a:spcBef>
              <a:spcAft>
                <a:spcPts val="0"/>
              </a:spcAft>
              <a:buClr>
                <a:schemeClr val="accent4"/>
              </a:buClr>
              <a:buSzPts val="1800"/>
              <a:buChar char="﹘"/>
              <a:defRPr>
                <a:solidFill>
                  <a:schemeClr val="accent4"/>
                </a:solidFill>
              </a:defRPr>
            </a:lvl8pPr>
            <a:lvl9pPr marL="4114800" lvl="8" indent="-342900">
              <a:spcBef>
                <a:spcPts val="1000"/>
              </a:spcBef>
              <a:spcAft>
                <a:spcPts val="1000"/>
              </a:spcAft>
              <a:buClr>
                <a:schemeClr val="accent4"/>
              </a:buClr>
              <a:buSzPts val="1800"/>
              <a:buChar char="﹘"/>
              <a:defRPr>
                <a:solidFill>
                  <a:schemeClr val="accent4"/>
                </a:solidFill>
              </a:defRPr>
            </a:lvl9pPr>
          </a:lstStyle>
          <a:p>
            <a:endParaRPr/>
          </a:p>
        </p:txBody>
      </p:sp>
      <p:sp>
        <p:nvSpPr>
          <p:cNvPr id="554" name="Google Shape;554;p70"/>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accent4"/>
                </a:solidFill>
                <a:latin typeface="Montserrat SemiBold"/>
                <a:ea typeface="Montserrat SemiBold"/>
                <a:cs typeface="Montserrat SemiBold"/>
                <a:sym typeface="Montserrat SemiBold"/>
              </a:rPr>
              <a:t>‹#›</a:t>
            </a:fld>
            <a:endParaRPr sz="900" b="1" i="0" u="none" strike="noStrike" cap="none">
              <a:solidFill>
                <a:schemeClr val="accent4"/>
              </a:solidFill>
              <a:latin typeface="Montserrat SemiBold"/>
              <a:ea typeface="Montserrat SemiBold"/>
              <a:cs typeface="Montserrat SemiBold"/>
              <a:sym typeface="Montserrat SemiBold"/>
            </a:endParaRPr>
          </a:p>
        </p:txBody>
      </p:sp>
      <p:grpSp>
        <p:nvGrpSpPr>
          <p:cNvPr id="555" name="Google Shape;555;p70"/>
          <p:cNvGrpSpPr/>
          <p:nvPr/>
        </p:nvGrpSpPr>
        <p:grpSpPr>
          <a:xfrm>
            <a:off x="744554" y="9667704"/>
            <a:ext cx="757005" cy="151663"/>
            <a:chOff x="3610015" y="6016276"/>
            <a:chExt cx="1701900" cy="341200"/>
          </a:xfrm>
        </p:grpSpPr>
        <p:grpSp>
          <p:nvGrpSpPr>
            <p:cNvPr id="556" name="Google Shape;556;p70"/>
            <p:cNvGrpSpPr/>
            <p:nvPr/>
          </p:nvGrpSpPr>
          <p:grpSpPr>
            <a:xfrm>
              <a:off x="4234632" y="6027258"/>
              <a:ext cx="1077283" cy="330123"/>
              <a:chOff x="4234632" y="6027258"/>
              <a:chExt cx="1077283" cy="330123"/>
            </a:xfrm>
          </p:grpSpPr>
          <p:sp>
            <p:nvSpPr>
              <p:cNvPr id="557" name="Google Shape;557;p70"/>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558" name="Google Shape;558;p70"/>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559" name="Google Shape;559;p70"/>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560" name="Google Shape;560;p70"/>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561" name="Google Shape;561;p70"/>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562" name="Google Shape;562;p70"/>
          <p:cNvSpPr txBox="1">
            <a:spLocks noGrp="1"/>
          </p:cNvSpPr>
          <p:nvPr>
            <p:ph type="subTitle" idx="5"/>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solidFill>
                  <a:schemeClr val="accent4"/>
                </a:solidFill>
              </a:defRPr>
            </a:lvl1pPr>
            <a:lvl2pPr lvl="1">
              <a:lnSpc>
                <a:spcPct val="100000"/>
              </a:lnSpc>
              <a:spcBef>
                <a:spcPts val="0"/>
              </a:spcBef>
              <a:spcAft>
                <a:spcPts val="0"/>
              </a:spcAft>
              <a:buNone/>
              <a:defRPr sz="1400" b="0">
                <a:solidFill>
                  <a:schemeClr val="accent4"/>
                </a:solidFill>
              </a:defRPr>
            </a:lvl2pPr>
            <a:lvl3pPr lvl="2">
              <a:lnSpc>
                <a:spcPct val="100000"/>
              </a:lnSpc>
              <a:spcBef>
                <a:spcPts val="0"/>
              </a:spcBef>
              <a:spcAft>
                <a:spcPts val="0"/>
              </a:spcAft>
              <a:buNone/>
              <a:defRPr sz="1400" b="0">
                <a:solidFill>
                  <a:schemeClr val="accent4"/>
                </a:solidFill>
              </a:defRPr>
            </a:lvl3pPr>
            <a:lvl4pPr lvl="3">
              <a:lnSpc>
                <a:spcPct val="100000"/>
              </a:lnSpc>
              <a:spcBef>
                <a:spcPts val="0"/>
              </a:spcBef>
              <a:spcAft>
                <a:spcPts val="0"/>
              </a:spcAft>
              <a:buNone/>
              <a:defRPr sz="1400" b="0">
                <a:solidFill>
                  <a:schemeClr val="accent4"/>
                </a:solidFill>
              </a:defRPr>
            </a:lvl4pPr>
            <a:lvl5pPr lvl="4">
              <a:lnSpc>
                <a:spcPct val="100000"/>
              </a:lnSpc>
              <a:spcBef>
                <a:spcPts val="0"/>
              </a:spcBef>
              <a:spcAft>
                <a:spcPts val="0"/>
              </a:spcAft>
              <a:buNone/>
              <a:defRPr sz="1400" b="0">
                <a:solidFill>
                  <a:schemeClr val="accent4"/>
                </a:solidFill>
              </a:defRPr>
            </a:lvl5pPr>
            <a:lvl6pPr lvl="5">
              <a:lnSpc>
                <a:spcPct val="100000"/>
              </a:lnSpc>
              <a:spcBef>
                <a:spcPts val="0"/>
              </a:spcBef>
              <a:spcAft>
                <a:spcPts val="0"/>
              </a:spcAft>
              <a:buNone/>
              <a:defRPr sz="1400" b="0">
                <a:solidFill>
                  <a:schemeClr val="accent4"/>
                </a:solidFill>
              </a:defRPr>
            </a:lvl6pPr>
            <a:lvl7pPr lvl="6">
              <a:lnSpc>
                <a:spcPct val="100000"/>
              </a:lnSpc>
              <a:spcBef>
                <a:spcPts val="0"/>
              </a:spcBef>
              <a:spcAft>
                <a:spcPts val="0"/>
              </a:spcAft>
              <a:buNone/>
              <a:defRPr sz="1400" b="0">
                <a:solidFill>
                  <a:schemeClr val="accent4"/>
                </a:solidFill>
              </a:defRPr>
            </a:lvl7pPr>
            <a:lvl8pPr lvl="7">
              <a:lnSpc>
                <a:spcPct val="100000"/>
              </a:lnSpc>
              <a:spcBef>
                <a:spcPts val="0"/>
              </a:spcBef>
              <a:spcAft>
                <a:spcPts val="0"/>
              </a:spcAft>
              <a:buNone/>
              <a:defRPr sz="1400" b="0">
                <a:solidFill>
                  <a:schemeClr val="accent4"/>
                </a:solidFill>
              </a:defRPr>
            </a:lvl8pPr>
            <a:lvl9pPr lvl="8">
              <a:lnSpc>
                <a:spcPct val="100000"/>
              </a:lnSpc>
              <a:spcBef>
                <a:spcPts val="0"/>
              </a:spcBef>
              <a:spcAft>
                <a:spcPts val="0"/>
              </a:spcAft>
              <a:buNone/>
              <a:defRPr sz="1400" b="0">
                <a:solidFill>
                  <a:schemeClr val="accent4"/>
                </a:solidFill>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53_Points (Three)">
  <p:cSld name="TITLE_AND_BODY_2_2_1_2_3">
    <p:bg>
      <p:bgPr>
        <a:solidFill>
          <a:schemeClr val="dk1"/>
        </a:solidFill>
        <a:effectLst/>
      </p:bgPr>
    </p:bg>
    <p:spTree>
      <p:nvGrpSpPr>
        <p:cNvPr id="1" name="Shape 563"/>
        <p:cNvGrpSpPr/>
        <p:nvPr/>
      </p:nvGrpSpPr>
      <p:grpSpPr>
        <a:xfrm>
          <a:off x="0" y="0"/>
          <a:ext cx="0" cy="0"/>
          <a:chOff x="0" y="0"/>
          <a:chExt cx="0" cy="0"/>
        </a:xfrm>
      </p:grpSpPr>
      <p:sp>
        <p:nvSpPr>
          <p:cNvPr id="564" name="Google Shape;564;p71"/>
          <p:cNvSpPr txBox="1">
            <a:spLocks noGrp="1"/>
          </p:cNvSpPr>
          <p:nvPr>
            <p:ph type="title"/>
          </p:nvPr>
        </p:nvSpPr>
        <p:spPr>
          <a:xfrm>
            <a:off x="1161288" y="5897880"/>
            <a:ext cx="4827900" cy="955500"/>
          </a:xfrm>
          <a:prstGeom prst="rect">
            <a:avLst/>
          </a:prstGeom>
        </p:spPr>
        <p:txBody>
          <a:bodyPr spcFirstLastPara="1" wrap="square" lIns="0" tIns="0" rIns="0" bIns="0" anchor="b" anchorCtr="0">
            <a:noAutofit/>
          </a:bodyPr>
          <a:lstStyle>
            <a:lvl1pPr lvl="0">
              <a:lnSpc>
                <a:spcPct val="115000"/>
              </a:lnSpc>
              <a:spcBef>
                <a:spcPts val="0"/>
              </a:spcBef>
              <a:spcAft>
                <a:spcPts val="0"/>
              </a:spcAft>
              <a:buClr>
                <a:schemeClr val="accent4"/>
              </a:buClr>
              <a:buSzPts val="2700"/>
              <a:buNone/>
              <a:defRPr sz="2700">
                <a:solidFill>
                  <a:schemeClr val="accent4"/>
                </a:solidFill>
              </a:defRPr>
            </a:lvl1pPr>
            <a:lvl2pPr lvl="1">
              <a:lnSpc>
                <a:spcPct val="115000"/>
              </a:lnSpc>
              <a:spcBef>
                <a:spcPts val="0"/>
              </a:spcBef>
              <a:spcAft>
                <a:spcPts val="0"/>
              </a:spcAft>
              <a:buClr>
                <a:schemeClr val="accent4"/>
              </a:buClr>
              <a:buSzPts val="2700"/>
              <a:buNone/>
              <a:defRPr sz="2700">
                <a:solidFill>
                  <a:schemeClr val="accent4"/>
                </a:solidFill>
              </a:defRPr>
            </a:lvl2pPr>
            <a:lvl3pPr lvl="2">
              <a:lnSpc>
                <a:spcPct val="115000"/>
              </a:lnSpc>
              <a:spcBef>
                <a:spcPts val="0"/>
              </a:spcBef>
              <a:spcAft>
                <a:spcPts val="0"/>
              </a:spcAft>
              <a:buClr>
                <a:schemeClr val="accent4"/>
              </a:buClr>
              <a:buSzPts val="2700"/>
              <a:buNone/>
              <a:defRPr sz="2700">
                <a:solidFill>
                  <a:schemeClr val="accent4"/>
                </a:solidFill>
              </a:defRPr>
            </a:lvl3pPr>
            <a:lvl4pPr lvl="3">
              <a:lnSpc>
                <a:spcPct val="115000"/>
              </a:lnSpc>
              <a:spcBef>
                <a:spcPts val="0"/>
              </a:spcBef>
              <a:spcAft>
                <a:spcPts val="0"/>
              </a:spcAft>
              <a:buClr>
                <a:schemeClr val="accent4"/>
              </a:buClr>
              <a:buSzPts val="2700"/>
              <a:buNone/>
              <a:defRPr sz="2700">
                <a:solidFill>
                  <a:schemeClr val="accent4"/>
                </a:solidFill>
              </a:defRPr>
            </a:lvl4pPr>
            <a:lvl5pPr lvl="4">
              <a:lnSpc>
                <a:spcPct val="115000"/>
              </a:lnSpc>
              <a:spcBef>
                <a:spcPts val="0"/>
              </a:spcBef>
              <a:spcAft>
                <a:spcPts val="0"/>
              </a:spcAft>
              <a:buClr>
                <a:schemeClr val="accent4"/>
              </a:buClr>
              <a:buSzPts val="2700"/>
              <a:buNone/>
              <a:defRPr sz="2700">
                <a:solidFill>
                  <a:schemeClr val="accent4"/>
                </a:solidFill>
              </a:defRPr>
            </a:lvl5pPr>
            <a:lvl6pPr lvl="5">
              <a:lnSpc>
                <a:spcPct val="115000"/>
              </a:lnSpc>
              <a:spcBef>
                <a:spcPts val="0"/>
              </a:spcBef>
              <a:spcAft>
                <a:spcPts val="0"/>
              </a:spcAft>
              <a:buClr>
                <a:schemeClr val="accent4"/>
              </a:buClr>
              <a:buSzPts val="2700"/>
              <a:buNone/>
              <a:defRPr sz="2700">
                <a:solidFill>
                  <a:schemeClr val="accent4"/>
                </a:solidFill>
              </a:defRPr>
            </a:lvl6pPr>
            <a:lvl7pPr lvl="6">
              <a:lnSpc>
                <a:spcPct val="115000"/>
              </a:lnSpc>
              <a:spcBef>
                <a:spcPts val="0"/>
              </a:spcBef>
              <a:spcAft>
                <a:spcPts val="0"/>
              </a:spcAft>
              <a:buClr>
                <a:schemeClr val="accent4"/>
              </a:buClr>
              <a:buSzPts val="2700"/>
              <a:buNone/>
              <a:defRPr sz="2700">
                <a:solidFill>
                  <a:schemeClr val="accent4"/>
                </a:solidFill>
              </a:defRPr>
            </a:lvl7pPr>
            <a:lvl8pPr lvl="7">
              <a:lnSpc>
                <a:spcPct val="115000"/>
              </a:lnSpc>
              <a:spcBef>
                <a:spcPts val="0"/>
              </a:spcBef>
              <a:spcAft>
                <a:spcPts val="0"/>
              </a:spcAft>
              <a:buClr>
                <a:schemeClr val="accent4"/>
              </a:buClr>
              <a:buSzPts val="2700"/>
              <a:buNone/>
              <a:defRPr sz="2700">
                <a:solidFill>
                  <a:schemeClr val="accent4"/>
                </a:solidFill>
              </a:defRPr>
            </a:lvl8pPr>
            <a:lvl9pPr lvl="8">
              <a:lnSpc>
                <a:spcPct val="115000"/>
              </a:lnSpc>
              <a:spcBef>
                <a:spcPts val="0"/>
              </a:spcBef>
              <a:spcAft>
                <a:spcPts val="0"/>
              </a:spcAft>
              <a:buClr>
                <a:schemeClr val="accent4"/>
              </a:buClr>
              <a:buSzPts val="2700"/>
              <a:buNone/>
              <a:defRPr sz="2700">
                <a:solidFill>
                  <a:schemeClr val="accent4"/>
                </a:solidFill>
              </a:defRPr>
            </a:lvl9pPr>
          </a:lstStyle>
          <a:p>
            <a:endParaRPr/>
          </a:p>
        </p:txBody>
      </p:sp>
      <p:sp>
        <p:nvSpPr>
          <p:cNvPr id="565" name="Google Shape;565;p71"/>
          <p:cNvSpPr txBox="1">
            <a:spLocks noGrp="1"/>
          </p:cNvSpPr>
          <p:nvPr>
            <p:ph type="body" idx="1"/>
          </p:nvPr>
        </p:nvSpPr>
        <p:spPr>
          <a:xfrm>
            <a:off x="1161288" y="7086601"/>
            <a:ext cx="4827900" cy="2315700"/>
          </a:xfrm>
          <a:prstGeom prst="rect">
            <a:avLst/>
          </a:prstGeom>
        </p:spPr>
        <p:txBody>
          <a:bodyPr spcFirstLastPara="1" wrap="square" lIns="0" tIns="0" rIns="0" bIns="0" anchor="t" anchorCtr="0">
            <a:noAutofit/>
          </a:bodyPr>
          <a:lstStyle>
            <a:lvl1pPr marL="457200" lvl="0" indent="-342900">
              <a:spcBef>
                <a:spcPts val="0"/>
              </a:spcBef>
              <a:spcAft>
                <a:spcPts val="0"/>
              </a:spcAft>
              <a:buClr>
                <a:schemeClr val="accent4"/>
              </a:buClr>
              <a:buSzPts val="1800"/>
              <a:buChar char="•"/>
              <a:defRPr>
                <a:solidFill>
                  <a:schemeClr val="accent4"/>
                </a:solidFill>
              </a:defRPr>
            </a:lvl1pPr>
            <a:lvl2pPr marL="914400" lvl="1" indent="-342900">
              <a:spcBef>
                <a:spcPts val="1000"/>
              </a:spcBef>
              <a:spcAft>
                <a:spcPts val="0"/>
              </a:spcAft>
              <a:buClr>
                <a:schemeClr val="accent4"/>
              </a:buClr>
              <a:buSzPts val="1800"/>
              <a:buChar char="﹘"/>
              <a:defRPr>
                <a:solidFill>
                  <a:schemeClr val="accent4"/>
                </a:solidFill>
              </a:defRPr>
            </a:lvl2pPr>
            <a:lvl3pPr marL="1371600" lvl="2" indent="-342900">
              <a:spcBef>
                <a:spcPts val="1000"/>
              </a:spcBef>
              <a:spcAft>
                <a:spcPts val="0"/>
              </a:spcAft>
              <a:buClr>
                <a:schemeClr val="accent4"/>
              </a:buClr>
              <a:buSzPts val="1800"/>
              <a:buChar char="﹘"/>
              <a:defRPr>
                <a:solidFill>
                  <a:schemeClr val="accent4"/>
                </a:solidFill>
              </a:defRPr>
            </a:lvl3pPr>
            <a:lvl4pPr marL="1828800" lvl="3" indent="-342900">
              <a:spcBef>
                <a:spcPts val="1000"/>
              </a:spcBef>
              <a:spcAft>
                <a:spcPts val="0"/>
              </a:spcAft>
              <a:buClr>
                <a:schemeClr val="accent4"/>
              </a:buClr>
              <a:buSzPts val="1800"/>
              <a:buChar char="﹘"/>
              <a:defRPr>
                <a:solidFill>
                  <a:schemeClr val="accent4"/>
                </a:solidFill>
              </a:defRPr>
            </a:lvl4pPr>
            <a:lvl5pPr marL="2286000" lvl="4" indent="-342900">
              <a:spcBef>
                <a:spcPts val="1000"/>
              </a:spcBef>
              <a:spcAft>
                <a:spcPts val="0"/>
              </a:spcAft>
              <a:buClr>
                <a:schemeClr val="accent4"/>
              </a:buClr>
              <a:buSzPts val="1800"/>
              <a:buChar char="﹘"/>
              <a:defRPr>
                <a:solidFill>
                  <a:schemeClr val="accent4"/>
                </a:solidFill>
              </a:defRPr>
            </a:lvl5pPr>
            <a:lvl6pPr marL="2743200" lvl="5" indent="-342900">
              <a:spcBef>
                <a:spcPts val="1000"/>
              </a:spcBef>
              <a:spcAft>
                <a:spcPts val="0"/>
              </a:spcAft>
              <a:buClr>
                <a:schemeClr val="accent4"/>
              </a:buClr>
              <a:buSzPts val="1800"/>
              <a:buChar char="﹘"/>
              <a:defRPr>
                <a:solidFill>
                  <a:schemeClr val="accent4"/>
                </a:solidFill>
              </a:defRPr>
            </a:lvl6pPr>
            <a:lvl7pPr marL="3200400" lvl="6" indent="-342900">
              <a:spcBef>
                <a:spcPts val="1000"/>
              </a:spcBef>
              <a:spcAft>
                <a:spcPts val="0"/>
              </a:spcAft>
              <a:buClr>
                <a:schemeClr val="accent4"/>
              </a:buClr>
              <a:buSzPts val="1800"/>
              <a:buChar char="﹘"/>
              <a:defRPr>
                <a:solidFill>
                  <a:schemeClr val="accent4"/>
                </a:solidFill>
              </a:defRPr>
            </a:lvl7pPr>
            <a:lvl8pPr marL="3657600" lvl="7" indent="-342900">
              <a:spcBef>
                <a:spcPts val="1000"/>
              </a:spcBef>
              <a:spcAft>
                <a:spcPts val="0"/>
              </a:spcAft>
              <a:buClr>
                <a:schemeClr val="accent4"/>
              </a:buClr>
              <a:buSzPts val="1800"/>
              <a:buChar char="﹘"/>
              <a:defRPr>
                <a:solidFill>
                  <a:schemeClr val="accent4"/>
                </a:solidFill>
              </a:defRPr>
            </a:lvl8pPr>
            <a:lvl9pPr marL="4114800" lvl="8" indent="-342900">
              <a:spcBef>
                <a:spcPts val="1000"/>
              </a:spcBef>
              <a:spcAft>
                <a:spcPts val="1000"/>
              </a:spcAft>
              <a:buClr>
                <a:schemeClr val="accent4"/>
              </a:buClr>
              <a:buSzPts val="1800"/>
              <a:buChar char="﹘"/>
              <a:defRPr>
                <a:solidFill>
                  <a:schemeClr val="accent4"/>
                </a:solidFill>
              </a:defRPr>
            </a:lvl9pPr>
          </a:lstStyle>
          <a:p>
            <a:endParaRPr/>
          </a:p>
        </p:txBody>
      </p:sp>
      <p:sp>
        <p:nvSpPr>
          <p:cNvPr id="566" name="Google Shape;566;p71"/>
          <p:cNvSpPr txBox="1">
            <a:spLocks noGrp="1"/>
          </p:cNvSpPr>
          <p:nvPr>
            <p:ph type="subTitle" idx="2"/>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solidFill>
                  <a:schemeClr val="accent4"/>
                </a:solidFill>
              </a:defRPr>
            </a:lvl1pPr>
            <a:lvl2pPr lvl="1">
              <a:lnSpc>
                <a:spcPct val="120000"/>
              </a:lnSpc>
              <a:spcBef>
                <a:spcPts val="0"/>
              </a:spcBef>
              <a:spcAft>
                <a:spcPts val="0"/>
              </a:spcAft>
              <a:buNone/>
              <a:defRPr sz="1800">
                <a:solidFill>
                  <a:schemeClr val="accent4"/>
                </a:solidFill>
              </a:defRPr>
            </a:lvl2pPr>
            <a:lvl3pPr lvl="2">
              <a:lnSpc>
                <a:spcPct val="120000"/>
              </a:lnSpc>
              <a:spcBef>
                <a:spcPts val="0"/>
              </a:spcBef>
              <a:spcAft>
                <a:spcPts val="0"/>
              </a:spcAft>
              <a:buNone/>
              <a:defRPr sz="1800">
                <a:solidFill>
                  <a:schemeClr val="accent4"/>
                </a:solidFill>
              </a:defRPr>
            </a:lvl3pPr>
            <a:lvl4pPr lvl="3">
              <a:lnSpc>
                <a:spcPct val="120000"/>
              </a:lnSpc>
              <a:spcBef>
                <a:spcPts val="0"/>
              </a:spcBef>
              <a:spcAft>
                <a:spcPts val="0"/>
              </a:spcAft>
              <a:buNone/>
              <a:defRPr sz="1800">
                <a:solidFill>
                  <a:schemeClr val="accent4"/>
                </a:solidFill>
              </a:defRPr>
            </a:lvl4pPr>
            <a:lvl5pPr lvl="4">
              <a:lnSpc>
                <a:spcPct val="120000"/>
              </a:lnSpc>
              <a:spcBef>
                <a:spcPts val="0"/>
              </a:spcBef>
              <a:spcAft>
                <a:spcPts val="0"/>
              </a:spcAft>
              <a:buNone/>
              <a:defRPr sz="1800">
                <a:solidFill>
                  <a:schemeClr val="accent4"/>
                </a:solidFill>
              </a:defRPr>
            </a:lvl5pPr>
            <a:lvl6pPr lvl="5">
              <a:lnSpc>
                <a:spcPct val="120000"/>
              </a:lnSpc>
              <a:spcBef>
                <a:spcPts val="0"/>
              </a:spcBef>
              <a:spcAft>
                <a:spcPts val="0"/>
              </a:spcAft>
              <a:buNone/>
              <a:defRPr sz="1800">
                <a:solidFill>
                  <a:schemeClr val="accent4"/>
                </a:solidFill>
              </a:defRPr>
            </a:lvl6pPr>
            <a:lvl7pPr lvl="6">
              <a:lnSpc>
                <a:spcPct val="120000"/>
              </a:lnSpc>
              <a:spcBef>
                <a:spcPts val="0"/>
              </a:spcBef>
              <a:spcAft>
                <a:spcPts val="0"/>
              </a:spcAft>
              <a:buNone/>
              <a:defRPr sz="1800">
                <a:solidFill>
                  <a:schemeClr val="accent4"/>
                </a:solidFill>
              </a:defRPr>
            </a:lvl7pPr>
            <a:lvl8pPr lvl="7">
              <a:lnSpc>
                <a:spcPct val="120000"/>
              </a:lnSpc>
              <a:spcBef>
                <a:spcPts val="0"/>
              </a:spcBef>
              <a:spcAft>
                <a:spcPts val="0"/>
              </a:spcAft>
              <a:buNone/>
              <a:defRPr sz="1800">
                <a:solidFill>
                  <a:schemeClr val="accent4"/>
                </a:solidFill>
              </a:defRPr>
            </a:lvl8pPr>
            <a:lvl9pPr lvl="8">
              <a:lnSpc>
                <a:spcPct val="120000"/>
              </a:lnSpc>
              <a:spcBef>
                <a:spcPts val="0"/>
              </a:spcBef>
              <a:spcAft>
                <a:spcPts val="0"/>
              </a:spcAft>
              <a:buNone/>
              <a:defRPr sz="1800">
                <a:solidFill>
                  <a:schemeClr val="accent4"/>
                </a:solidFill>
              </a:defRPr>
            </a:lvl9pPr>
          </a:lstStyle>
          <a:p>
            <a:endParaRPr/>
          </a:p>
        </p:txBody>
      </p:sp>
      <p:sp>
        <p:nvSpPr>
          <p:cNvPr id="567" name="Google Shape;567;p71"/>
          <p:cNvSpPr txBox="1">
            <a:spLocks noGrp="1"/>
          </p:cNvSpPr>
          <p:nvPr>
            <p:ph type="title" idx="3"/>
          </p:nvPr>
        </p:nvSpPr>
        <p:spPr>
          <a:xfrm>
            <a:off x="6729984" y="5897880"/>
            <a:ext cx="4827900" cy="955500"/>
          </a:xfrm>
          <a:prstGeom prst="rect">
            <a:avLst/>
          </a:prstGeom>
        </p:spPr>
        <p:txBody>
          <a:bodyPr spcFirstLastPara="1" wrap="square" lIns="0" tIns="0" rIns="0" bIns="0" anchor="b" anchorCtr="0">
            <a:noAutofit/>
          </a:bodyPr>
          <a:lstStyle>
            <a:lvl1pPr lvl="0">
              <a:lnSpc>
                <a:spcPct val="115000"/>
              </a:lnSpc>
              <a:spcBef>
                <a:spcPts val="0"/>
              </a:spcBef>
              <a:spcAft>
                <a:spcPts val="0"/>
              </a:spcAft>
              <a:buClr>
                <a:schemeClr val="accent4"/>
              </a:buClr>
              <a:buSzPts val="2700"/>
              <a:buNone/>
              <a:defRPr sz="2700">
                <a:solidFill>
                  <a:schemeClr val="accent4"/>
                </a:solidFill>
              </a:defRPr>
            </a:lvl1pPr>
            <a:lvl2pPr lvl="1">
              <a:lnSpc>
                <a:spcPct val="115000"/>
              </a:lnSpc>
              <a:spcBef>
                <a:spcPts val="0"/>
              </a:spcBef>
              <a:spcAft>
                <a:spcPts val="0"/>
              </a:spcAft>
              <a:buClr>
                <a:schemeClr val="accent4"/>
              </a:buClr>
              <a:buSzPts val="2700"/>
              <a:buNone/>
              <a:defRPr sz="2700">
                <a:solidFill>
                  <a:schemeClr val="accent4"/>
                </a:solidFill>
              </a:defRPr>
            </a:lvl2pPr>
            <a:lvl3pPr lvl="2">
              <a:lnSpc>
                <a:spcPct val="115000"/>
              </a:lnSpc>
              <a:spcBef>
                <a:spcPts val="0"/>
              </a:spcBef>
              <a:spcAft>
                <a:spcPts val="0"/>
              </a:spcAft>
              <a:buClr>
                <a:schemeClr val="accent4"/>
              </a:buClr>
              <a:buSzPts val="2700"/>
              <a:buNone/>
              <a:defRPr sz="2700">
                <a:solidFill>
                  <a:schemeClr val="accent4"/>
                </a:solidFill>
              </a:defRPr>
            </a:lvl3pPr>
            <a:lvl4pPr lvl="3">
              <a:lnSpc>
                <a:spcPct val="115000"/>
              </a:lnSpc>
              <a:spcBef>
                <a:spcPts val="0"/>
              </a:spcBef>
              <a:spcAft>
                <a:spcPts val="0"/>
              </a:spcAft>
              <a:buClr>
                <a:schemeClr val="accent4"/>
              </a:buClr>
              <a:buSzPts val="2700"/>
              <a:buNone/>
              <a:defRPr sz="2700">
                <a:solidFill>
                  <a:schemeClr val="accent4"/>
                </a:solidFill>
              </a:defRPr>
            </a:lvl4pPr>
            <a:lvl5pPr lvl="4">
              <a:lnSpc>
                <a:spcPct val="115000"/>
              </a:lnSpc>
              <a:spcBef>
                <a:spcPts val="0"/>
              </a:spcBef>
              <a:spcAft>
                <a:spcPts val="0"/>
              </a:spcAft>
              <a:buClr>
                <a:schemeClr val="accent4"/>
              </a:buClr>
              <a:buSzPts val="2700"/>
              <a:buNone/>
              <a:defRPr sz="2700">
                <a:solidFill>
                  <a:schemeClr val="accent4"/>
                </a:solidFill>
              </a:defRPr>
            </a:lvl5pPr>
            <a:lvl6pPr lvl="5">
              <a:lnSpc>
                <a:spcPct val="115000"/>
              </a:lnSpc>
              <a:spcBef>
                <a:spcPts val="0"/>
              </a:spcBef>
              <a:spcAft>
                <a:spcPts val="0"/>
              </a:spcAft>
              <a:buClr>
                <a:schemeClr val="accent4"/>
              </a:buClr>
              <a:buSzPts val="2700"/>
              <a:buNone/>
              <a:defRPr sz="2700">
                <a:solidFill>
                  <a:schemeClr val="accent4"/>
                </a:solidFill>
              </a:defRPr>
            </a:lvl6pPr>
            <a:lvl7pPr lvl="6">
              <a:lnSpc>
                <a:spcPct val="115000"/>
              </a:lnSpc>
              <a:spcBef>
                <a:spcPts val="0"/>
              </a:spcBef>
              <a:spcAft>
                <a:spcPts val="0"/>
              </a:spcAft>
              <a:buClr>
                <a:schemeClr val="accent4"/>
              </a:buClr>
              <a:buSzPts val="2700"/>
              <a:buNone/>
              <a:defRPr sz="2700">
                <a:solidFill>
                  <a:schemeClr val="accent4"/>
                </a:solidFill>
              </a:defRPr>
            </a:lvl7pPr>
            <a:lvl8pPr lvl="7">
              <a:lnSpc>
                <a:spcPct val="115000"/>
              </a:lnSpc>
              <a:spcBef>
                <a:spcPts val="0"/>
              </a:spcBef>
              <a:spcAft>
                <a:spcPts val="0"/>
              </a:spcAft>
              <a:buClr>
                <a:schemeClr val="accent4"/>
              </a:buClr>
              <a:buSzPts val="2700"/>
              <a:buNone/>
              <a:defRPr sz="2700">
                <a:solidFill>
                  <a:schemeClr val="accent4"/>
                </a:solidFill>
              </a:defRPr>
            </a:lvl8pPr>
            <a:lvl9pPr lvl="8">
              <a:lnSpc>
                <a:spcPct val="115000"/>
              </a:lnSpc>
              <a:spcBef>
                <a:spcPts val="0"/>
              </a:spcBef>
              <a:spcAft>
                <a:spcPts val="0"/>
              </a:spcAft>
              <a:buClr>
                <a:schemeClr val="accent4"/>
              </a:buClr>
              <a:buSzPts val="2700"/>
              <a:buNone/>
              <a:defRPr sz="2700">
                <a:solidFill>
                  <a:schemeClr val="accent4"/>
                </a:solidFill>
              </a:defRPr>
            </a:lvl9pPr>
          </a:lstStyle>
          <a:p>
            <a:endParaRPr/>
          </a:p>
        </p:txBody>
      </p:sp>
      <p:sp>
        <p:nvSpPr>
          <p:cNvPr id="568" name="Google Shape;568;p71"/>
          <p:cNvSpPr txBox="1">
            <a:spLocks noGrp="1"/>
          </p:cNvSpPr>
          <p:nvPr>
            <p:ph type="body" idx="4"/>
          </p:nvPr>
        </p:nvSpPr>
        <p:spPr>
          <a:xfrm>
            <a:off x="6729984" y="7086600"/>
            <a:ext cx="4827900" cy="2315700"/>
          </a:xfrm>
          <a:prstGeom prst="rect">
            <a:avLst/>
          </a:prstGeom>
        </p:spPr>
        <p:txBody>
          <a:bodyPr spcFirstLastPara="1" wrap="square" lIns="0" tIns="0" rIns="0" bIns="0" anchor="t" anchorCtr="0">
            <a:noAutofit/>
          </a:bodyPr>
          <a:lstStyle>
            <a:lvl1pPr marL="457200" lvl="0" indent="-342900">
              <a:spcBef>
                <a:spcPts val="0"/>
              </a:spcBef>
              <a:spcAft>
                <a:spcPts val="0"/>
              </a:spcAft>
              <a:buClr>
                <a:schemeClr val="accent4"/>
              </a:buClr>
              <a:buSzPts val="1800"/>
              <a:buChar char="•"/>
              <a:defRPr>
                <a:solidFill>
                  <a:schemeClr val="accent4"/>
                </a:solidFill>
              </a:defRPr>
            </a:lvl1pPr>
            <a:lvl2pPr marL="914400" lvl="1" indent="-342900">
              <a:spcBef>
                <a:spcPts val="1000"/>
              </a:spcBef>
              <a:spcAft>
                <a:spcPts val="0"/>
              </a:spcAft>
              <a:buClr>
                <a:schemeClr val="accent4"/>
              </a:buClr>
              <a:buSzPts val="1800"/>
              <a:buChar char="﹘"/>
              <a:defRPr>
                <a:solidFill>
                  <a:schemeClr val="accent4"/>
                </a:solidFill>
              </a:defRPr>
            </a:lvl2pPr>
            <a:lvl3pPr marL="1371600" lvl="2" indent="-342900">
              <a:spcBef>
                <a:spcPts val="1000"/>
              </a:spcBef>
              <a:spcAft>
                <a:spcPts val="0"/>
              </a:spcAft>
              <a:buClr>
                <a:schemeClr val="accent4"/>
              </a:buClr>
              <a:buSzPts val="1800"/>
              <a:buChar char="﹘"/>
              <a:defRPr>
                <a:solidFill>
                  <a:schemeClr val="accent4"/>
                </a:solidFill>
              </a:defRPr>
            </a:lvl3pPr>
            <a:lvl4pPr marL="1828800" lvl="3" indent="-342900">
              <a:spcBef>
                <a:spcPts val="1000"/>
              </a:spcBef>
              <a:spcAft>
                <a:spcPts val="0"/>
              </a:spcAft>
              <a:buClr>
                <a:schemeClr val="accent4"/>
              </a:buClr>
              <a:buSzPts val="1800"/>
              <a:buChar char="﹘"/>
              <a:defRPr>
                <a:solidFill>
                  <a:schemeClr val="accent4"/>
                </a:solidFill>
              </a:defRPr>
            </a:lvl4pPr>
            <a:lvl5pPr marL="2286000" lvl="4" indent="-342900">
              <a:spcBef>
                <a:spcPts val="1000"/>
              </a:spcBef>
              <a:spcAft>
                <a:spcPts val="0"/>
              </a:spcAft>
              <a:buClr>
                <a:schemeClr val="accent4"/>
              </a:buClr>
              <a:buSzPts val="1800"/>
              <a:buChar char="﹘"/>
              <a:defRPr>
                <a:solidFill>
                  <a:schemeClr val="accent4"/>
                </a:solidFill>
              </a:defRPr>
            </a:lvl5pPr>
            <a:lvl6pPr marL="2743200" lvl="5" indent="-342900">
              <a:spcBef>
                <a:spcPts val="1000"/>
              </a:spcBef>
              <a:spcAft>
                <a:spcPts val="0"/>
              </a:spcAft>
              <a:buClr>
                <a:schemeClr val="accent4"/>
              </a:buClr>
              <a:buSzPts val="1800"/>
              <a:buChar char="﹘"/>
              <a:defRPr>
                <a:solidFill>
                  <a:schemeClr val="accent4"/>
                </a:solidFill>
              </a:defRPr>
            </a:lvl6pPr>
            <a:lvl7pPr marL="3200400" lvl="6" indent="-342900">
              <a:spcBef>
                <a:spcPts val="1000"/>
              </a:spcBef>
              <a:spcAft>
                <a:spcPts val="0"/>
              </a:spcAft>
              <a:buClr>
                <a:schemeClr val="accent4"/>
              </a:buClr>
              <a:buSzPts val="1800"/>
              <a:buChar char="﹘"/>
              <a:defRPr>
                <a:solidFill>
                  <a:schemeClr val="accent4"/>
                </a:solidFill>
              </a:defRPr>
            </a:lvl7pPr>
            <a:lvl8pPr marL="3657600" lvl="7" indent="-342900">
              <a:spcBef>
                <a:spcPts val="1000"/>
              </a:spcBef>
              <a:spcAft>
                <a:spcPts val="0"/>
              </a:spcAft>
              <a:buClr>
                <a:schemeClr val="accent4"/>
              </a:buClr>
              <a:buSzPts val="1800"/>
              <a:buChar char="﹘"/>
              <a:defRPr>
                <a:solidFill>
                  <a:schemeClr val="accent4"/>
                </a:solidFill>
              </a:defRPr>
            </a:lvl8pPr>
            <a:lvl9pPr marL="4114800" lvl="8" indent="-342900">
              <a:spcBef>
                <a:spcPts val="1000"/>
              </a:spcBef>
              <a:spcAft>
                <a:spcPts val="1000"/>
              </a:spcAft>
              <a:buClr>
                <a:schemeClr val="accent4"/>
              </a:buClr>
              <a:buSzPts val="1800"/>
              <a:buChar char="﹘"/>
              <a:defRPr>
                <a:solidFill>
                  <a:schemeClr val="accent4"/>
                </a:solidFill>
              </a:defRPr>
            </a:lvl9pPr>
          </a:lstStyle>
          <a:p>
            <a:endParaRPr/>
          </a:p>
        </p:txBody>
      </p:sp>
      <p:sp>
        <p:nvSpPr>
          <p:cNvPr id="569" name="Google Shape;569;p71"/>
          <p:cNvSpPr txBox="1">
            <a:spLocks noGrp="1"/>
          </p:cNvSpPr>
          <p:nvPr>
            <p:ph type="title" idx="5"/>
          </p:nvPr>
        </p:nvSpPr>
        <p:spPr>
          <a:xfrm>
            <a:off x="12298680" y="5897880"/>
            <a:ext cx="4827900" cy="955500"/>
          </a:xfrm>
          <a:prstGeom prst="rect">
            <a:avLst/>
          </a:prstGeom>
        </p:spPr>
        <p:txBody>
          <a:bodyPr spcFirstLastPara="1" wrap="square" lIns="0" tIns="0" rIns="0" bIns="0" anchor="b" anchorCtr="0">
            <a:noAutofit/>
          </a:bodyPr>
          <a:lstStyle>
            <a:lvl1pPr lvl="0">
              <a:lnSpc>
                <a:spcPct val="115000"/>
              </a:lnSpc>
              <a:spcBef>
                <a:spcPts val="0"/>
              </a:spcBef>
              <a:spcAft>
                <a:spcPts val="0"/>
              </a:spcAft>
              <a:buClr>
                <a:schemeClr val="accent4"/>
              </a:buClr>
              <a:buSzPts val="2700"/>
              <a:buNone/>
              <a:defRPr sz="2700">
                <a:solidFill>
                  <a:schemeClr val="accent4"/>
                </a:solidFill>
              </a:defRPr>
            </a:lvl1pPr>
            <a:lvl2pPr lvl="1">
              <a:lnSpc>
                <a:spcPct val="115000"/>
              </a:lnSpc>
              <a:spcBef>
                <a:spcPts val="0"/>
              </a:spcBef>
              <a:spcAft>
                <a:spcPts val="0"/>
              </a:spcAft>
              <a:buClr>
                <a:schemeClr val="accent4"/>
              </a:buClr>
              <a:buSzPts val="2700"/>
              <a:buNone/>
              <a:defRPr sz="2700">
                <a:solidFill>
                  <a:schemeClr val="accent4"/>
                </a:solidFill>
              </a:defRPr>
            </a:lvl2pPr>
            <a:lvl3pPr lvl="2">
              <a:lnSpc>
                <a:spcPct val="115000"/>
              </a:lnSpc>
              <a:spcBef>
                <a:spcPts val="0"/>
              </a:spcBef>
              <a:spcAft>
                <a:spcPts val="0"/>
              </a:spcAft>
              <a:buClr>
                <a:schemeClr val="accent4"/>
              </a:buClr>
              <a:buSzPts val="2700"/>
              <a:buNone/>
              <a:defRPr sz="2700">
                <a:solidFill>
                  <a:schemeClr val="accent4"/>
                </a:solidFill>
              </a:defRPr>
            </a:lvl3pPr>
            <a:lvl4pPr lvl="3">
              <a:lnSpc>
                <a:spcPct val="115000"/>
              </a:lnSpc>
              <a:spcBef>
                <a:spcPts val="0"/>
              </a:spcBef>
              <a:spcAft>
                <a:spcPts val="0"/>
              </a:spcAft>
              <a:buClr>
                <a:schemeClr val="accent4"/>
              </a:buClr>
              <a:buSzPts val="2700"/>
              <a:buNone/>
              <a:defRPr sz="2700">
                <a:solidFill>
                  <a:schemeClr val="accent4"/>
                </a:solidFill>
              </a:defRPr>
            </a:lvl4pPr>
            <a:lvl5pPr lvl="4">
              <a:lnSpc>
                <a:spcPct val="115000"/>
              </a:lnSpc>
              <a:spcBef>
                <a:spcPts val="0"/>
              </a:spcBef>
              <a:spcAft>
                <a:spcPts val="0"/>
              </a:spcAft>
              <a:buClr>
                <a:schemeClr val="accent4"/>
              </a:buClr>
              <a:buSzPts val="2700"/>
              <a:buNone/>
              <a:defRPr sz="2700">
                <a:solidFill>
                  <a:schemeClr val="accent4"/>
                </a:solidFill>
              </a:defRPr>
            </a:lvl5pPr>
            <a:lvl6pPr lvl="5">
              <a:lnSpc>
                <a:spcPct val="115000"/>
              </a:lnSpc>
              <a:spcBef>
                <a:spcPts val="0"/>
              </a:spcBef>
              <a:spcAft>
                <a:spcPts val="0"/>
              </a:spcAft>
              <a:buClr>
                <a:schemeClr val="accent4"/>
              </a:buClr>
              <a:buSzPts val="2700"/>
              <a:buNone/>
              <a:defRPr sz="2700">
                <a:solidFill>
                  <a:schemeClr val="accent4"/>
                </a:solidFill>
              </a:defRPr>
            </a:lvl6pPr>
            <a:lvl7pPr lvl="6">
              <a:lnSpc>
                <a:spcPct val="115000"/>
              </a:lnSpc>
              <a:spcBef>
                <a:spcPts val="0"/>
              </a:spcBef>
              <a:spcAft>
                <a:spcPts val="0"/>
              </a:spcAft>
              <a:buClr>
                <a:schemeClr val="accent4"/>
              </a:buClr>
              <a:buSzPts val="2700"/>
              <a:buNone/>
              <a:defRPr sz="2700">
                <a:solidFill>
                  <a:schemeClr val="accent4"/>
                </a:solidFill>
              </a:defRPr>
            </a:lvl7pPr>
            <a:lvl8pPr lvl="7">
              <a:lnSpc>
                <a:spcPct val="115000"/>
              </a:lnSpc>
              <a:spcBef>
                <a:spcPts val="0"/>
              </a:spcBef>
              <a:spcAft>
                <a:spcPts val="0"/>
              </a:spcAft>
              <a:buClr>
                <a:schemeClr val="accent4"/>
              </a:buClr>
              <a:buSzPts val="2700"/>
              <a:buNone/>
              <a:defRPr sz="2700">
                <a:solidFill>
                  <a:schemeClr val="accent4"/>
                </a:solidFill>
              </a:defRPr>
            </a:lvl8pPr>
            <a:lvl9pPr lvl="8">
              <a:lnSpc>
                <a:spcPct val="115000"/>
              </a:lnSpc>
              <a:spcBef>
                <a:spcPts val="0"/>
              </a:spcBef>
              <a:spcAft>
                <a:spcPts val="0"/>
              </a:spcAft>
              <a:buClr>
                <a:schemeClr val="accent4"/>
              </a:buClr>
              <a:buSzPts val="2700"/>
              <a:buNone/>
              <a:defRPr sz="2700">
                <a:solidFill>
                  <a:schemeClr val="accent4"/>
                </a:solidFill>
              </a:defRPr>
            </a:lvl9pPr>
          </a:lstStyle>
          <a:p>
            <a:endParaRPr/>
          </a:p>
        </p:txBody>
      </p:sp>
      <p:sp>
        <p:nvSpPr>
          <p:cNvPr id="570" name="Google Shape;570;p71"/>
          <p:cNvSpPr txBox="1">
            <a:spLocks noGrp="1"/>
          </p:cNvSpPr>
          <p:nvPr>
            <p:ph type="body" idx="6"/>
          </p:nvPr>
        </p:nvSpPr>
        <p:spPr>
          <a:xfrm>
            <a:off x="12298680" y="7086601"/>
            <a:ext cx="4827900" cy="2315700"/>
          </a:xfrm>
          <a:prstGeom prst="rect">
            <a:avLst/>
          </a:prstGeom>
        </p:spPr>
        <p:txBody>
          <a:bodyPr spcFirstLastPara="1" wrap="square" lIns="0" tIns="0" rIns="0" bIns="0" anchor="t" anchorCtr="0">
            <a:noAutofit/>
          </a:bodyPr>
          <a:lstStyle>
            <a:lvl1pPr marL="457200" lvl="0" indent="-342900">
              <a:spcBef>
                <a:spcPts val="0"/>
              </a:spcBef>
              <a:spcAft>
                <a:spcPts val="0"/>
              </a:spcAft>
              <a:buClr>
                <a:schemeClr val="accent4"/>
              </a:buClr>
              <a:buSzPts val="1800"/>
              <a:buChar char="•"/>
              <a:defRPr>
                <a:solidFill>
                  <a:schemeClr val="accent4"/>
                </a:solidFill>
              </a:defRPr>
            </a:lvl1pPr>
            <a:lvl2pPr marL="914400" lvl="1" indent="-342900">
              <a:spcBef>
                <a:spcPts val="1000"/>
              </a:spcBef>
              <a:spcAft>
                <a:spcPts val="0"/>
              </a:spcAft>
              <a:buClr>
                <a:schemeClr val="accent4"/>
              </a:buClr>
              <a:buSzPts val="1800"/>
              <a:buChar char="﹘"/>
              <a:defRPr>
                <a:solidFill>
                  <a:schemeClr val="accent4"/>
                </a:solidFill>
              </a:defRPr>
            </a:lvl2pPr>
            <a:lvl3pPr marL="1371600" lvl="2" indent="-342900">
              <a:spcBef>
                <a:spcPts val="1000"/>
              </a:spcBef>
              <a:spcAft>
                <a:spcPts val="0"/>
              </a:spcAft>
              <a:buClr>
                <a:schemeClr val="accent4"/>
              </a:buClr>
              <a:buSzPts val="1800"/>
              <a:buChar char="﹘"/>
              <a:defRPr>
                <a:solidFill>
                  <a:schemeClr val="accent4"/>
                </a:solidFill>
              </a:defRPr>
            </a:lvl3pPr>
            <a:lvl4pPr marL="1828800" lvl="3" indent="-342900">
              <a:spcBef>
                <a:spcPts val="1000"/>
              </a:spcBef>
              <a:spcAft>
                <a:spcPts val="0"/>
              </a:spcAft>
              <a:buClr>
                <a:schemeClr val="accent4"/>
              </a:buClr>
              <a:buSzPts val="1800"/>
              <a:buChar char="﹘"/>
              <a:defRPr>
                <a:solidFill>
                  <a:schemeClr val="accent4"/>
                </a:solidFill>
              </a:defRPr>
            </a:lvl4pPr>
            <a:lvl5pPr marL="2286000" lvl="4" indent="-342900">
              <a:spcBef>
                <a:spcPts val="1000"/>
              </a:spcBef>
              <a:spcAft>
                <a:spcPts val="0"/>
              </a:spcAft>
              <a:buClr>
                <a:schemeClr val="accent4"/>
              </a:buClr>
              <a:buSzPts val="1800"/>
              <a:buChar char="﹘"/>
              <a:defRPr>
                <a:solidFill>
                  <a:schemeClr val="accent4"/>
                </a:solidFill>
              </a:defRPr>
            </a:lvl5pPr>
            <a:lvl6pPr marL="2743200" lvl="5" indent="-342900">
              <a:spcBef>
                <a:spcPts val="1000"/>
              </a:spcBef>
              <a:spcAft>
                <a:spcPts val="0"/>
              </a:spcAft>
              <a:buClr>
                <a:schemeClr val="accent4"/>
              </a:buClr>
              <a:buSzPts val="1800"/>
              <a:buChar char="﹘"/>
              <a:defRPr>
                <a:solidFill>
                  <a:schemeClr val="accent4"/>
                </a:solidFill>
              </a:defRPr>
            </a:lvl6pPr>
            <a:lvl7pPr marL="3200400" lvl="6" indent="-342900">
              <a:spcBef>
                <a:spcPts val="1000"/>
              </a:spcBef>
              <a:spcAft>
                <a:spcPts val="0"/>
              </a:spcAft>
              <a:buClr>
                <a:schemeClr val="accent4"/>
              </a:buClr>
              <a:buSzPts val="1800"/>
              <a:buChar char="﹘"/>
              <a:defRPr>
                <a:solidFill>
                  <a:schemeClr val="accent4"/>
                </a:solidFill>
              </a:defRPr>
            </a:lvl7pPr>
            <a:lvl8pPr marL="3657600" lvl="7" indent="-342900">
              <a:spcBef>
                <a:spcPts val="1000"/>
              </a:spcBef>
              <a:spcAft>
                <a:spcPts val="0"/>
              </a:spcAft>
              <a:buClr>
                <a:schemeClr val="accent4"/>
              </a:buClr>
              <a:buSzPts val="1800"/>
              <a:buChar char="﹘"/>
              <a:defRPr>
                <a:solidFill>
                  <a:schemeClr val="accent4"/>
                </a:solidFill>
              </a:defRPr>
            </a:lvl8pPr>
            <a:lvl9pPr marL="4114800" lvl="8" indent="-342900">
              <a:spcBef>
                <a:spcPts val="1000"/>
              </a:spcBef>
              <a:spcAft>
                <a:spcPts val="1000"/>
              </a:spcAft>
              <a:buClr>
                <a:schemeClr val="accent4"/>
              </a:buClr>
              <a:buSzPts val="1800"/>
              <a:buChar char="﹘"/>
              <a:defRPr>
                <a:solidFill>
                  <a:schemeClr val="accent4"/>
                </a:solidFill>
              </a:defRPr>
            </a:lvl9pPr>
          </a:lstStyle>
          <a:p>
            <a:endParaRPr/>
          </a:p>
        </p:txBody>
      </p:sp>
      <p:sp>
        <p:nvSpPr>
          <p:cNvPr id="571" name="Google Shape;571;p71"/>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accent4"/>
                </a:solidFill>
                <a:latin typeface="Montserrat SemiBold"/>
                <a:ea typeface="Montserrat SemiBold"/>
                <a:cs typeface="Montserrat SemiBold"/>
                <a:sym typeface="Montserrat SemiBold"/>
              </a:rPr>
              <a:t>‹#›</a:t>
            </a:fld>
            <a:endParaRPr sz="900" b="1" i="0" u="none" strike="noStrike" cap="none">
              <a:solidFill>
                <a:schemeClr val="accent4"/>
              </a:solidFill>
              <a:latin typeface="Montserrat SemiBold"/>
              <a:ea typeface="Montserrat SemiBold"/>
              <a:cs typeface="Montserrat SemiBold"/>
              <a:sym typeface="Montserrat SemiBold"/>
            </a:endParaRPr>
          </a:p>
        </p:txBody>
      </p:sp>
      <p:grpSp>
        <p:nvGrpSpPr>
          <p:cNvPr id="572" name="Google Shape;572;p71"/>
          <p:cNvGrpSpPr/>
          <p:nvPr/>
        </p:nvGrpSpPr>
        <p:grpSpPr>
          <a:xfrm>
            <a:off x="744554" y="9667704"/>
            <a:ext cx="757005" cy="151663"/>
            <a:chOff x="3610015" y="6016276"/>
            <a:chExt cx="1701900" cy="341200"/>
          </a:xfrm>
        </p:grpSpPr>
        <p:grpSp>
          <p:nvGrpSpPr>
            <p:cNvPr id="573" name="Google Shape;573;p71"/>
            <p:cNvGrpSpPr/>
            <p:nvPr/>
          </p:nvGrpSpPr>
          <p:grpSpPr>
            <a:xfrm>
              <a:off x="4234632" y="6027258"/>
              <a:ext cx="1077283" cy="330123"/>
              <a:chOff x="4234632" y="6027258"/>
              <a:chExt cx="1077283" cy="330123"/>
            </a:xfrm>
          </p:grpSpPr>
          <p:sp>
            <p:nvSpPr>
              <p:cNvPr id="574" name="Google Shape;574;p71"/>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575" name="Google Shape;575;p71"/>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576" name="Google Shape;576;p71"/>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577" name="Google Shape;577;p71"/>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578" name="Google Shape;578;p71"/>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579" name="Google Shape;579;p71"/>
          <p:cNvSpPr txBox="1">
            <a:spLocks noGrp="1"/>
          </p:cNvSpPr>
          <p:nvPr>
            <p:ph type="subTitle" idx="7"/>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solidFill>
                  <a:schemeClr val="accent4"/>
                </a:solidFill>
              </a:defRPr>
            </a:lvl1pPr>
            <a:lvl2pPr lvl="1">
              <a:lnSpc>
                <a:spcPct val="100000"/>
              </a:lnSpc>
              <a:spcBef>
                <a:spcPts val="0"/>
              </a:spcBef>
              <a:spcAft>
                <a:spcPts val="0"/>
              </a:spcAft>
              <a:buNone/>
              <a:defRPr sz="1400" b="0">
                <a:solidFill>
                  <a:schemeClr val="accent4"/>
                </a:solidFill>
              </a:defRPr>
            </a:lvl2pPr>
            <a:lvl3pPr lvl="2">
              <a:lnSpc>
                <a:spcPct val="100000"/>
              </a:lnSpc>
              <a:spcBef>
                <a:spcPts val="0"/>
              </a:spcBef>
              <a:spcAft>
                <a:spcPts val="0"/>
              </a:spcAft>
              <a:buNone/>
              <a:defRPr sz="1400" b="0">
                <a:solidFill>
                  <a:schemeClr val="accent4"/>
                </a:solidFill>
              </a:defRPr>
            </a:lvl3pPr>
            <a:lvl4pPr lvl="3">
              <a:lnSpc>
                <a:spcPct val="100000"/>
              </a:lnSpc>
              <a:spcBef>
                <a:spcPts val="0"/>
              </a:spcBef>
              <a:spcAft>
                <a:spcPts val="0"/>
              </a:spcAft>
              <a:buNone/>
              <a:defRPr sz="1400" b="0">
                <a:solidFill>
                  <a:schemeClr val="accent4"/>
                </a:solidFill>
              </a:defRPr>
            </a:lvl4pPr>
            <a:lvl5pPr lvl="4">
              <a:lnSpc>
                <a:spcPct val="100000"/>
              </a:lnSpc>
              <a:spcBef>
                <a:spcPts val="0"/>
              </a:spcBef>
              <a:spcAft>
                <a:spcPts val="0"/>
              </a:spcAft>
              <a:buNone/>
              <a:defRPr sz="1400" b="0">
                <a:solidFill>
                  <a:schemeClr val="accent4"/>
                </a:solidFill>
              </a:defRPr>
            </a:lvl5pPr>
            <a:lvl6pPr lvl="5">
              <a:lnSpc>
                <a:spcPct val="100000"/>
              </a:lnSpc>
              <a:spcBef>
                <a:spcPts val="0"/>
              </a:spcBef>
              <a:spcAft>
                <a:spcPts val="0"/>
              </a:spcAft>
              <a:buNone/>
              <a:defRPr sz="1400" b="0">
                <a:solidFill>
                  <a:schemeClr val="accent4"/>
                </a:solidFill>
              </a:defRPr>
            </a:lvl6pPr>
            <a:lvl7pPr lvl="6">
              <a:lnSpc>
                <a:spcPct val="100000"/>
              </a:lnSpc>
              <a:spcBef>
                <a:spcPts val="0"/>
              </a:spcBef>
              <a:spcAft>
                <a:spcPts val="0"/>
              </a:spcAft>
              <a:buNone/>
              <a:defRPr sz="1400" b="0">
                <a:solidFill>
                  <a:schemeClr val="accent4"/>
                </a:solidFill>
              </a:defRPr>
            </a:lvl7pPr>
            <a:lvl8pPr lvl="7">
              <a:lnSpc>
                <a:spcPct val="100000"/>
              </a:lnSpc>
              <a:spcBef>
                <a:spcPts val="0"/>
              </a:spcBef>
              <a:spcAft>
                <a:spcPts val="0"/>
              </a:spcAft>
              <a:buNone/>
              <a:defRPr sz="1400" b="0">
                <a:solidFill>
                  <a:schemeClr val="accent4"/>
                </a:solidFill>
              </a:defRPr>
            </a:lvl8pPr>
            <a:lvl9pPr lvl="8">
              <a:lnSpc>
                <a:spcPct val="100000"/>
              </a:lnSpc>
              <a:spcBef>
                <a:spcPts val="0"/>
              </a:spcBef>
              <a:spcAft>
                <a:spcPts val="0"/>
              </a:spcAft>
              <a:buNone/>
              <a:defRPr sz="1400" b="0">
                <a:solidFill>
                  <a:schemeClr val="accent4"/>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980500" y="900300"/>
            <a:ext cx="12735600" cy="8181600"/>
          </a:xfrm>
          <a:prstGeom prst="rect">
            <a:avLst/>
          </a:prstGeom>
        </p:spPr>
        <p:txBody>
          <a:bodyPr spcFirstLastPara="1" wrap="square" lIns="167625" tIns="167625" rIns="167625" bIns="167625" anchor="ctr" anchorCtr="0">
            <a:normAutofit/>
          </a:bodyPr>
          <a:lstStyle>
            <a:lvl1pPr lvl="0">
              <a:spcBef>
                <a:spcPts val="0"/>
              </a:spcBef>
              <a:spcAft>
                <a:spcPts val="0"/>
              </a:spcAft>
              <a:buSzPts val="8800"/>
              <a:buNone/>
              <a:defRPr sz="8800"/>
            </a:lvl1pPr>
            <a:lvl2pPr lvl="1">
              <a:spcBef>
                <a:spcPts val="0"/>
              </a:spcBef>
              <a:spcAft>
                <a:spcPts val="0"/>
              </a:spcAft>
              <a:buSzPts val="8800"/>
              <a:buNone/>
              <a:defRPr sz="8800"/>
            </a:lvl2pPr>
            <a:lvl3pPr lvl="2">
              <a:spcBef>
                <a:spcPts val="0"/>
              </a:spcBef>
              <a:spcAft>
                <a:spcPts val="0"/>
              </a:spcAft>
              <a:buSzPts val="8800"/>
              <a:buNone/>
              <a:defRPr sz="8800"/>
            </a:lvl3pPr>
            <a:lvl4pPr lvl="3">
              <a:spcBef>
                <a:spcPts val="0"/>
              </a:spcBef>
              <a:spcAft>
                <a:spcPts val="0"/>
              </a:spcAft>
              <a:buSzPts val="8800"/>
              <a:buNone/>
              <a:defRPr sz="8800"/>
            </a:lvl4pPr>
            <a:lvl5pPr lvl="4">
              <a:spcBef>
                <a:spcPts val="0"/>
              </a:spcBef>
              <a:spcAft>
                <a:spcPts val="0"/>
              </a:spcAft>
              <a:buSzPts val="8800"/>
              <a:buNone/>
              <a:defRPr sz="8800"/>
            </a:lvl5pPr>
            <a:lvl6pPr lvl="5">
              <a:spcBef>
                <a:spcPts val="0"/>
              </a:spcBef>
              <a:spcAft>
                <a:spcPts val="0"/>
              </a:spcAft>
              <a:buSzPts val="8800"/>
              <a:buNone/>
              <a:defRPr sz="8800"/>
            </a:lvl6pPr>
            <a:lvl7pPr lvl="6">
              <a:spcBef>
                <a:spcPts val="0"/>
              </a:spcBef>
              <a:spcAft>
                <a:spcPts val="0"/>
              </a:spcAft>
              <a:buSzPts val="8800"/>
              <a:buNone/>
              <a:defRPr sz="8800"/>
            </a:lvl7pPr>
            <a:lvl8pPr lvl="7">
              <a:spcBef>
                <a:spcPts val="0"/>
              </a:spcBef>
              <a:spcAft>
                <a:spcPts val="0"/>
              </a:spcAft>
              <a:buSzPts val="8800"/>
              <a:buNone/>
              <a:defRPr sz="8800"/>
            </a:lvl8pPr>
            <a:lvl9pPr lvl="8">
              <a:spcBef>
                <a:spcPts val="0"/>
              </a:spcBef>
              <a:spcAft>
                <a:spcPts val="0"/>
              </a:spcAft>
              <a:buSzPts val="8800"/>
              <a:buNone/>
              <a:defRPr sz="8800"/>
            </a:lvl9pPr>
          </a:lstStyle>
          <a:p>
            <a:endParaRPr/>
          </a:p>
        </p:txBody>
      </p:sp>
      <p:sp>
        <p:nvSpPr>
          <p:cNvPr id="34" name="Google Shape;34;p8"/>
          <p:cNvSpPr txBox="1">
            <a:spLocks noGrp="1"/>
          </p:cNvSpPr>
          <p:nvPr>
            <p:ph type="sldNum" idx="12"/>
          </p:nvPr>
        </p:nvSpPr>
        <p:spPr>
          <a:xfrm>
            <a:off x="16944916" y="9326434"/>
            <a:ext cx="1097400" cy="786900"/>
          </a:xfrm>
          <a:prstGeom prst="rect">
            <a:avLst/>
          </a:prstGeom>
        </p:spPr>
        <p:txBody>
          <a:bodyPr spcFirstLastPara="1" wrap="square" lIns="167625" tIns="167625" rIns="167625" bIns="167625" anchor="ctr" anchorCtr="0">
            <a:normAutofit/>
          </a:bodyPr>
          <a:lstStyle>
            <a:lvl1pPr lvl="0">
              <a:buNone/>
              <a:defRPr sz="1833"/>
            </a:lvl1pPr>
            <a:lvl2pPr lvl="1">
              <a:buNone/>
              <a:defRPr sz="1833"/>
            </a:lvl2pPr>
            <a:lvl3pPr lvl="2">
              <a:buNone/>
              <a:defRPr sz="1833"/>
            </a:lvl3pPr>
            <a:lvl4pPr lvl="3">
              <a:buNone/>
              <a:defRPr sz="1833"/>
            </a:lvl4pPr>
            <a:lvl5pPr lvl="4">
              <a:buNone/>
              <a:defRPr sz="1833"/>
            </a:lvl5pPr>
            <a:lvl6pPr lvl="5">
              <a:buNone/>
              <a:defRPr sz="1833"/>
            </a:lvl6pPr>
            <a:lvl7pPr lvl="6">
              <a:buNone/>
              <a:defRPr sz="1833"/>
            </a:lvl7pPr>
            <a:lvl8pPr lvl="7">
              <a:buNone/>
              <a:defRPr sz="1833"/>
            </a:lvl8pPr>
            <a:lvl9pPr lvl="8">
              <a:buNone/>
              <a:defRPr sz="1833"/>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56_Points (Four)">
  <p:cSld name="TITLE_AND_BODY_2_2_1_2_1_2">
    <p:bg>
      <p:bgPr>
        <a:solidFill>
          <a:schemeClr val="dk1"/>
        </a:solidFill>
        <a:effectLst/>
      </p:bgPr>
    </p:bg>
    <p:spTree>
      <p:nvGrpSpPr>
        <p:cNvPr id="1" name="Shape 580"/>
        <p:cNvGrpSpPr/>
        <p:nvPr/>
      </p:nvGrpSpPr>
      <p:grpSpPr>
        <a:xfrm>
          <a:off x="0" y="0"/>
          <a:ext cx="0" cy="0"/>
          <a:chOff x="0" y="0"/>
          <a:chExt cx="0" cy="0"/>
        </a:xfrm>
      </p:grpSpPr>
      <p:sp>
        <p:nvSpPr>
          <p:cNvPr id="581" name="Google Shape;581;p72"/>
          <p:cNvSpPr txBox="1">
            <a:spLocks noGrp="1"/>
          </p:cNvSpPr>
          <p:nvPr>
            <p:ph type="title"/>
          </p:nvPr>
        </p:nvSpPr>
        <p:spPr>
          <a:xfrm>
            <a:off x="1161288" y="5897880"/>
            <a:ext cx="3429000" cy="955500"/>
          </a:xfrm>
          <a:prstGeom prst="rect">
            <a:avLst/>
          </a:prstGeom>
        </p:spPr>
        <p:txBody>
          <a:bodyPr spcFirstLastPara="1" wrap="square" lIns="0" tIns="0" rIns="0" bIns="0" anchor="b" anchorCtr="0">
            <a:noAutofit/>
          </a:bodyPr>
          <a:lstStyle>
            <a:lvl1pPr lvl="0">
              <a:lnSpc>
                <a:spcPct val="115000"/>
              </a:lnSpc>
              <a:spcBef>
                <a:spcPts val="0"/>
              </a:spcBef>
              <a:spcAft>
                <a:spcPts val="0"/>
              </a:spcAft>
              <a:buClr>
                <a:schemeClr val="accent4"/>
              </a:buClr>
              <a:buSzPts val="2700"/>
              <a:buNone/>
              <a:defRPr sz="2700">
                <a:solidFill>
                  <a:schemeClr val="accent4"/>
                </a:solidFill>
              </a:defRPr>
            </a:lvl1pPr>
            <a:lvl2pPr lvl="1">
              <a:lnSpc>
                <a:spcPct val="115000"/>
              </a:lnSpc>
              <a:spcBef>
                <a:spcPts val="0"/>
              </a:spcBef>
              <a:spcAft>
                <a:spcPts val="0"/>
              </a:spcAft>
              <a:buClr>
                <a:schemeClr val="accent4"/>
              </a:buClr>
              <a:buSzPts val="2700"/>
              <a:buNone/>
              <a:defRPr sz="2700">
                <a:solidFill>
                  <a:schemeClr val="accent4"/>
                </a:solidFill>
              </a:defRPr>
            </a:lvl2pPr>
            <a:lvl3pPr lvl="2">
              <a:lnSpc>
                <a:spcPct val="115000"/>
              </a:lnSpc>
              <a:spcBef>
                <a:spcPts val="0"/>
              </a:spcBef>
              <a:spcAft>
                <a:spcPts val="0"/>
              </a:spcAft>
              <a:buClr>
                <a:schemeClr val="accent4"/>
              </a:buClr>
              <a:buSzPts val="2700"/>
              <a:buNone/>
              <a:defRPr sz="2700">
                <a:solidFill>
                  <a:schemeClr val="accent4"/>
                </a:solidFill>
              </a:defRPr>
            </a:lvl3pPr>
            <a:lvl4pPr lvl="3">
              <a:lnSpc>
                <a:spcPct val="115000"/>
              </a:lnSpc>
              <a:spcBef>
                <a:spcPts val="0"/>
              </a:spcBef>
              <a:spcAft>
                <a:spcPts val="0"/>
              </a:spcAft>
              <a:buClr>
                <a:schemeClr val="accent4"/>
              </a:buClr>
              <a:buSzPts val="2700"/>
              <a:buNone/>
              <a:defRPr sz="2700">
                <a:solidFill>
                  <a:schemeClr val="accent4"/>
                </a:solidFill>
              </a:defRPr>
            </a:lvl4pPr>
            <a:lvl5pPr lvl="4">
              <a:lnSpc>
                <a:spcPct val="115000"/>
              </a:lnSpc>
              <a:spcBef>
                <a:spcPts val="0"/>
              </a:spcBef>
              <a:spcAft>
                <a:spcPts val="0"/>
              </a:spcAft>
              <a:buClr>
                <a:schemeClr val="accent4"/>
              </a:buClr>
              <a:buSzPts val="2700"/>
              <a:buNone/>
              <a:defRPr sz="2700">
                <a:solidFill>
                  <a:schemeClr val="accent4"/>
                </a:solidFill>
              </a:defRPr>
            </a:lvl5pPr>
            <a:lvl6pPr lvl="5">
              <a:lnSpc>
                <a:spcPct val="115000"/>
              </a:lnSpc>
              <a:spcBef>
                <a:spcPts val="0"/>
              </a:spcBef>
              <a:spcAft>
                <a:spcPts val="0"/>
              </a:spcAft>
              <a:buClr>
                <a:schemeClr val="accent4"/>
              </a:buClr>
              <a:buSzPts val="2700"/>
              <a:buNone/>
              <a:defRPr sz="2700">
                <a:solidFill>
                  <a:schemeClr val="accent4"/>
                </a:solidFill>
              </a:defRPr>
            </a:lvl6pPr>
            <a:lvl7pPr lvl="6">
              <a:lnSpc>
                <a:spcPct val="115000"/>
              </a:lnSpc>
              <a:spcBef>
                <a:spcPts val="0"/>
              </a:spcBef>
              <a:spcAft>
                <a:spcPts val="0"/>
              </a:spcAft>
              <a:buClr>
                <a:schemeClr val="accent4"/>
              </a:buClr>
              <a:buSzPts val="2700"/>
              <a:buNone/>
              <a:defRPr sz="2700">
                <a:solidFill>
                  <a:schemeClr val="accent4"/>
                </a:solidFill>
              </a:defRPr>
            </a:lvl7pPr>
            <a:lvl8pPr lvl="7">
              <a:lnSpc>
                <a:spcPct val="115000"/>
              </a:lnSpc>
              <a:spcBef>
                <a:spcPts val="0"/>
              </a:spcBef>
              <a:spcAft>
                <a:spcPts val="0"/>
              </a:spcAft>
              <a:buClr>
                <a:schemeClr val="accent4"/>
              </a:buClr>
              <a:buSzPts val="2700"/>
              <a:buNone/>
              <a:defRPr sz="2700">
                <a:solidFill>
                  <a:schemeClr val="accent4"/>
                </a:solidFill>
              </a:defRPr>
            </a:lvl8pPr>
            <a:lvl9pPr lvl="8">
              <a:lnSpc>
                <a:spcPct val="115000"/>
              </a:lnSpc>
              <a:spcBef>
                <a:spcPts val="0"/>
              </a:spcBef>
              <a:spcAft>
                <a:spcPts val="0"/>
              </a:spcAft>
              <a:buClr>
                <a:schemeClr val="accent4"/>
              </a:buClr>
              <a:buSzPts val="2700"/>
              <a:buNone/>
              <a:defRPr sz="2700">
                <a:solidFill>
                  <a:schemeClr val="accent4"/>
                </a:solidFill>
              </a:defRPr>
            </a:lvl9pPr>
          </a:lstStyle>
          <a:p>
            <a:endParaRPr/>
          </a:p>
        </p:txBody>
      </p:sp>
      <p:sp>
        <p:nvSpPr>
          <p:cNvPr id="582" name="Google Shape;582;p72"/>
          <p:cNvSpPr txBox="1">
            <a:spLocks noGrp="1"/>
          </p:cNvSpPr>
          <p:nvPr>
            <p:ph type="body" idx="1"/>
          </p:nvPr>
        </p:nvSpPr>
        <p:spPr>
          <a:xfrm>
            <a:off x="1161288" y="7086600"/>
            <a:ext cx="3429000" cy="2318100"/>
          </a:xfrm>
          <a:prstGeom prst="rect">
            <a:avLst/>
          </a:prstGeom>
        </p:spPr>
        <p:txBody>
          <a:bodyPr spcFirstLastPara="1" wrap="square" lIns="0" tIns="0" rIns="0" bIns="0" anchor="t" anchorCtr="0">
            <a:noAutofit/>
          </a:bodyPr>
          <a:lstStyle>
            <a:lvl1pPr marL="457200" lvl="0" indent="-342900">
              <a:spcBef>
                <a:spcPts val="0"/>
              </a:spcBef>
              <a:spcAft>
                <a:spcPts val="0"/>
              </a:spcAft>
              <a:buClr>
                <a:schemeClr val="accent4"/>
              </a:buClr>
              <a:buSzPts val="1800"/>
              <a:buChar char="•"/>
              <a:defRPr>
                <a:solidFill>
                  <a:schemeClr val="accent4"/>
                </a:solidFill>
              </a:defRPr>
            </a:lvl1pPr>
            <a:lvl2pPr marL="914400" lvl="1" indent="-342900">
              <a:spcBef>
                <a:spcPts val="1000"/>
              </a:spcBef>
              <a:spcAft>
                <a:spcPts val="0"/>
              </a:spcAft>
              <a:buClr>
                <a:schemeClr val="accent4"/>
              </a:buClr>
              <a:buSzPts val="1800"/>
              <a:buChar char="﹘"/>
              <a:defRPr>
                <a:solidFill>
                  <a:schemeClr val="accent4"/>
                </a:solidFill>
              </a:defRPr>
            </a:lvl2pPr>
            <a:lvl3pPr marL="1371600" lvl="2" indent="-342900">
              <a:spcBef>
                <a:spcPts val="1000"/>
              </a:spcBef>
              <a:spcAft>
                <a:spcPts val="0"/>
              </a:spcAft>
              <a:buClr>
                <a:schemeClr val="accent4"/>
              </a:buClr>
              <a:buSzPts val="1800"/>
              <a:buChar char="﹘"/>
              <a:defRPr>
                <a:solidFill>
                  <a:schemeClr val="accent4"/>
                </a:solidFill>
              </a:defRPr>
            </a:lvl3pPr>
            <a:lvl4pPr marL="1828800" lvl="3" indent="-342900">
              <a:spcBef>
                <a:spcPts val="1000"/>
              </a:spcBef>
              <a:spcAft>
                <a:spcPts val="0"/>
              </a:spcAft>
              <a:buClr>
                <a:schemeClr val="accent4"/>
              </a:buClr>
              <a:buSzPts val="1800"/>
              <a:buChar char="﹘"/>
              <a:defRPr>
                <a:solidFill>
                  <a:schemeClr val="accent4"/>
                </a:solidFill>
              </a:defRPr>
            </a:lvl4pPr>
            <a:lvl5pPr marL="2286000" lvl="4" indent="-342900">
              <a:spcBef>
                <a:spcPts val="1000"/>
              </a:spcBef>
              <a:spcAft>
                <a:spcPts val="0"/>
              </a:spcAft>
              <a:buClr>
                <a:schemeClr val="accent4"/>
              </a:buClr>
              <a:buSzPts val="1800"/>
              <a:buChar char="﹘"/>
              <a:defRPr>
                <a:solidFill>
                  <a:schemeClr val="accent4"/>
                </a:solidFill>
              </a:defRPr>
            </a:lvl5pPr>
            <a:lvl6pPr marL="2743200" lvl="5" indent="-342900">
              <a:spcBef>
                <a:spcPts val="1000"/>
              </a:spcBef>
              <a:spcAft>
                <a:spcPts val="0"/>
              </a:spcAft>
              <a:buClr>
                <a:schemeClr val="accent4"/>
              </a:buClr>
              <a:buSzPts val="1800"/>
              <a:buChar char="﹘"/>
              <a:defRPr>
                <a:solidFill>
                  <a:schemeClr val="accent4"/>
                </a:solidFill>
              </a:defRPr>
            </a:lvl6pPr>
            <a:lvl7pPr marL="3200400" lvl="6" indent="-342900">
              <a:spcBef>
                <a:spcPts val="1000"/>
              </a:spcBef>
              <a:spcAft>
                <a:spcPts val="0"/>
              </a:spcAft>
              <a:buClr>
                <a:schemeClr val="accent4"/>
              </a:buClr>
              <a:buSzPts val="1800"/>
              <a:buChar char="﹘"/>
              <a:defRPr>
                <a:solidFill>
                  <a:schemeClr val="accent4"/>
                </a:solidFill>
              </a:defRPr>
            </a:lvl7pPr>
            <a:lvl8pPr marL="3657600" lvl="7" indent="-342900">
              <a:spcBef>
                <a:spcPts val="1000"/>
              </a:spcBef>
              <a:spcAft>
                <a:spcPts val="0"/>
              </a:spcAft>
              <a:buClr>
                <a:schemeClr val="accent4"/>
              </a:buClr>
              <a:buSzPts val="1800"/>
              <a:buChar char="﹘"/>
              <a:defRPr>
                <a:solidFill>
                  <a:schemeClr val="accent4"/>
                </a:solidFill>
              </a:defRPr>
            </a:lvl8pPr>
            <a:lvl9pPr marL="4114800" lvl="8" indent="-342900">
              <a:spcBef>
                <a:spcPts val="1000"/>
              </a:spcBef>
              <a:spcAft>
                <a:spcPts val="1000"/>
              </a:spcAft>
              <a:buClr>
                <a:schemeClr val="accent4"/>
              </a:buClr>
              <a:buSzPts val="1800"/>
              <a:buChar char="﹘"/>
              <a:defRPr>
                <a:solidFill>
                  <a:schemeClr val="accent4"/>
                </a:solidFill>
              </a:defRPr>
            </a:lvl9pPr>
          </a:lstStyle>
          <a:p>
            <a:endParaRPr/>
          </a:p>
        </p:txBody>
      </p:sp>
      <p:sp>
        <p:nvSpPr>
          <p:cNvPr id="583" name="Google Shape;583;p72"/>
          <p:cNvSpPr txBox="1">
            <a:spLocks noGrp="1"/>
          </p:cNvSpPr>
          <p:nvPr>
            <p:ph type="subTitle" idx="2"/>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solidFill>
                  <a:schemeClr val="accent4"/>
                </a:solidFill>
              </a:defRPr>
            </a:lvl1pPr>
            <a:lvl2pPr lvl="1">
              <a:lnSpc>
                <a:spcPct val="120000"/>
              </a:lnSpc>
              <a:spcBef>
                <a:spcPts val="0"/>
              </a:spcBef>
              <a:spcAft>
                <a:spcPts val="0"/>
              </a:spcAft>
              <a:buNone/>
              <a:defRPr sz="1800">
                <a:solidFill>
                  <a:schemeClr val="accent4"/>
                </a:solidFill>
              </a:defRPr>
            </a:lvl2pPr>
            <a:lvl3pPr lvl="2">
              <a:lnSpc>
                <a:spcPct val="120000"/>
              </a:lnSpc>
              <a:spcBef>
                <a:spcPts val="0"/>
              </a:spcBef>
              <a:spcAft>
                <a:spcPts val="0"/>
              </a:spcAft>
              <a:buNone/>
              <a:defRPr sz="1800">
                <a:solidFill>
                  <a:schemeClr val="accent4"/>
                </a:solidFill>
              </a:defRPr>
            </a:lvl3pPr>
            <a:lvl4pPr lvl="3">
              <a:lnSpc>
                <a:spcPct val="120000"/>
              </a:lnSpc>
              <a:spcBef>
                <a:spcPts val="0"/>
              </a:spcBef>
              <a:spcAft>
                <a:spcPts val="0"/>
              </a:spcAft>
              <a:buNone/>
              <a:defRPr sz="1800">
                <a:solidFill>
                  <a:schemeClr val="accent4"/>
                </a:solidFill>
              </a:defRPr>
            </a:lvl4pPr>
            <a:lvl5pPr lvl="4">
              <a:lnSpc>
                <a:spcPct val="120000"/>
              </a:lnSpc>
              <a:spcBef>
                <a:spcPts val="0"/>
              </a:spcBef>
              <a:spcAft>
                <a:spcPts val="0"/>
              </a:spcAft>
              <a:buNone/>
              <a:defRPr sz="1800">
                <a:solidFill>
                  <a:schemeClr val="accent4"/>
                </a:solidFill>
              </a:defRPr>
            </a:lvl5pPr>
            <a:lvl6pPr lvl="5">
              <a:lnSpc>
                <a:spcPct val="120000"/>
              </a:lnSpc>
              <a:spcBef>
                <a:spcPts val="0"/>
              </a:spcBef>
              <a:spcAft>
                <a:spcPts val="0"/>
              </a:spcAft>
              <a:buNone/>
              <a:defRPr sz="1800">
                <a:solidFill>
                  <a:schemeClr val="accent4"/>
                </a:solidFill>
              </a:defRPr>
            </a:lvl6pPr>
            <a:lvl7pPr lvl="6">
              <a:lnSpc>
                <a:spcPct val="120000"/>
              </a:lnSpc>
              <a:spcBef>
                <a:spcPts val="0"/>
              </a:spcBef>
              <a:spcAft>
                <a:spcPts val="0"/>
              </a:spcAft>
              <a:buNone/>
              <a:defRPr sz="1800">
                <a:solidFill>
                  <a:schemeClr val="accent4"/>
                </a:solidFill>
              </a:defRPr>
            </a:lvl7pPr>
            <a:lvl8pPr lvl="7">
              <a:lnSpc>
                <a:spcPct val="120000"/>
              </a:lnSpc>
              <a:spcBef>
                <a:spcPts val="0"/>
              </a:spcBef>
              <a:spcAft>
                <a:spcPts val="0"/>
              </a:spcAft>
              <a:buNone/>
              <a:defRPr sz="1800">
                <a:solidFill>
                  <a:schemeClr val="accent4"/>
                </a:solidFill>
              </a:defRPr>
            </a:lvl8pPr>
            <a:lvl9pPr lvl="8">
              <a:lnSpc>
                <a:spcPct val="120000"/>
              </a:lnSpc>
              <a:spcBef>
                <a:spcPts val="0"/>
              </a:spcBef>
              <a:spcAft>
                <a:spcPts val="0"/>
              </a:spcAft>
              <a:buNone/>
              <a:defRPr sz="1800">
                <a:solidFill>
                  <a:schemeClr val="accent4"/>
                </a:solidFill>
              </a:defRPr>
            </a:lvl9pPr>
          </a:lstStyle>
          <a:p>
            <a:endParaRPr/>
          </a:p>
        </p:txBody>
      </p:sp>
      <p:sp>
        <p:nvSpPr>
          <p:cNvPr id="584" name="Google Shape;584;p72"/>
          <p:cNvSpPr txBox="1">
            <a:spLocks noGrp="1"/>
          </p:cNvSpPr>
          <p:nvPr>
            <p:ph type="title" idx="3"/>
          </p:nvPr>
        </p:nvSpPr>
        <p:spPr>
          <a:xfrm>
            <a:off x="5367528" y="5897880"/>
            <a:ext cx="3429000" cy="955500"/>
          </a:xfrm>
          <a:prstGeom prst="rect">
            <a:avLst/>
          </a:prstGeom>
        </p:spPr>
        <p:txBody>
          <a:bodyPr spcFirstLastPara="1" wrap="square" lIns="0" tIns="0" rIns="0" bIns="0" anchor="b" anchorCtr="0">
            <a:noAutofit/>
          </a:bodyPr>
          <a:lstStyle>
            <a:lvl1pPr lvl="0">
              <a:lnSpc>
                <a:spcPct val="115000"/>
              </a:lnSpc>
              <a:spcBef>
                <a:spcPts val="0"/>
              </a:spcBef>
              <a:spcAft>
                <a:spcPts val="0"/>
              </a:spcAft>
              <a:buClr>
                <a:schemeClr val="accent4"/>
              </a:buClr>
              <a:buSzPts val="2700"/>
              <a:buNone/>
              <a:defRPr sz="2700">
                <a:solidFill>
                  <a:schemeClr val="accent4"/>
                </a:solidFill>
              </a:defRPr>
            </a:lvl1pPr>
            <a:lvl2pPr lvl="1">
              <a:lnSpc>
                <a:spcPct val="115000"/>
              </a:lnSpc>
              <a:spcBef>
                <a:spcPts val="0"/>
              </a:spcBef>
              <a:spcAft>
                <a:spcPts val="0"/>
              </a:spcAft>
              <a:buClr>
                <a:schemeClr val="accent4"/>
              </a:buClr>
              <a:buSzPts val="2700"/>
              <a:buNone/>
              <a:defRPr sz="2700">
                <a:solidFill>
                  <a:schemeClr val="accent4"/>
                </a:solidFill>
              </a:defRPr>
            </a:lvl2pPr>
            <a:lvl3pPr lvl="2">
              <a:lnSpc>
                <a:spcPct val="115000"/>
              </a:lnSpc>
              <a:spcBef>
                <a:spcPts val="0"/>
              </a:spcBef>
              <a:spcAft>
                <a:spcPts val="0"/>
              </a:spcAft>
              <a:buClr>
                <a:schemeClr val="accent4"/>
              </a:buClr>
              <a:buSzPts val="2700"/>
              <a:buNone/>
              <a:defRPr sz="2700">
                <a:solidFill>
                  <a:schemeClr val="accent4"/>
                </a:solidFill>
              </a:defRPr>
            </a:lvl3pPr>
            <a:lvl4pPr lvl="3">
              <a:lnSpc>
                <a:spcPct val="115000"/>
              </a:lnSpc>
              <a:spcBef>
                <a:spcPts val="0"/>
              </a:spcBef>
              <a:spcAft>
                <a:spcPts val="0"/>
              </a:spcAft>
              <a:buClr>
                <a:schemeClr val="accent4"/>
              </a:buClr>
              <a:buSzPts val="2700"/>
              <a:buNone/>
              <a:defRPr sz="2700">
                <a:solidFill>
                  <a:schemeClr val="accent4"/>
                </a:solidFill>
              </a:defRPr>
            </a:lvl4pPr>
            <a:lvl5pPr lvl="4">
              <a:lnSpc>
                <a:spcPct val="115000"/>
              </a:lnSpc>
              <a:spcBef>
                <a:spcPts val="0"/>
              </a:spcBef>
              <a:spcAft>
                <a:spcPts val="0"/>
              </a:spcAft>
              <a:buClr>
                <a:schemeClr val="accent4"/>
              </a:buClr>
              <a:buSzPts val="2700"/>
              <a:buNone/>
              <a:defRPr sz="2700">
                <a:solidFill>
                  <a:schemeClr val="accent4"/>
                </a:solidFill>
              </a:defRPr>
            </a:lvl5pPr>
            <a:lvl6pPr lvl="5">
              <a:lnSpc>
                <a:spcPct val="115000"/>
              </a:lnSpc>
              <a:spcBef>
                <a:spcPts val="0"/>
              </a:spcBef>
              <a:spcAft>
                <a:spcPts val="0"/>
              </a:spcAft>
              <a:buClr>
                <a:schemeClr val="accent4"/>
              </a:buClr>
              <a:buSzPts val="2700"/>
              <a:buNone/>
              <a:defRPr sz="2700">
                <a:solidFill>
                  <a:schemeClr val="accent4"/>
                </a:solidFill>
              </a:defRPr>
            </a:lvl6pPr>
            <a:lvl7pPr lvl="6">
              <a:lnSpc>
                <a:spcPct val="115000"/>
              </a:lnSpc>
              <a:spcBef>
                <a:spcPts val="0"/>
              </a:spcBef>
              <a:spcAft>
                <a:spcPts val="0"/>
              </a:spcAft>
              <a:buClr>
                <a:schemeClr val="accent4"/>
              </a:buClr>
              <a:buSzPts val="2700"/>
              <a:buNone/>
              <a:defRPr sz="2700">
                <a:solidFill>
                  <a:schemeClr val="accent4"/>
                </a:solidFill>
              </a:defRPr>
            </a:lvl7pPr>
            <a:lvl8pPr lvl="7">
              <a:lnSpc>
                <a:spcPct val="115000"/>
              </a:lnSpc>
              <a:spcBef>
                <a:spcPts val="0"/>
              </a:spcBef>
              <a:spcAft>
                <a:spcPts val="0"/>
              </a:spcAft>
              <a:buClr>
                <a:schemeClr val="accent4"/>
              </a:buClr>
              <a:buSzPts val="2700"/>
              <a:buNone/>
              <a:defRPr sz="2700">
                <a:solidFill>
                  <a:schemeClr val="accent4"/>
                </a:solidFill>
              </a:defRPr>
            </a:lvl8pPr>
            <a:lvl9pPr lvl="8">
              <a:lnSpc>
                <a:spcPct val="115000"/>
              </a:lnSpc>
              <a:spcBef>
                <a:spcPts val="0"/>
              </a:spcBef>
              <a:spcAft>
                <a:spcPts val="0"/>
              </a:spcAft>
              <a:buClr>
                <a:schemeClr val="accent4"/>
              </a:buClr>
              <a:buSzPts val="2700"/>
              <a:buNone/>
              <a:defRPr sz="2700">
                <a:solidFill>
                  <a:schemeClr val="accent4"/>
                </a:solidFill>
              </a:defRPr>
            </a:lvl9pPr>
          </a:lstStyle>
          <a:p>
            <a:endParaRPr/>
          </a:p>
        </p:txBody>
      </p:sp>
      <p:sp>
        <p:nvSpPr>
          <p:cNvPr id="585" name="Google Shape;585;p72"/>
          <p:cNvSpPr txBox="1">
            <a:spLocks noGrp="1"/>
          </p:cNvSpPr>
          <p:nvPr>
            <p:ph type="body" idx="4"/>
          </p:nvPr>
        </p:nvSpPr>
        <p:spPr>
          <a:xfrm>
            <a:off x="5367528" y="7086600"/>
            <a:ext cx="3429000" cy="2318100"/>
          </a:xfrm>
          <a:prstGeom prst="rect">
            <a:avLst/>
          </a:prstGeom>
        </p:spPr>
        <p:txBody>
          <a:bodyPr spcFirstLastPara="1" wrap="square" lIns="0" tIns="0" rIns="0" bIns="0" anchor="t" anchorCtr="0">
            <a:noAutofit/>
          </a:bodyPr>
          <a:lstStyle>
            <a:lvl1pPr marL="457200" lvl="0" indent="-342900">
              <a:spcBef>
                <a:spcPts val="0"/>
              </a:spcBef>
              <a:spcAft>
                <a:spcPts val="0"/>
              </a:spcAft>
              <a:buClr>
                <a:schemeClr val="accent4"/>
              </a:buClr>
              <a:buSzPts val="1800"/>
              <a:buChar char="•"/>
              <a:defRPr>
                <a:solidFill>
                  <a:schemeClr val="accent4"/>
                </a:solidFill>
              </a:defRPr>
            </a:lvl1pPr>
            <a:lvl2pPr marL="914400" lvl="1" indent="-342900">
              <a:spcBef>
                <a:spcPts val="1000"/>
              </a:spcBef>
              <a:spcAft>
                <a:spcPts val="0"/>
              </a:spcAft>
              <a:buClr>
                <a:schemeClr val="accent4"/>
              </a:buClr>
              <a:buSzPts val="1800"/>
              <a:buChar char="﹘"/>
              <a:defRPr>
                <a:solidFill>
                  <a:schemeClr val="accent4"/>
                </a:solidFill>
              </a:defRPr>
            </a:lvl2pPr>
            <a:lvl3pPr marL="1371600" lvl="2" indent="-342900">
              <a:spcBef>
                <a:spcPts val="1000"/>
              </a:spcBef>
              <a:spcAft>
                <a:spcPts val="0"/>
              </a:spcAft>
              <a:buClr>
                <a:schemeClr val="accent4"/>
              </a:buClr>
              <a:buSzPts val="1800"/>
              <a:buChar char="﹘"/>
              <a:defRPr>
                <a:solidFill>
                  <a:schemeClr val="accent4"/>
                </a:solidFill>
              </a:defRPr>
            </a:lvl3pPr>
            <a:lvl4pPr marL="1828800" lvl="3" indent="-342900">
              <a:spcBef>
                <a:spcPts val="1000"/>
              </a:spcBef>
              <a:spcAft>
                <a:spcPts val="0"/>
              </a:spcAft>
              <a:buClr>
                <a:schemeClr val="accent4"/>
              </a:buClr>
              <a:buSzPts val="1800"/>
              <a:buChar char="﹘"/>
              <a:defRPr>
                <a:solidFill>
                  <a:schemeClr val="accent4"/>
                </a:solidFill>
              </a:defRPr>
            </a:lvl4pPr>
            <a:lvl5pPr marL="2286000" lvl="4" indent="-342900">
              <a:spcBef>
                <a:spcPts val="1000"/>
              </a:spcBef>
              <a:spcAft>
                <a:spcPts val="0"/>
              </a:spcAft>
              <a:buClr>
                <a:schemeClr val="accent4"/>
              </a:buClr>
              <a:buSzPts val="1800"/>
              <a:buChar char="﹘"/>
              <a:defRPr>
                <a:solidFill>
                  <a:schemeClr val="accent4"/>
                </a:solidFill>
              </a:defRPr>
            </a:lvl5pPr>
            <a:lvl6pPr marL="2743200" lvl="5" indent="-342900">
              <a:spcBef>
                <a:spcPts val="1000"/>
              </a:spcBef>
              <a:spcAft>
                <a:spcPts val="0"/>
              </a:spcAft>
              <a:buClr>
                <a:schemeClr val="accent4"/>
              </a:buClr>
              <a:buSzPts val="1800"/>
              <a:buChar char="﹘"/>
              <a:defRPr>
                <a:solidFill>
                  <a:schemeClr val="accent4"/>
                </a:solidFill>
              </a:defRPr>
            </a:lvl6pPr>
            <a:lvl7pPr marL="3200400" lvl="6" indent="-342900">
              <a:spcBef>
                <a:spcPts val="1000"/>
              </a:spcBef>
              <a:spcAft>
                <a:spcPts val="0"/>
              </a:spcAft>
              <a:buClr>
                <a:schemeClr val="accent4"/>
              </a:buClr>
              <a:buSzPts val="1800"/>
              <a:buChar char="﹘"/>
              <a:defRPr>
                <a:solidFill>
                  <a:schemeClr val="accent4"/>
                </a:solidFill>
              </a:defRPr>
            </a:lvl7pPr>
            <a:lvl8pPr marL="3657600" lvl="7" indent="-342900">
              <a:spcBef>
                <a:spcPts val="1000"/>
              </a:spcBef>
              <a:spcAft>
                <a:spcPts val="0"/>
              </a:spcAft>
              <a:buClr>
                <a:schemeClr val="accent4"/>
              </a:buClr>
              <a:buSzPts val="1800"/>
              <a:buChar char="﹘"/>
              <a:defRPr>
                <a:solidFill>
                  <a:schemeClr val="accent4"/>
                </a:solidFill>
              </a:defRPr>
            </a:lvl8pPr>
            <a:lvl9pPr marL="4114800" lvl="8" indent="-342900">
              <a:spcBef>
                <a:spcPts val="1000"/>
              </a:spcBef>
              <a:spcAft>
                <a:spcPts val="1000"/>
              </a:spcAft>
              <a:buClr>
                <a:schemeClr val="accent4"/>
              </a:buClr>
              <a:buSzPts val="1800"/>
              <a:buChar char="﹘"/>
              <a:defRPr>
                <a:solidFill>
                  <a:schemeClr val="accent4"/>
                </a:solidFill>
              </a:defRPr>
            </a:lvl9pPr>
          </a:lstStyle>
          <a:p>
            <a:endParaRPr/>
          </a:p>
        </p:txBody>
      </p:sp>
      <p:sp>
        <p:nvSpPr>
          <p:cNvPr id="586" name="Google Shape;586;p72"/>
          <p:cNvSpPr txBox="1">
            <a:spLocks noGrp="1"/>
          </p:cNvSpPr>
          <p:nvPr>
            <p:ph type="title" idx="5"/>
          </p:nvPr>
        </p:nvSpPr>
        <p:spPr>
          <a:xfrm>
            <a:off x="9573768" y="5897880"/>
            <a:ext cx="3429000" cy="955500"/>
          </a:xfrm>
          <a:prstGeom prst="rect">
            <a:avLst/>
          </a:prstGeom>
        </p:spPr>
        <p:txBody>
          <a:bodyPr spcFirstLastPara="1" wrap="square" lIns="0" tIns="0" rIns="0" bIns="0" anchor="b" anchorCtr="0">
            <a:noAutofit/>
          </a:bodyPr>
          <a:lstStyle>
            <a:lvl1pPr lvl="0">
              <a:lnSpc>
                <a:spcPct val="115000"/>
              </a:lnSpc>
              <a:spcBef>
                <a:spcPts val="0"/>
              </a:spcBef>
              <a:spcAft>
                <a:spcPts val="0"/>
              </a:spcAft>
              <a:buClr>
                <a:schemeClr val="accent4"/>
              </a:buClr>
              <a:buSzPts val="2700"/>
              <a:buNone/>
              <a:defRPr sz="2700">
                <a:solidFill>
                  <a:schemeClr val="accent4"/>
                </a:solidFill>
              </a:defRPr>
            </a:lvl1pPr>
            <a:lvl2pPr lvl="1">
              <a:lnSpc>
                <a:spcPct val="115000"/>
              </a:lnSpc>
              <a:spcBef>
                <a:spcPts val="0"/>
              </a:spcBef>
              <a:spcAft>
                <a:spcPts val="0"/>
              </a:spcAft>
              <a:buClr>
                <a:schemeClr val="accent4"/>
              </a:buClr>
              <a:buSzPts val="2700"/>
              <a:buNone/>
              <a:defRPr sz="2700">
                <a:solidFill>
                  <a:schemeClr val="accent4"/>
                </a:solidFill>
              </a:defRPr>
            </a:lvl2pPr>
            <a:lvl3pPr lvl="2">
              <a:lnSpc>
                <a:spcPct val="115000"/>
              </a:lnSpc>
              <a:spcBef>
                <a:spcPts val="0"/>
              </a:spcBef>
              <a:spcAft>
                <a:spcPts val="0"/>
              </a:spcAft>
              <a:buClr>
                <a:schemeClr val="accent4"/>
              </a:buClr>
              <a:buSzPts val="2700"/>
              <a:buNone/>
              <a:defRPr sz="2700">
                <a:solidFill>
                  <a:schemeClr val="accent4"/>
                </a:solidFill>
              </a:defRPr>
            </a:lvl3pPr>
            <a:lvl4pPr lvl="3">
              <a:lnSpc>
                <a:spcPct val="115000"/>
              </a:lnSpc>
              <a:spcBef>
                <a:spcPts val="0"/>
              </a:spcBef>
              <a:spcAft>
                <a:spcPts val="0"/>
              </a:spcAft>
              <a:buClr>
                <a:schemeClr val="accent4"/>
              </a:buClr>
              <a:buSzPts val="2700"/>
              <a:buNone/>
              <a:defRPr sz="2700">
                <a:solidFill>
                  <a:schemeClr val="accent4"/>
                </a:solidFill>
              </a:defRPr>
            </a:lvl4pPr>
            <a:lvl5pPr lvl="4">
              <a:lnSpc>
                <a:spcPct val="115000"/>
              </a:lnSpc>
              <a:spcBef>
                <a:spcPts val="0"/>
              </a:spcBef>
              <a:spcAft>
                <a:spcPts val="0"/>
              </a:spcAft>
              <a:buClr>
                <a:schemeClr val="accent4"/>
              </a:buClr>
              <a:buSzPts val="2700"/>
              <a:buNone/>
              <a:defRPr sz="2700">
                <a:solidFill>
                  <a:schemeClr val="accent4"/>
                </a:solidFill>
              </a:defRPr>
            </a:lvl5pPr>
            <a:lvl6pPr lvl="5">
              <a:lnSpc>
                <a:spcPct val="115000"/>
              </a:lnSpc>
              <a:spcBef>
                <a:spcPts val="0"/>
              </a:spcBef>
              <a:spcAft>
                <a:spcPts val="0"/>
              </a:spcAft>
              <a:buClr>
                <a:schemeClr val="accent4"/>
              </a:buClr>
              <a:buSzPts val="2700"/>
              <a:buNone/>
              <a:defRPr sz="2700">
                <a:solidFill>
                  <a:schemeClr val="accent4"/>
                </a:solidFill>
              </a:defRPr>
            </a:lvl6pPr>
            <a:lvl7pPr lvl="6">
              <a:lnSpc>
                <a:spcPct val="115000"/>
              </a:lnSpc>
              <a:spcBef>
                <a:spcPts val="0"/>
              </a:spcBef>
              <a:spcAft>
                <a:spcPts val="0"/>
              </a:spcAft>
              <a:buClr>
                <a:schemeClr val="accent4"/>
              </a:buClr>
              <a:buSzPts val="2700"/>
              <a:buNone/>
              <a:defRPr sz="2700">
                <a:solidFill>
                  <a:schemeClr val="accent4"/>
                </a:solidFill>
              </a:defRPr>
            </a:lvl7pPr>
            <a:lvl8pPr lvl="7">
              <a:lnSpc>
                <a:spcPct val="115000"/>
              </a:lnSpc>
              <a:spcBef>
                <a:spcPts val="0"/>
              </a:spcBef>
              <a:spcAft>
                <a:spcPts val="0"/>
              </a:spcAft>
              <a:buClr>
                <a:schemeClr val="accent4"/>
              </a:buClr>
              <a:buSzPts val="2700"/>
              <a:buNone/>
              <a:defRPr sz="2700">
                <a:solidFill>
                  <a:schemeClr val="accent4"/>
                </a:solidFill>
              </a:defRPr>
            </a:lvl8pPr>
            <a:lvl9pPr lvl="8">
              <a:lnSpc>
                <a:spcPct val="115000"/>
              </a:lnSpc>
              <a:spcBef>
                <a:spcPts val="0"/>
              </a:spcBef>
              <a:spcAft>
                <a:spcPts val="0"/>
              </a:spcAft>
              <a:buClr>
                <a:schemeClr val="accent4"/>
              </a:buClr>
              <a:buSzPts val="2700"/>
              <a:buNone/>
              <a:defRPr sz="2700">
                <a:solidFill>
                  <a:schemeClr val="accent4"/>
                </a:solidFill>
              </a:defRPr>
            </a:lvl9pPr>
          </a:lstStyle>
          <a:p>
            <a:endParaRPr/>
          </a:p>
        </p:txBody>
      </p:sp>
      <p:sp>
        <p:nvSpPr>
          <p:cNvPr id="587" name="Google Shape;587;p72"/>
          <p:cNvSpPr txBox="1">
            <a:spLocks noGrp="1"/>
          </p:cNvSpPr>
          <p:nvPr>
            <p:ph type="body" idx="6"/>
          </p:nvPr>
        </p:nvSpPr>
        <p:spPr>
          <a:xfrm>
            <a:off x="9573768" y="7086600"/>
            <a:ext cx="3429000" cy="2318100"/>
          </a:xfrm>
          <a:prstGeom prst="rect">
            <a:avLst/>
          </a:prstGeom>
        </p:spPr>
        <p:txBody>
          <a:bodyPr spcFirstLastPara="1" wrap="square" lIns="0" tIns="0" rIns="0" bIns="0" anchor="t" anchorCtr="0">
            <a:noAutofit/>
          </a:bodyPr>
          <a:lstStyle>
            <a:lvl1pPr marL="457200" lvl="0" indent="-342900">
              <a:spcBef>
                <a:spcPts val="0"/>
              </a:spcBef>
              <a:spcAft>
                <a:spcPts val="0"/>
              </a:spcAft>
              <a:buClr>
                <a:schemeClr val="accent4"/>
              </a:buClr>
              <a:buSzPts val="1800"/>
              <a:buChar char="•"/>
              <a:defRPr>
                <a:solidFill>
                  <a:schemeClr val="accent4"/>
                </a:solidFill>
              </a:defRPr>
            </a:lvl1pPr>
            <a:lvl2pPr marL="914400" lvl="1" indent="-342900">
              <a:spcBef>
                <a:spcPts val="1000"/>
              </a:spcBef>
              <a:spcAft>
                <a:spcPts val="0"/>
              </a:spcAft>
              <a:buClr>
                <a:schemeClr val="accent4"/>
              </a:buClr>
              <a:buSzPts val="1800"/>
              <a:buChar char="﹘"/>
              <a:defRPr>
                <a:solidFill>
                  <a:schemeClr val="accent4"/>
                </a:solidFill>
              </a:defRPr>
            </a:lvl2pPr>
            <a:lvl3pPr marL="1371600" lvl="2" indent="-342900">
              <a:spcBef>
                <a:spcPts val="1000"/>
              </a:spcBef>
              <a:spcAft>
                <a:spcPts val="0"/>
              </a:spcAft>
              <a:buClr>
                <a:schemeClr val="accent4"/>
              </a:buClr>
              <a:buSzPts val="1800"/>
              <a:buChar char="﹘"/>
              <a:defRPr>
                <a:solidFill>
                  <a:schemeClr val="accent4"/>
                </a:solidFill>
              </a:defRPr>
            </a:lvl3pPr>
            <a:lvl4pPr marL="1828800" lvl="3" indent="-342900">
              <a:spcBef>
                <a:spcPts val="1000"/>
              </a:spcBef>
              <a:spcAft>
                <a:spcPts val="0"/>
              </a:spcAft>
              <a:buClr>
                <a:schemeClr val="accent4"/>
              </a:buClr>
              <a:buSzPts val="1800"/>
              <a:buChar char="﹘"/>
              <a:defRPr>
                <a:solidFill>
                  <a:schemeClr val="accent4"/>
                </a:solidFill>
              </a:defRPr>
            </a:lvl4pPr>
            <a:lvl5pPr marL="2286000" lvl="4" indent="-342900">
              <a:spcBef>
                <a:spcPts val="1000"/>
              </a:spcBef>
              <a:spcAft>
                <a:spcPts val="0"/>
              </a:spcAft>
              <a:buClr>
                <a:schemeClr val="accent4"/>
              </a:buClr>
              <a:buSzPts val="1800"/>
              <a:buChar char="﹘"/>
              <a:defRPr>
                <a:solidFill>
                  <a:schemeClr val="accent4"/>
                </a:solidFill>
              </a:defRPr>
            </a:lvl5pPr>
            <a:lvl6pPr marL="2743200" lvl="5" indent="-342900">
              <a:spcBef>
                <a:spcPts val="1000"/>
              </a:spcBef>
              <a:spcAft>
                <a:spcPts val="0"/>
              </a:spcAft>
              <a:buClr>
                <a:schemeClr val="accent4"/>
              </a:buClr>
              <a:buSzPts val="1800"/>
              <a:buChar char="﹘"/>
              <a:defRPr>
                <a:solidFill>
                  <a:schemeClr val="accent4"/>
                </a:solidFill>
              </a:defRPr>
            </a:lvl6pPr>
            <a:lvl7pPr marL="3200400" lvl="6" indent="-342900">
              <a:spcBef>
                <a:spcPts val="1000"/>
              </a:spcBef>
              <a:spcAft>
                <a:spcPts val="0"/>
              </a:spcAft>
              <a:buClr>
                <a:schemeClr val="accent4"/>
              </a:buClr>
              <a:buSzPts val="1800"/>
              <a:buChar char="﹘"/>
              <a:defRPr>
                <a:solidFill>
                  <a:schemeClr val="accent4"/>
                </a:solidFill>
              </a:defRPr>
            </a:lvl7pPr>
            <a:lvl8pPr marL="3657600" lvl="7" indent="-342900">
              <a:spcBef>
                <a:spcPts val="1000"/>
              </a:spcBef>
              <a:spcAft>
                <a:spcPts val="0"/>
              </a:spcAft>
              <a:buClr>
                <a:schemeClr val="accent4"/>
              </a:buClr>
              <a:buSzPts val="1800"/>
              <a:buChar char="﹘"/>
              <a:defRPr>
                <a:solidFill>
                  <a:schemeClr val="accent4"/>
                </a:solidFill>
              </a:defRPr>
            </a:lvl8pPr>
            <a:lvl9pPr marL="4114800" lvl="8" indent="-342900">
              <a:spcBef>
                <a:spcPts val="1000"/>
              </a:spcBef>
              <a:spcAft>
                <a:spcPts val="1000"/>
              </a:spcAft>
              <a:buClr>
                <a:schemeClr val="accent4"/>
              </a:buClr>
              <a:buSzPts val="1800"/>
              <a:buChar char="﹘"/>
              <a:defRPr>
                <a:solidFill>
                  <a:schemeClr val="accent4"/>
                </a:solidFill>
              </a:defRPr>
            </a:lvl9pPr>
          </a:lstStyle>
          <a:p>
            <a:endParaRPr/>
          </a:p>
        </p:txBody>
      </p:sp>
      <p:sp>
        <p:nvSpPr>
          <p:cNvPr id="588" name="Google Shape;588;p72"/>
          <p:cNvSpPr txBox="1">
            <a:spLocks noGrp="1"/>
          </p:cNvSpPr>
          <p:nvPr>
            <p:ph type="title" idx="7"/>
          </p:nvPr>
        </p:nvSpPr>
        <p:spPr>
          <a:xfrm>
            <a:off x="13780008" y="5897880"/>
            <a:ext cx="3429000" cy="955500"/>
          </a:xfrm>
          <a:prstGeom prst="rect">
            <a:avLst/>
          </a:prstGeom>
        </p:spPr>
        <p:txBody>
          <a:bodyPr spcFirstLastPara="1" wrap="square" lIns="0" tIns="0" rIns="0" bIns="0" anchor="b" anchorCtr="0">
            <a:noAutofit/>
          </a:bodyPr>
          <a:lstStyle>
            <a:lvl1pPr lvl="0">
              <a:lnSpc>
                <a:spcPct val="115000"/>
              </a:lnSpc>
              <a:spcBef>
                <a:spcPts val="0"/>
              </a:spcBef>
              <a:spcAft>
                <a:spcPts val="0"/>
              </a:spcAft>
              <a:buClr>
                <a:schemeClr val="accent4"/>
              </a:buClr>
              <a:buSzPts val="2700"/>
              <a:buNone/>
              <a:defRPr sz="2700">
                <a:solidFill>
                  <a:schemeClr val="accent4"/>
                </a:solidFill>
              </a:defRPr>
            </a:lvl1pPr>
            <a:lvl2pPr lvl="1">
              <a:lnSpc>
                <a:spcPct val="115000"/>
              </a:lnSpc>
              <a:spcBef>
                <a:spcPts val="0"/>
              </a:spcBef>
              <a:spcAft>
                <a:spcPts val="0"/>
              </a:spcAft>
              <a:buClr>
                <a:schemeClr val="accent4"/>
              </a:buClr>
              <a:buSzPts val="2700"/>
              <a:buNone/>
              <a:defRPr sz="2700">
                <a:solidFill>
                  <a:schemeClr val="accent4"/>
                </a:solidFill>
              </a:defRPr>
            </a:lvl2pPr>
            <a:lvl3pPr lvl="2">
              <a:lnSpc>
                <a:spcPct val="115000"/>
              </a:lnSpc>
              <a:spcBef>
                <a:spcPts val="0"/>
              </a:spcBef>
              <a:spcAft>
                <a:spcPts val="0"/>
              </a:spcAft>
              <a:buClr>
                <a:schemeClr val="accent4"/>
              </a:buClr>
              <a:buSzPts val="2700"/>
              <a:buNone/>
              <a:defRPr sz="2700">
                <a:solidFill>
                  <a:schemeClr val="accent4"/>
                </a:solidFill>
              </a:defRPr>
            </a:lvl3pPr>
            <a:lvl4pPr lvl="3">
              <a:lnSpc>
                <a:spcPct val="115000"/>
              </a:lnSpc>
              <a:spcBef>
                <a:spcPts val="0"/>
              </a:spcBef>
              <a:spcAft>
                <a:spcPts val="0"/>
              </a:spcAft>
              <a:buClr>
                <a:schemeClr val="accent4"/>
              </a:buClr>
              <a:buSzPts val="2700"/>
              <a:buNone/>
              <a:defRPr sz="2700">
                <a:solidFill>
                  <a:schemeClr val="accent4"/>
                </a:solidFill>
              </a:defRPr>
            </a:lvl4pPr>
            <a:lvl5pPr lvl="4">
              <a:lnSpc>
                <a:spcPct val="115000"/>
              </a:lnSpc>
              <a:spcBef>
                <a:spcPts val="0"/>
              </a:spcBef>
              <a:spcAft>
                <a:spcPts val="0"/>
              </a:spcAft>
              <a:buClr>
                <a:schemeClr val="accent4"/>
              </a:buClr>
              <a:buSzPts val="2700"/>
              <a:buNone/>
              <a:defRPr sz="2700">
                <a:solidFill>
                  <a:schemeClr val="accent4"/>
                </a:solidFill>
              </a:defRPr>
            </a:lvl5pPr>
            <a:lvl6pPr lvl="5">
              <a:lnSpc>
                <a:spcPct val="115000"/>
              </a:lnSpc>
              <a:spcBef>
                <a:spcPts val="0"/>
              </a:spcBef>
              <a:spcAft>
                <a:spcPts val="0"/>
              </a:spcAft>
              <a:buClr>
                <a:schemeClr val="accent4"/>
              </a:buClr>
              <a:buSzPts val="2700"/>
              <a:buNone/>
              <a:defRPr sz="2700">
                <a:solidFill>
                  <a:schemeClr val="accent4"/>
                </a:solidFill>
              </a:defRPr>
            </a:lvl6pPr>
            <a:lvl7pPr lvl="6">
              <a:lnSpc>
                <a:spcPct val="115000"/>
              </a:lnSpc>
              <a:spcBef>
                <a:spcPts val="0"/>
              </a:spcBef>
              <a:spcAft>
                <a:spcPts val="0"/>
              </a:spcAft>
              <a:buClr>
                <a:schemeClr val="accent4"/>
              </a:buClr>
              <a:buSzPts val="2700"/>
              <a:buNone/>
              <a:defRPr sz="2700">
                <a:solidFill>
                  <a:schemeClr val="accent4"/>
                </a:solidFill>
              </a:defRPr>
            </a:lvl7pPr>
            <a:lvl8pPr lvl="7">
              <a:lnSpc>
                <a:spcPct val="115000"/>
              </a:lnSpc>
              <a:spcBef>
                <a:spcPts val="0"/>
              </a:spcBef>
              <a:spcAft>
                <a:spcPts val="0"/>
              </a:spcAft>
              <a:buClr>
                <a:schemeClr val="accent4"/>
              </a:buClr>
              <a:buSzPts val="2700"/>
              <a:buNone/>
              <a:defRPr sz="2700">
                <a:solidFill>
                  <a:schemeClr val="accent4"/>
                </a:solidFill>
              </a:defRPr>
            </a:lvl8pPr>
            <a:lvl9pPr lvl="8">
              <a:lnSpc>
                <a:spcPct val="115000"/>
              </a:lnSpc>
              <a:spcBef>
                <a:spcPts val="0"/>
              </a:spcBef>
              <a:spcAft>
                <a:spcPts val="0"/>
              </a:spcAft>
              <a:buClr>
                <a:schemeClr val="accent4"/>
              </a:buClr>
              <a:buSzPts val="2700"/>
              <a:buNone/>
              <a:defRPr sz="2700">
                <a:solidFill>
                  <a:schemeClr val="accent4"/>
                </a:solidFill>
              </a:defRPr>
            </a:lvl9pPr>
          </a:lstStyle>
          <a:p>
            <a:endParaRPr/>
          </a:p>
        </p:txBody>
      </p:sp>
      <p:sp>
        <p:nvSpPr>
          <p:cNvPr id="589" name="Google Shape;589;p72"/>
          <p:cNvSpPr txBox="1">
            <a:spLocks noGrp="1"/>
          </p:cNvSpPr>
          <p:nvPr>
            <p:ph type="body" idx="8"/>
          </p:nvPr>
        </p:nvSpPr>
        <p:spPr>
          <a:xfrm>
            <a:off x="13780008" y="7086600"/>
            <a:ext cx="3429000" cy="2318100"/>
          </a:xfrm>
          <a:prstGeom prst="rect">
            <a:avLst/>
          </a:prstGeom>
        </p:spPr>
        <p:txBody>
          <a:bodyPr spcFirstLastPara="1" wrap="square" lIns="0" tIns="0" rIns="0" bIns="0" anchor="t" anchorCtr="0">
            <a:noAutofit/>
          </a:bodyPr>
          <a:lstStyle>
            <a:lvl1pPr marL="457200" lvl="0" indent="-342900">
              <a:spcBef>
                <a:spcPts val="0"/>
              </a:spcBef>
              <a:spcAft>
                <a:spcPts val="0"/>
              </a:spcAft>
              <a:buClr>
                <a:schemeClr val="accent4"/>
              </a:buClr>
              <a:buSzPts val="1800"/>
              <a:buChar char="•"/>
              <a:defRPr>
                <a:solidFill>
                  <a:schemeClr val="accent4"/>
                </a:solidFill>
              </a:defRPr>
            </a:lvl1pPr>
            <a:lvl2pPr marL="914400" lvl="1" indent="-342900">
              <a:spcBef>
                <a:spcPts val="1000"/>
              </a:spcBef>
              <a:spcAft>
                <a:spcPts val="0"/>
              </a:spcAft>
              <a:buClr>
                <a:schemeClr val="accent4"/>
              </a:buClr>
              <a:buSzPts val="1800"/>
              <a:buChar char="﹘"/>
              <a:defRPr>
                <a:solidFill>
                  <a:schemeClr val="accent4"/>
                </a:solidFill>
              </a:defRPr>
            </a:lvl2pPr>
            <a:lvl3pPr marL="1371600" lvl="2" indent="-342900">
              <a:spcBef>
                <a:spcPts val="1000"/>
              </a:spcBef>
              <a:spcAft>
                <a:spcPts val="0"/>
              </a:spcAft>
              <a:buClr>
                <a:schemeClr val="accent4"/>
              </a:buClr>
              <a:buSzPts val="1800"/>
              <a:buChar char="﹘"/>
              <a:defRPr>
                <a:solidFill>
                  <a:schemeClr val="accent4"/>
                </a:solidFill>
              </a:defRPr>
            </a:lvl3pPr>
            <a:lvl4pPr marL="1828800" lvl="3" indent="-342900">
              <a:spcBef>
                <a:spcPts val="1000"/>
              </a:spcBef>
              <a:spcAft>
                <a:spcPts val="0"/>
              </a:spcAft>
              <a:buClr>
                <a:schemeClr val="accent4"/>
              </a:buClr>
              <a:buSzPts val="1800"/>
              <a:buChar char="﹘"/>
              <a:defRPr>
                <a:solidFill>
                  <a:schemeClr val="accent4"/>
                </a:solidFill>
              </a:defRPr>
            </a:lvl4pPr>
            <a:lvl5pPr marL="2286000" lvl="4" indent="-342900">
              <a:spcBef>
                <a:spcPts val="1000"/>
              </a:spcBef>
              <a:spcAft>
                <a:spcPts val="0"/>
              </a:spcAft>
              <a:buClr>
                <a:schemeClr val="accent4"/>
              </a:buClr>
              <a:buSzPts val="1800"/>
              <a:buChar char="﹘"/>
              <a:defRPr>
                <a:solidFill>
                  <a:schemeClr val="accent4"/>
                </a:solidFill>
              </a:defRPr>
            </a:lvl5pPr>
            <a:lvl6pPr marL="2743200" lvl="5" indent="-342900">
              <a:spcBef>
                <a:spcPts val="1000"/>
              </a:spcBef>
              <a:spcAft>
                <a:spcPts val="0"/>
              </a:spcAft>
              <a:buClr>
                <a:schemeClr val="accent4"/>
              </a:buClr>
              <a:buSzPts val="1800"/>
              <a:buChar char="﹘"/>
              <a:defRPr>
                <a:solidFill>
                  <a:schemeClr val="accent4"/>
                </a:solidFill>
              </a:defRPr>
            </a:lvl6pPr>
            <a:lvl7pPr marL="3200400" lvl="6" indent="-342900">
              <a:spcBef>
                <a:spcPts val="1000"/>
              </a:spcBef>
              <a:spcAft>
                <a:spcPts val="0"/>
              </a:spcAft>
              <a:buClr>
                <a:schemeClr val="accent4"/>
              </a:buClr>
              <a:buSzPts val="1800"/>
              <a:buChar char="﹘"/>
              <a:defRPr>
                <a:solidFill>
                  <a:schemeClr val="accent4"/>
                </a:solidFill>
              </a:defRPr>
            </a:lvl7pPr>
            <a:lvl8pPr marL="3657600" lvl="7" indent="-342900">
              <a:spcBef>
                <a:spcPts val="1000"/>
              </a:spcBef>
              <a:spcAft>
                <a:spcPts val="0"/>
              </a:spcAft>
              <a:buClr>
                <a:schemeClr val="accent4"/>
              </a:buClr>
              <a:buSzPts val="1800"/>
              <a:buChar char="﹘"/>
              <a:defRPr>
                <a:solidFill>
                  <a:schemeClr val="accent4"/>
                </a:solidFill>
              </a:defRPr>
            </a:lvl8pPr>
            <a:lvl9pPr marL="4114800" lvl="8" indent="-342900">
              <a:spcBef>
                <a:spcPts val="1000"/>
              </a:spcBef>
              <a:spcAft>
                <a:spcPts val="1000"/>
              </a:spcAft>
              <a:buClr>
                <a:schemeClr val="accent4"/>
              </a:buClr>
              <a:buSzPts val="1800"/>
              <a:buChar char="﹘"/>
              <a:defRPr>
                <a:solidFill>
                  <a:schemeClr val="accent4"/>
                </a:solidFill>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59_Big Stat">
  <p:cSld name="TITLE_1_3">
    <p:bg>
      <p:bgPr>
        <a:solidFill>
          <a:schemeClr val="dk1"/>
        </a:solidFill>
        <a:effectLst/>
      </p:bgPr>
    </p:bg>
    <p:spTree>
      <p:nvGrpSpPr>
        <p:cNvPr id="1" name="Shape 590"/>
        <p:cNvGrpSpPr/>
        <p:nvPr/>
      </p:nvGrpSpPr>
      <p:grpSpPr>
        <a:xfrm>
          <a:off x="0" y="0"/>
          <a:ext cx="0" cy="0"/>
          <a:chOff x="0" y="0"/>
          <a:chExt cx="0" cy="0"/>
        </a:xfrm>
      </p:grpSpPr>
      <p:sp>
        <p:nvSpPr>
          <p:cNvPr id="591" name="Google Shape;591;p73"/>
          <p:cNvSpPr txBox="1">
            <a:spLocks noGrp="1"/>
          </p:cNvSpPr>
          <p:nvPr>
            <p:ph type="subTitle" idx="1"/>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solidFill>
                  <a:schemeClr val="accent4"/>
                </a:solidFill>
              </a:defRPr>
            </a:lvl1pPr>
            <a:lvl2pPr lvl="1">
              <a:lnSpc>
                <a:spcPct val="120000"/>
              </a:lnSpc>
              <a:spcBef>
                <a:spcPts val="0"/>
              </a:spcBef>
              <a:spcAft>
                <a:spcPts val="0"/>
              </a:spcAft>
              <a:buNone/>
              <a:defRPr sz="1800">
                <a:solidFill>
                  <a:schemeClr val="accent4"/>
                </a:solidFill>
              </a:defRPr>
            </a:lvl2pPr>
            <a:lvl3pPr lvl="2">
              <a:lnSpc>
                <a:spcPct val="120000"/>
              </a:lnSpc>
              <a:spcBef>
                <a:spcPts val="0"/>
              </a:spcBef>
              <a:spcAft>
                <a:spcPts val="0"/>
              </a:spcAft>
              <a:buNone/>
              <a:defRPr sz="1800">
                <a:solidFill>
                  <a:schemeClr val="accent4"/>
                </a:solidFill>
              </a:defRPr>
            </a:lvl3pPr>
            <a:lvl4pPr lvl="3">
              <a:lnSpc>
                <a:spcPct val="120000"/>
              </a:lnSpc>
              <a:spcBef>
                <a:spcPts val="0"/>
              </a:spcBef>
              <a:spcAft>
                <a:spcPts val="0"/>
              </a:spcAft>
              <a:buNone/>
              <a:defRPr sz="1800">
                <a:solidFill>
                  <a:schemeClr val="accent4"/>
                </a:solidFill>
              </a:defRPr>
            </a:lvl4pPr>
            <a:lvl5pPr lvl="4">
              <a:lnSpc>
                <a:spcPct val="120000"/>
              </a:lnSpc>
              <a:spcBef>
                <a:spcPts val="0"/>
              </a:spcBef>
              <a:spcAft>
                <a:spcPts val="0"/>
              </a:spcAft>
              <a:buNone/>
              <a:defRPr sz="1800">
                <a:solidFill>
                  <a:schemeClr val="accent4"/>
                </a:solidFill>
              </a:defRPr>
            </a:lvl5pPr>
            <a:lvl6pPr lvl="5">
              <a:lnSpc>
                <a:spcPct val="120000"/>
              </a:lnSpc>
              <a:spcBef>
                <a:spcPts val="0"/>
              </a:spcBef>
              <a:spcAft>
                <a:spcPts val="0"/>
              </a:spcAft>
              <a:buNone/>
              <a:defRPr sz="1800">
                <a:solidFill>
                  <a:schemeClr val="accent4"/>
                </a:solidFill>
              </a:defRPr>
            </a:lvl6pPr>
            <a:lvl7pPr lvl="6">
              <a:lnSpc>
                <a:spcPct val="120000"/>
              </a:lnSpc>
              <a:spcBef>
                <a:spcPts val="0"/>
              </a:spcBef>
              <a:spcAft>
                <a:spcPts val="0"/>
              </a:spcAft>
              <a:buNone/>
              <a:defRPr sz="1800">
                <a:solidFill>
                  <a:schemeClr val="accent4"/>
                </a:solidFill>
              </a:defRPr>
            </a:lvl7pPr>
            <a:lvl8pPr lvl="7">
              <a:lnSpc>
                <a:spcPct val="120000"/>
              </a:lnSpc>
              <a:spcBef>
                <a:spcPts val="0"/>
              </a:spcBef>
              <a:spcAft>
                <a:spcPts val="0"/>
              </a:spcAft>
              <a:buNone/>
              <a:defRPr sz="1800">
                <a:solidFill>
                  <a:schemeClr val="accent4"/>
                </a:solidFill>
              </a:defRPr>
            </a:lvl8pPr>
            <a:lvl9pPr lvl="8">
              <a:lnSpc>
                <a:spcPct val="120000"/>
              </a:lnSpc>
              <a:spcBef>
                <a:spcPts val="0"/>
              </a:spcBef>
              <a:spcAft>
                <a:spcPts val="0"/>
              </a:spcAft>
              <a:buNone/>
              <a:defRPr sz="1800">
                <a:solidFill>
                  <a:schemeClr val="accent4"/>
                </a:solidFill>
              </a:defRPr>
            </a:lvl9pPr>
          </a:lstStyle>
          <a:p>
            <a:endParaRPr/>
          </a:p>
        </p:txBody>
      </p:sp>
      <p:sp>
        <p:nvSpPr>
          <p:cNvPr id="592" name="Google Shape;592;p73"/>
          <p:cNvSpPr txBox="1">
            <a:spLocks noGrp="1"/>
          </p:cNvSpPr>
          <p:nvPr>
            <p:ph type="ctrTitle"/>
          </p:nvPr>
        </p:nvSpPr>
        <p:spPr>
          <a:xfrm>
            <a:off x="1527050" y="3383275"/>
            <a:ext cx="15222600" cy="2201700"/>
          </a:xfrm>
          <a:prstGeom prst="rect">
            <a:avLst/>
          </a:prstGeom>
        </p:spPr>
        <p:txBody>
          <a:bodyPr spcFirstLastPara="1" wrap="square" lIns="0" tIns="0" rIns="0" bIns="0" anchor="b" anchorCtr="0">
            <a:noAutofit/>
          </a:bodyPr>
          <a:lstStyle>
            <a:lvl1pPr lvl="0" algn="ctr">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1pPr>
            <a:lvl2pPr lvl="1" algn="ctr">
              <a:spcBef>
                <a:spcPts val="0"/>
              </a:spcBef>
              <a:spcAft>
                <a:spcPts val="0"/>
              </a:spcAft>
              <a:buClr>
                <a:schemeClr val="accent4"/>
              </a:buClr>
              <a:buSzPts val="14600"/>
              <a:buNone/>
              <a:defRPr sz="14600">
                <a:solidFill>
                  <a:schemeClr val="accent4"/>
                </a:solidFill>
              </a:defRPr>
            </a:lvl2pPr>
            <a:lvl3pPr lvl="2" algn="ctr">
              <a:spcBef>
                <a:spcPts val="0"/>
              </a:spcBef>
              <a:spcAft>
                <a:spcPts val="0"/>
              </a:spcAft>
              <a:buClr>
                <a:schemeClr val="accent4"/>
              </a:buClr>
              <a:buSzPts val="14600"/>
              <a:buNone/>
              <a:defRPr sz="14600">
                <a:solidFill>
                  <a:schemeClr val="accent4"/>
                </a:solidFill>
              </a:defRPr>
            </a:lvl3pPr>
            <a:lvl4pPr lvl="3" algn="ctr">
              <a:spcBef>
                <a:spcPts val="0"/>
              </a:spcBef>
              <a:spcAft>
                <a:spcPts val="0"/>
              </a:spcAft>
              <a:buClr>
                <a:schemeClr val="accent4"/>
              </a:buClr>
              <a:buSzPts val="14600"/>
              <a:buNone/>
              <a:defRPr sz="14600">
                <a:solidFill>
                  <a:schemeClr val="accent4"/>
                </a:solidFill>
              </a:defRPr>
            </a:lvl4pPr>
            <a:lvl5pPr lvl="4" algn="ctr">
              <a:spcBef>
                <a:spcPts val="0"/>
              </a:spcBef>
              <a:spcAft>
                <a:spcPts val="0"/>
              </a:spcAft>
              <a:buClr>
                <a:schemeClr val="accent4"/>
              </a:buClr>
              <a:buSzPts val="14600"/>
              <a:buNone/>
              <a:defRPr sz="14600">
                <a:solidFill>
                  <a:schemeClr val="accent4"/>
                </a:solidFill>
              </a:defRPr>
            </a:lvl5pPr>
            <a:lvl6pPr lvl="5" algn="ctr">
              <a:spcBef>
                <a:spcPts val="0"/>
              </a:spcBef>
              <a:spcAft>
                <a:spcPts val="0"/>
              </a:spcAft>
              <a:buClr>
                <a:schemeClr val="accent4"/>
              </a:buClr>
              <a:buSzPts val="14600"/>
              <a:buNone/>
              <a:defRPr sz="14600">
                <a:solidFill>
                  <a:schemeClr val="accent4"/>
                </a:solidFill>
              </a:defRPr>
            </a:lvl6pPr>
            <a:lvl7pPr lvl="6" algn="ctr">
              <a:spcBef>
                <a:spcPts val="0"/>
              </a:spcBef>
              <a:spcAft>
                <a:spcPts val="0"/>
              </a:spcAft>
              <a:buClr>
                <a:schemeClr val="accent4"/>
              </a:buClr>
              <a:buSzPts val="14600"/>
              <a:buNone/>
              <a:defRPr sz="14600">
                <a:solidFill>
                  <a:schemeClr val="accent4"/>
                </a:solidFill>
              </a:defRPr>
            </a:lvl7pPr>
            <a:lvl8pPr lvl="7" algn="ctr">
              <a:spcBef>
                <a:spcPts val="0"/>
              </a:spcBef>
              <a:spcAft>
                <a:spcPts val="0"/>
              </a:spcAft>
              <a:buClr>
                <a:schemeClr val="accent4"/>
              </a:buClr>
              <a:buSzPts val="14600"/>
              <a:buNone/>
              <a:defRPr sz="14600">
                <a:solidFill>
                  <a:schemeClr val="accent4"/>
                </a:solidFill>
              </a:defRPr>
            </a:lvl8pPr>
            <a:lvl9pPr lvl="8" algn="ctr">
              <a:spcBef>
                <a:spcPts val="0"/>
              </a:spcBef>
              <a:spcAft>
                <a:spcPts val="0"/>
              </a:spcAft>
              <a:buClr>
                <a:schemeClr val="accent4"/>
              </a:buClr>
              <a:buSzPts val="14600"/>
              <a:buNone/>
              <a:defRPr sz="14600">
                <a:solidFill>
                  <a:schemeClr val="accent4"/>
                </a:solidFill>
              </a:defRPr>
            </a:lvl9pPr>
          </a:lstStyle>
          <a:p>
            <a:endParaRPr/>
          </a:p>
        </p:txBody>
      </p:sp>
      <p:sp>
        <p:nvSpPr>
          <p:cNvPr id="593" name="Google Shape;593;p73"/>
          <p:cNvSpPr txBox="1">
            <a:spLocks noGrp="1"/>
          </p:cNvSpPr>
          <p:nvPr>
            <p:ph type="subTitle" idx="2"/>
          </p:nvPr>
        </p:nvSpPr>
        <p:spPr>
          <a:xfrm>
            <a:off x="1527158" y="5458973"/>
            <a:ext cx="15222600" cy="347400"/>
          </a:xfrm>
          <a:prstGeom prst="rect">
            <a:avLst/>
          </a:prstGeom>
        </p:spPr>
        <p:txBody>
          <a:bodyPr spcFirstLastPara="1" wrap="square" lIns="0" tIns="0" rIns="0" bIns="0" anchor="t" anchorCtr="0">
            <a:noAutofit/>
          </a:bodyPr>
          <a:lstStyle>
            <a:lvl1pPr marL="0" marR="0" lvl="0" indent="0" algn="ctr">
              <a:lnSpc>
                <a:spcPct val="125000"/>
              </a:lnSpc>
              <a:spcBef>
                <a:spcPts val="0"/>
              </a:spcBef>
              <a:spcAft>
                <a:spcPts val="0"/>
              </a:spcAft>
              <a:buNone/>
              <a:defRPr sz="1800" b="0">
                <a:solidFill>
                  <a:schemeClr val="accent4"/>
                </a:solidFill>
              </a:defRPr>
            </a:lvl1pPr>
            <a:lvl2pPr lvl="1" algn="ctr">
              <a:lnSpc>
                <a:spcPct val="125000"/>
              </a:lnSpc>
              <a:spcBef>
                <a:spcPts val="0"/>
              </a:spcBef>
              <a:spcAft>
                <a:spcPts val="0"/>
              </a:spcAft>
              <a:buNone/>
              <a:defRPr sz="1800" b="0">
                <a:solidFill>
                  <a:schemeClr val="accent4"/>
                </a:solidFill>
              </a:defRPr>
            </a:lvl2pPr>
            <a:lvl3pPr lvl="2" algn="ctr">
              <a:lnSpc>
                <a:spcPct val="125000"/>
              </a:lnSpc>
              <a:spcBef>
                <a:spcPts val="0"/>
              </a:spcBef>
              <a:spcAft>
                <a:spcPts val="0"/>
              </a:spcAft>
              <a:buNone/>
              <a:defRPr sz="1800" b="0">
                <a:solidFill>
                  <a:schemeClr val="accent4"/>
                </a:solidFill>
              </a:defRPr>
            </a:lvl3pPr>
            <a:lvl4pPr lvl="3" algn="ctr">
              <a:lnSpc>
                <a:spcPct val="125000"/>
              </a:lnSpc>
              <a:spcBef>
                <a:spcPts val="0"/>
              </a:spcBef>
              <a:spcAft>
                <a:spcPts val="0"/>
              </a:spcAft>
              <a:buNone/>
              <a:defRPr sz="1800" b="0">
                <a:solidFill>
                  <a:schemeClr val="accent4"/>
                </a:solidFill>
              </a:defRPr>
            </a:lvl4pPr>
            <a:lvl5pPr lvl="4" algn="ctr">
              <a:lnSpc>
                <a:spcPct val="125000"/>
              </a:lnSpc>
              <a:spcBef>
                <a:spcPts val="0"/>
              </a:spcBef>
              <a:spcAft>
                <a:spcPts val="0"/>
              </a:spcAft>
              <a:buNone/>
              <a:defRPr sz="1800" b="0">
                <a:solidFill>
                  <a:schemeClr val="accent4"/>
                </a:solidFill>
              </a:defRPr>
            </a:lvl5pPr>
            <a:lvl6pPr lvl="5" algn="ctr">
              <a:lnSpc>
                <a:spcPct val="125000"/>
              </a:lnSpc>
              <a:spcBef>
                <a:spcPts val="0"/>
              </a:spcBef>
              <a:spcAft>
                <a:spcPts val="0"/>
              </a:spcAft>
              <a:buNone/>
              <a:defRPr sz="1800" b="0">
                <a:solidFill>
                  <a:schemeClr val="accent4"/>
                </a:solidFill>
              </a:defRPr>
            </a:lvl6pPr>
            <a:lvl7pPr lvl="6" algn="ctr">
              <a:lnSpc>
                <a:spcPct val="125000"/>
              </a:lnSpc>
              <a:spcBef>
                <a:spcPts val="0"/>
              </a:spcBef>
              <a:spcAft>
                <a:spcPts val="0"/>
              </a:spcAft>
              <a:buNone/>
              <a:defRPr sz="1800" b="0">
                <a:solidFill>
                  <a:schemeClr val="accent4"/>
                </a:solidFill>
              </a:defRPr>
            </a:lvl7pPr>
            <a:lvl8pPr lvl="7" algn="ctr">
              <a:lnSpc>
                <a:spcPct val="125000"/>
              </a:lnSpc>
              <a:spcBef>
                <a:spcPts val="0"/>
              </a:spcBef>
              <a:spcAft>
                <a:spcPts val="0"/>
              </a:spcAft>
              <a:buNone/>
              <a:defRPr sz="1800" b="0">
                <a:solidFill>
                  <a:schemeClr val="accent4"/>
                </a:solidFill>
              </a:defRPr>
            </a:lvl8pPr>
            <a:lvl9pPr lvl="8" algn="ctr">
              <a:lnSpc>
                <a:spcPct val="125000"/>
              </a:lnSpc>
              <a:spcBef>
                <a:spcPts val="0"/>
              </a:spcBef>
              <a:spcAft>
                <a:spcPts val="0"/>
              </a:spcAft>
              <a:buNone/>
              <a:defRPr sz="1800" b="0">
                <a:solidFill>
                  <a:schemeClr val="accent4"/>
                </a:solidFill>
              </a:defRPr>
            </a:lvl9pPr>
          </a:lstStyle>
          <a:p>
            <a:endParaRPr/>
          </a:p>
        </p:txBody>
      </p:sp>
      <p:sp>
        <p:nvSpPr>
          <p:cNvPr id="594" name="Google Shape;594;p73"/>
          <p:cNvSpPr txBox="1">
            <a:spLocks noGrp="1"/>
          </p:cNvSpPr>
          <p:nvPr>
            <p:ph type="subTitle" idx="3"/>
          </p:nvPr>
        </p:nvSpPr>
        <p:spPr>
          <a:xfrm>
            <a:off x="429765" y="9442550"/>
            <a:ext cx="70410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solidFill>
                  <a:schemeClr val="accent4"/>
                </a:solidFill>
              </a:defRPr>
            </a:lvl1pPr>
            <a:lvl2pPr lvl="1">
              <a:lnSpc>
                <a:spcPct val="100000"/>
              </a:lnSpc>
              <a:spcBef>
                <a:spcPts val="0"/>
              </a:spcBef>
              <a:spcAft>
                <a:spcPts val="0"/>
              </a:spcAft>
              <a:buNone/>
              <a:defRPr sz="1400" b="0">
                <a:solidFill>
                  <a:schemeClr val="accent4"/>
                </a:solidFill>
              </a:defRPr>
            </a:lvl2pPr>
            <a:lvl3pPr lvl="2">
              <a:lnSpc>
                <a:spcPct val="100000"/>
              </a:lnSpc>
              <a:spcBef>
                <a:spcPts val="0"/>
              </a:spcBef>
              <a:spcAft>
                <a:spcPts val="0"/>
              </a:spcAft>
              <a:buNone/>
              <a:defRPr sz="1400" b="0">
                <a:solidFill>
                  <a:schemeClr val="accent4"/>
                </a:solidFill>
              </a:defRPr>
            </a:lvl3pPr>
            <a:lvl4pPr lvl="3">
              <a:lnSpc>
                <a:spcPct val="100000"/>
              </a:lnSpc>
              <a:spcBef>
                <a:spcPts val="0"/>
              </a:spcBef>
              <a:spcAft>
                <a:spcPts val="0"/>
              </a:spcAft>
              <a:buNone/>
              <a:defRPr sz="1400" b="0">
                <a:solidFill>
                  <a:schemeClr val="accent4"/>
                </a:solidFill>
              </a:defRPr>
            </a:lvl4pPr>
            <a:lvl5pPr lvl="4">
              <a:lnSpc>
                <a:spcPct val="100000"/>
              </a:lnSpc>
              <a:spcBef>
                <a:spcPts val="0"/>
              </a:spcBef>
              <a:spcAft>
                <a:spcPts val="0"/>
              </a:spcAft>
              <a:buNone/>
              <a:defRPr sz="1400" b="0">
                <a:solidFill>
                  <a:schemeClr val="accent4"/>
                </a:solidFill>
              </a:defRPr>
            </a:lvl5pPr>
            <a:lvl6pPr lvl="5">
              <a:lnSpc>
                <a:spcPct val="100000"/>
              </a:lnSpc>
              <a:spcBef>
                <a:spcPts val="0"/>
              </a:spcBef>
              <a:spcAft>
                <a:spcPts val="0"/>
              </a:spcAft>
              <a:buNone/>
              <a:defRPr sz="1400" b="0">
                <a:solidFill>
                  <a:schemeClr val="accent4"/>
                </a:solidFill>
              </a:defRPr>
            </a:lvl6pPr>
            <a:lvl7pPr lvl="6">
              <a:lnSpc>
                <a:spcPct val="100000"/>
              </a:lnSpc>
              <a:spcBef>
                <a:spcPts val="0"/>
              </a:spcBef>
              <a:spcAft>
                <a:spcPts val="0"/>
              </a:spcAft>
              <a:buNone/>
              <a:defRPr sz="1400" b="0">
                <a:solidFill>
                  <a:schemeClr val="accent4"/>
                </a:solidFill>
              </a:defRPr>
            </a:lvl7pPr>
            <a:lvl8pPr lvl="7">
              <a:lnSpc>
                <a:spcPct val="100000"/>
              </a:lnSpc>
              <a:spcBef>
                <a:spcPts val="0"/>
              </a:spcBef>
              <a:spcAft>
                <a:spcPts val="0"/>
              </a:spcAft>
              <a:buNone/>
              <a:defRPr sz="1400" b="0">
                <a:solidFill>
                  <a:schemeClr val="accent4"/>
                </a:solidFill>
              </a:defRPr>
            </a:lvl8pPr>
            <a:lvl9pPr lvl="8">
              <a:lnSpc>
                <a:spcPct val="100000"/>
              </a:lnSpc>
              <a:spcBef>
                <a:spcPts val="0"/>
              </a:spcBef>
              <a:spcAft>
                <a:spcPts val="0"/>
              </a:spcAft>
              <a:buNone/>
              <a:defRPr sz="1400" b="0">
                <a:solidFill>
                  <a:schemeClr val="accent4"/>
                </a:solidFill>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62_Stats (Two)">
  <p:cSld name="TITLE_1_1_2">
    <p:bg>
      <p:bgPr>
        <a:solidFill>
          <a:schemeClr val="dk1"/>
        </a:solidFill>
        <a:effectLst/>
      </p:bgPr>
    </p:bg>
    <p:spTree>
      <p:nvGrpSpPr>
        <p:cNvPr id="1" name="Shape 595"/>
        <p:cNvGrpSpPr/>
        <p:nvPr/>
      </p:nvGrpSpPr>
      <p:grpSpPr>
        <a:xfrm>
          <a:off x="0" y="0"/>
          <a:ext cx="0" cy="0"/>
          <a:chOff x="0" y="0"/>
          <a:chExt cx="0" cy="0"/>
        </a:xfrm>
      </p:grpSpPr>
      <p:sp>
        <p:nvSpPr>
          <p:cNvPr id="596" name="Google Shape;596;p74"/>
          <p:cNvSpPr txBox="1">
            <a:spLocks noGrp="1"/>
          </p:cNvSpPr>
          <p:nvPr>
            <p:ph type="subTitle" idx="1"/>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solidFill>
                  <a:schemeClr val="accent4"/>
                </a:solidFill>
              </a:defRPr>
            </a:lvl1pPr>
            <a:lvl2pPr lvl="1">
              <a:lnSpc>
                <a:spcPct val="120000"/>
              </a:lnSpc>
              <a:spcBef>
                <a:spcPts val="0"/>
              </a:spcBef>
              <a:spcAft>
                <a:spcPts val="0"/>
              </a:spcAft>
              <a:buNone/>
              <a:defRPr sz="1800">
                <a:solidFill>
                  <a:schemeClr val="accent4"/>
                </a:solidFill>
              </a:defRPr>
            </a:lvl2pPr>
            <a:lvl3pPr lvl="2">
              <a:lnSpc>
                <a:spcPct val="120000"/>
              </a:lnSpc>
              <a:spcBef>
                <a:spcPts val="0"/>
              </a:spcBef>
              <a:spcAft>
                <a:spcPts val="0"/>
              </a:spcAft>
              <a:buNone/>
              <a:defRPr sz="1800">
                <a:solidFill>
                  <a:schemeClr val="accent4"/>
                </a:solidFill>
              </a:defRPr>
            </a:lvl3pPr>
            <a:lvl4pPr lvl="3">
              <a:lnSpc>
                <a:spcPct val="120000"/>
              </a:lnSpc>
              <a:spcBef>
                <a:spcPts val="0"/>
              </a:spcBef>
              <a:spcAft>
                <a:spcPts val="0"/>
              </a:spcAft>
              <a:buNone/>
              <a:defRPr sz="1800">
                <a:solidFill>
                  <a:schemeClr val="accent4"/>
                </a:solidFill>
              </a:defRPr>
            </a:lvl4pPr>
            <a:lvl5pPr lvl="4">
              <a:lnSpc>
                <a:spcPct val="120000"/>
              </a:lnSpc>
              <a:spcBef>
                <a:spcPts val="0"/>
              </a:spcBef>
              <a:spcAft>
                <a:spcPts val="0"/>
              </a:spcAft>
              <a:buNone/>
              <a:defRPr sz="1800">
                <a:solidFill>
                  <a:schemeClr val="accent4"/>
                </a:solidFill>
              </a:defRPr>
            </a:lvl5pPr>
            <a:lvl6pPr lvl="5">
              <a:lnSpc>
                <a:spcPct val="120000"/>
              </a:lnSpc>
              <a:spcBef>
                <a:spcPts val="0"/>
              </a:spcBef>
              <a:spcAft>
                <a:spcPts val="0"/>
              </a:spcAft>
              <a:buNone/>
              <a:defRPr sz="1800">
                <a:solidFill>
                  <a:schemeClr val="accent4"/>
                </a:solidFill>
              </a:defRPr>
            </a:lvl6pPr>
            <a:lvl7pPr lvl="6">
              <a:lnSpc>
                <a:spcPct val="120000"/>
              </a:lnSpc>
              <a:spcBef>
                <a:spcPts val="0"/>
              </a:spcBef>
              <a:spcAft>
                <a:spcPts val="0"/>
              </a:spcAft>
              <a:buNone/>
              <a:defRPr sz="1800">
                <a:solidFill>
                  <a:schemeClr val="accent4"/>
                </a:solidFill>
              </a:defRPr>
            </a:lvl7pPr>
            <a:lvl8pPr lvl="7">
              <a:lnSpc>
                <a:spcPct val="120000"/>
              </a:lnSpc>
              <a:spcBef>
                <a:spcPts val="0"/>
              </a:spcBef>
              <a:spcAft>
                <a:spcPts val="0"/>
              </a:spcAft>
              <a:buNone/>
              <a:defRPr sz="1800">
                <a:solidFill>
                  <a:schemeClr val="accent4"/>
                </a:solidFill>
              </a:defRPr>
            </a:lvl8pPr>
            <a:lvl9pPr lvl="8">
              <a:lnSpc>
                <a:spcPct val="120000"/>
              </a:lnSpc>
              <a:spcBef>
                <a:spcPts val="0"/>
              </a:spcBef>
              <a:spcAft>
                <a:spcPts val="0"/>
              </a:spcAft>
              <a:buNone/>
              <a:defRPr sz="1800">
                <a:solidFill>
                  <a:schemeClr val="accent4"/>
                </a:solidFill>
              </a:defRPr>
            </a:lvl9pPr>
          </a:lstStyle>
          <a:p>
            <a:endParaRPr/>
          </a:p>
        </p:txBody>
      </p:sp>
      <p:sp>
        <p:nvSpPr>
          <p:cNvPr id="597" name="Google Shape;597;p74"/>
          <p:cNvSpPr txBox="1">
            <a:spLocks noGrp="1"/>
          </p:cNvSpPr>
          <p:nvPr>
            <p:ph type="ctrTitle"/>
          </p:nvPr>
        </p:nvSpPr>
        <p:spPr>
          <a:xfrm>
            <a:off x="1403550" y="3383275"/>
            <a:ext cx="6336900" cy="2201700"/>
          </a:xfrm>
          <a:prstGeom prst="rect">
            <a:avLst/>
          </a:prstGeom>
        </p:spPr>
        <p:txBody>
          <a:bodyPr spcFirstLastPara="1" wrap="square" lIns="0" tIns="0" rIns="0" bIns="0" anchor="b" anchorCtr="0">
            <a:noAutofit/>
          </a:bodyPr>
          <a:lstStyle>
            <a:lvl1pPr lvl="0" algn="ctr">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1pPr>
            <a:lvl2pPr lvl="1" algn="ctr">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2pPr>
            <a:lvl3pPr lvl="2" algn="ctr">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3pPr>
            <a:lvl4pPr lvl="3" algn="ctr">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4pPr>
            <a:lvl5pPr lvl="4" algn="ctr">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5pPr>
            <a:lvl6pPr lvl="5" algn="ctr">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6pPr>
            <a:lvl7pPr lvl="6" algn="ctr">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7pPr>
            <a:lvl8pPr lvl="7" algn="ctr">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8pPr>
            <a:lvl9pPr lvl="8" algn="ctr">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9pPr>
          </a:lstStyle>
          <a:p>
            <a:endParaRPr/>
          </a:p>
        </p:txBody>
      </p:sp>
      <p:sp>
        <p:nvSpPr>
          <p:cNvPr id="598" name="Google Shape;598;p74"/>
          <p:cNvSpPr txBox="1">
            <a:spLocks noGrp="1"/>
          </p:cNvSpPr>
          <p:nvPr>
            <p:ph type="subTitle" idx="2"/>
          </p:nvPr>
        </p:nvSpPr>
        <p:spPr>
          <a:xfrm>
            <a:off x="1403550" y="5458975"/>
            <a:ext cx="6336900" cy="347400"/>
          </a:xfrm>
          <a:prstGeom prst="rect">
            <a:avLst/>
          </a:prstGeom>
        </p:spPr>
        <p:txBody>
          <a:bodyPr spcFirstLastPara="1" wrap="square" lIns="0" tIns="0" rIns="0" bIns="0" anchor="t" anchorCtr="0">
            <a:noAutofit/>
          </a:bodyPr>
          <a:lstStyle>
            <a:lvl1pPr marL="0" marR="0" lvl="0" indent="0" algn="ctr">
              <a:lnSpc>
                <a:spcPct val="125000"/>
              </a:lnSpc>
              <a:spcBef>
                <a:spcPts val="0"/>
              </a:spcBef>
              <a:spcAft>
                <a:spcPts val="0"/>
              </a:spcAft>
              <a:buNone/>
              <a:defRPr sz="1800" b="0">
                <a:solidFill>
                  <a:schemeClr val="accent4"/>
                </a:solidFill>
              </a:defRPr>
            </a:lvl1pPr>
            <a:lvl2pPr lvl="1" algn="ctr">
              <a:lnSpc>
                <a:spcPct val="125000"/>
              </a:lnSpc>
              <a:spcBef>
                <a:spcPts val="0"/>
              </a:spcBef>
              <a:spcAft>
                <a:spcPts val="0"/>
              </a:spcAft>
              <a:buNone/>
              <a:defRPr sz="1800" b="0">
                <a:solidFill>
                  <a:schemeClr val="accent4"/>
                </a:solidFill>
              </a:defRPr>
            </a:lvl2pPr>
            <a:lvl3pPr lvl="2" algn="ctr">
              <a:lnSpc>
                <a:spcPct val="125000"/>
              </a:lnSpc>
              <a:spcBef>
                <a:spcPts val="0"/>
              </a:spcBef>
              <a:spcAft>
                <a:spcPts val="0"/>
              </a:spcAft>
              <a:buNone/>
              <a:defRPr sz="1800" b="0">
                <a:solidFill>
                  <a:schemeClr val="accent4"/>
                </a:solidFill>
              </a:defRPr>
            </a:lvl3pPr>
            <a:lvl4pPr lvl="3" algn="ctr">
              <a:lnSpc>
                <a:spcPct val="125000"/>
              </a:lnSpc>
              <a:spcBef>
                <a:spcPts val="0"/>
              </a:spcBef>
              <a:spcAft>
                <a:spcPts val="0"/>
              </a:spcAft>
              <a:buNone/>
              <a:defRPr sz="1800" b="0">
                <a:solidFill>
                  <a:schemeClr val="accent4"/>
                </a:solidFill>
              </a:defRPr>
            </a:lvl4pPr>
            <a:lvl5pPr lvl="4" algn="ctr">
              <a:lnSpc>
                <a:spcPct val="125000"/>
              </a:lnSpc>
              <a:spcBef>
                <a:spcPts val="0"/>
              </a:spcBef>
              <a:spcAft>
                <a:spcPts val="0"/>
              </a:spcAft>
              <a:buNone/>
              <a:defRPr sz="1800" b="0">
                <a:solidFill>
                  <a:schemeClr val="accent4"/>
                </a:solidFill>
              </a:defRPr>
            </a:lvl5pPr>
            <a:lvl6pPr lvl="5" algn="ctr">
              <a:lnSpc>
                <a:spcPct val="125000"/>
              </a:lnSpc>
              <a:spcBef>
                <a:spcPts val="0"/>
              </a:spcBef>
              <a:spcAft>
                <a:spcPts val="0"/>
              </a:spcAft>
              <a:buNone/>
              <a:defRPr sz="1800" b="0">
                <a:solidFill>
                  <a:schemeClr val="accent4"/>
                </a:solidFill>
              </a:defRPr>
            </a:lvl6pPr>
            <a:lvl7pPr lvl="6" algn="ctr">
              <a:lnSpc>
                <a:spcPct val="125000"/>
              </a:lnSpc>
              <a:spcBef>
                <a:spcPts val="0"/>
              </a:spcBef>
              <a:spcAft>
                <a:spcPts val="0"/>
              </a:spcAft>
              <a:buNone/>
              <a:defRPr sz="1800" b="0">
                <a:solidFill>
                  <a:schemeClr val="accent4"/>
                </a:solidFill>
              </a:defRPr>
            </a:lvl7pPr>
            <a:lvl8pPr lvl="7" algn="ctr">
              <a:lnSpc>
                <a:spcPct val="125000"/>
              </a:lnSpc>
              <a:spcBef>
                <a:spcPts val="0"/>
              </a:spcBef>
              <a:spcAft>
                <a:spcPts val="0"/>
              </a:spcAft>
              <a:buNone/>
              <a:defRPr sz="1800" b="0">
                <a:solidFill>
                  <a:schemeClr val="accent4"/>
                </a:solidFill>
              </a:defRPr>
            </a:lvl8pPr>
            <a:lvl9pPr lvl="8" algn="ctr">
              <a:lnSpc>
                <a:spcPct val="125000"/>
              </a:lnSpc>
              <a:spcBef>
                <a:spcPts val="0"/>
              </a:spcBef>
              <a:spcAft>
                <a:spcPts val="0"/>
              </a:spcAft>
              <a:buNone/>
              <a:defRPr sz="1800" b="0">
                <a:solidFill>
                  <a:schemeClr val="accent4"/>
                </a:solidFill>
              </a:defRPr>
            </a:lvl9pPr>
          </a:lstStyle>
          <a:p>
            <a:endParaRPr/>
          </a:p>
        </p:txBody>
      </p:sp>
      <p:sp>
        <p:nvSpPr>
          <p:cNvPr id="599" name="Google Shape;599;p74"/>
          <p:cNvSpPr txBox="1">
            <a:spLocks noGrp="1"/>
          </p:cNvSpPr>
          <p:nvPr>
            <p:ph type="subTitle" idx="3"/>
          </p:nvPr>
        </p:nvSpPr>
        <p:spPr>
          <a:xfrm>
            <a:off x="429765" y="9442550"/>
            <a:ext cx="70410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solidFill>
                  <a:schemeClr val="accent4"/>
                </a:solidFill>
              </a:defRPr>
            </a:lvl1pPr>
            <a:lvl2pPr lvl="1">
              <a:lnSpc>
                <a:spcPct val="100000"/>
              </a:lnSpc>
              <a:spcBef>
                <a:spcPts val="0"/>
              </a:spcBef>
              <a:spcAft>
                <a:spcPts val="0"/>
              </a:spcAft>
              <a:buNone/>
              <a:defRPr sz="1400" b="0">
                <a:solidFill>
                  <a:schemeClr val="accent4"/>
                </a:solidFill>
              </a:defRPr>
            </a:lvl2pPr>
            <a:lvl3pPr lvl="2">
              <a:lnSpc>
                <a:spcPct val="100000"/>
              </a:lnSpc>
              <a:spcBef>
                <a:spcPts val="0"/>
              </a:spcBef>
              <a:spcAft>
                <a:spcPts val="0"/>
              </a:spcAft>
              <a:buNone/>
              <a:defRPr sz="1400" b="0">
                <a:solidFill>
                  <a:schemeClr val="accent4"/>
                </a:solidFill>
              </a:defRPr>
            </a:lvl3pPr>
            <a:lvl4pPr lvl="3">
              <a:lnSpc>
                <a:spcPct val="100000"/>
              </a:lnSpc>
              <a:spcBef>
                <a:spcPts val="0"/>
              </a:spcBef>
              <a:spcAft>
                <a:spcPts val="0"/>
              </a:spcAft>
              <a:buNone/>
              <a:defRPr sz="1400" b="0">
                <a:solidFill>
                  <a:schemeClr val="accent4"/>
                </a:solidFill>
              </a:defRPr>
            </a:lvl4pPr>
            <a:lvl5pPr lvl="4">
              <a:lnSpc>
                <a:spcPct val="100000"/>
              </a:lnSpc>
              <a:spcBef>
                <a:spcPts val="0"/>
              </a:spcBef>
              <a:spcAft>
                <a:spcPts val="0"/>
              </a:spcAft>
              <a:buNone/>
              <a:defRPr sz="1400" b="0">
                <a:solidFill>
                  <a:schemeClr val="accent4"/>
                </a:solidFill>
              </a:defRPr>
            </a:lvl5pPr>
            <a:lvl6pPr lvl="5">
              <a:lnSpc>
                <a:spcPct val="100000"/>
              </a:lnSpc>
              <a:spcBef>
                <a:spcPts val="0"/>
              </a:spcBef>
              <a:spcAft>
                <a:spcPts val="0"/>
              </a:spcAft>
              <a:buNone/>
              <a:defRPr sz="1400" b="0">
                <a:solidFill>
                  <a:schemeClr val="accent4"/>
                </a:solidFill>
              </a:defRPr>
            </a:lvl6pPr>
            <a:lvl7pPr lvl="6">
              <a:lnSpc>
                <a:spcPct val="100000"/>
              </a:lnSpc>
              <a:spcBef>
                <a:spcPts val="0"/>
              </a:spcBef>
              <a:spcAft>
                <a:spcPts val="0"/>
              </a:spcAft>
              <a:buNone/>
              <a:defRPr sz="1400" b="0">
                <a:solidFill>
                  <a:schemeClr val="accent4"/>
                </a:solidFill>
              </a:defRPr>
            </a:lvl7pPr>
            <a:lvl8pPr lvl="7">
              <a:lnSpc>
                <a:spcPct val="100000"/>
              </a:lnSpc>
              <a:spcBef>
                <a:spcPts val="0"/>
              </a:spcBef>
              <a:spcAft>
                <a:spcPts val="0"/>
              </a:spcAft>
              <a:buNone/>
              <a:defRPr sz="1400" b="0">
                <a:solidFill>
                  <a:schemeClr val="accent4"/>
                </a:solidFill>
              </a:defRPr>
            </a:lvl8pPr>
            <a:lvl9pPr lvl="8">
              <a:lnSpc>
                <a:spcPct val="100000"/>
              </a:lnSpc>
              <a:spcBef>
                <a:spcPts val="0"/>
              </a:spcBef>
              <a:spcAft>
                <a:spcPts val="0"/>
              </a:spcAft>
              <a:buNone/>
              <a:defRPr sz="1400" b="0">
                <a:solidFill>
                  <a:schemeClr val="accent4"/>
                </a:solidFill>
              </a:defRPr>
            </a:lvl9pPr>
          </a:lstStyle>
          <a:p>
            <a:endParaRPr/>
          </a:p>
        </p:txBody>
      </p:sp>
      <p:sp>
        <p:nvSpPr>
          <p:cNvPr id="600" name="Google Shape;600;p74"/>
          <p:cNvSpPr txBox="1">
            <a:spLocks noGrp="1"/>
          </p:cNvSpPr>
          <p:nvPr>
            <p:ph type="ctrTitle" idx="4"/>
          </p:nvPr>
        </p:nvSpPr>
        <p:spPr>
          <a:xfrm>
            <a:off x="10547550" y="3383275"/>
            <a:ext cx="6336900" cy="2201700"/>
          </a:xfrm>
          <a:prstGeom prst="rect">
            <a:avLst/>
          </a:prstGeom>
        </p:spPr>
        <p:txBody>
          <a:bodyPr spcFirstLastPara="1" wrap="square" lIns="0" tIns="0" rIns="0" bIns="0" anchor="b" anchorCtr="0">
            <a:noAutofit/>
          </a:bodyPr>
          <a:lstStyle>
            <a:lvl1pPr lvl="0" algn="ctr">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1pPr>
            <a:lvl2pPr lvl="1" algn="ctr">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2pPr>
            <a:lvl3pPr lvl="2" algn="ctr">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3pPr>
            <a:lvl4pPr lvl="3" algn="ctr">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4pPr>
            <a:lvl5pPr lvl="4" algn="ctr">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5pPr>
            <a:lvl6pPr lvl="5" algn="ctr">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6pPr>
            <a:lvl7pPr lvl="6" algn="ctr">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7pPr>
            <a:lvl8pPr lvl="7" algn="ctr">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8pPr>
            <a:lvl9pPr lvl="8" algn="ctr">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9pPr>
          </a:lstStyle>
          <a:p>
            <a:endParaRPr/>
          </a:p>
        </p:txBody>
      </p:sp>
      <p:sp>
        <p:nvSpPr>
          <p:cNvPr id="601" name="Google Shape;601;p74"/>
          <p:cNvSpPr txBox="1">
            <a:spLocks noGrp="1"/>
          </p:cNvSpPr>
          <p:nvPr>
            <p:ph type="subTitle" idx="5"/>
          </p:nvPr>
        </p:nvSpPr>
        <p:spPr>
          <a:xfrm>
            <a:off x="10547550" y="5458975"/>
            <a:ext cx="6336900" cy="347400"/>
          </a:xfrm>
          <a:prstGeom prst="rect">
            <a:avLst/>
          </a:prstGeom>
        </p:spPr>
        <p:txBody>
          <a:bodyPr spcFirstLastPara="1" wrap="square" lIns="0" tIns="0" rIns="0" bIns="0" anchor="t" anchorCtr="0">
            <a:noAutofit/>
          </a:bodyPr>
          <a:lstStyle>
            <a:lvl1pPr marL="0" marR="0" lvl="0" indent="0" algn="ctr">
              <a:lnSpc>
                <a:spcPct val="125000"/>
              </a:lnSpc>
              <a:spcBef>
                <a:spcPts val="0"/>
              </a:spcBef>
              <a:spcAft>
                <a:spcPts val="0"/>
              </a:spcAft>
              <a:buNone/>
              <a:defRPr sz="1800" b="0">
                <a:solidFill>
                  <a:schemeClr val="accent4"/>
                </a:solidFill>
              </a:defRPr>
            </a:lvl1pPr>
            <a:lvl2pPr lvl="1" algn="ctr">
              <a:lnSpc>
                <a:spcPct val="125000"/>
              </a:lnSpc>
              <a:spcBef>
                <a:spcPts val="0"/>
              </a:spcBef>
              <a:spcAft>
                <a:spcPts val="0"/>
              </a:spcAft>
              <a:buNone/>
              <a:defRPr sz="1800" b="0">
                <a:solidFill>
                  <a:schemeClr val="accent4"/>
                </a:solidFill>
              </a:defRPr>
            </a:lvl2pPr>
            <a:lvl3pPr lvl="2" algn="ctr">
              <a:lnSpc>
                <a:spcPct val="125000"/>
              </a:lnSpc>
              <a:spcBef>
                <a:spcPts val="0"/>
              </a:spcBef>
              <a:spcAft>
                <a:spcPts val="0"/>
              </a:spcAft>
              <a:buNone/>
              <a:defRPr sz="1800" b="0">
                <a:solidFill>
                  <a:schemeClr val="accent4"/>
                </a:solidFill>
              </a:defRPr>
            </a:lvl3pPr>
            <a:lvl4pPr lvl="3" algn="ctr">
              <a:lnSpc>
                <a:spcPct val="125000"/>
              </a:lnSpc>
              <a:spcBef>
                <a:spcPts val="0"/>
              </a:spcBef>
              <a:spcAft>
                <a:spcPts val="0"/>
              </a:spcAft>
              <a:buNone/>
              <a:defRPr sz="1800" b="0">
                <a:solidFill>
                  <a:schemeClr val="accent4"/>
                </a:solidFill>
              </a:defRPr>
            </a:lvl4pPr>
            <a:lvl5pPr lvl="4" algn="ctr">
              <a:lnSpc>
                <a:spcPct val="125000"/>
              </a:lnSpc>
              <a:spcBef>
                <a:spcPts val="0"/>
              </a:spcBef>
              <a:spcAft>
                <a:spcPts val="0"/>
              </a:spcAft>
              <a:buNone/>
              <a:defRPr sz="1800" b="0">
                <a:solidFill>
                  <a:schemeClr val="accent4"/>
                </a:solidFill>
              </a:defRPr>
            </a:lvl5pPr>
            <a:lvl6pPr lvl="5" algn="ctr">
              <a:lnSpc>
                <a:spcPct val="125000"/>
              </a:lnSpc>
              <a:spcBef>
                <a:spcPts val="0"/>
              </a:spcBef>
              <a:spcAft>
                <a:spcPts val="0"/>
              </a:spcAft>
              <a:buNone/>
              <a:defRPr sz="1800" b="0">
                <a:solidFill>
                  <a:schemeClr val="accent4"/>
                </a:solidFill>
              </a:defRPr>
            </a:lvl6pPr>
            <a:lvl7pPr lvl="6" algn="ctr">
              <a:lnSpc>
                <a:spcPct val="125000"/>
              </a:lnSpc>
              <a:spcBef>
                <a:spcPts val="0"/>
              </a:spcBef>
              <a:spcAft>
                <a:spcPts val="0"/>
              </a:spcAft>
              <a:buNone/>
              <a:defRPr sz="1800" b="0">
                <a:solidFill>
                  <a:schemeClr val="accent4"/>
                </a:solidFill>
              </a:defRPr>
            </a:lvl7pPr>
            <a:lvl8pPr lvl="7" algn="ctr">
              <a:lnSpc>
                <a:spcPct val="125000"/>
              </a:lnSpc>
              <a:spcBef>
                <a:spcPts val="0"/>
              </a:spcBef>
              <a:spcAft>
                <a:spcPts val="0"/>
              </a:spcAft>
              <a:buNone/>
              <a:defRPr sz="1800" b="0">
                <a:solidFill>
                  <a:schemeClr val="accent4"/>
                </a:solidFill>
              </a:defRPr>
            </a:lvl8pPr>
            <a:lvl9pPr lvl="8" algn="ctr">
              <a:lnSpc>
                <a:spcPct val="125000"/>
              </a:lnSpc>
              <a:spcBef>
                <a:spcPts val="0"/>
              </a:spcBef>
              <a:spcAft>
                <a:spcPts val="0"/>
              </a:spcAft>
              <a:buNone/>
              <a:defRPr sz="1800" b="0">
                <a:solidFill>
                  <a:schemeClr val="accent4"/>
                </a:solidFill>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65_Stats (Three)">
  <p:cSld name="TITLE_1_1_1_1">
    <p:bg>
      <p:bgPr>
        <a:solidFill>
          <a:schemeClr val="dk1"/>
        </a:solidFill>
        <a:effectLst/>
      </p:bgPr>
    </p:bg>
    <p:spTree>
      <p:nvGrpSpPr>
        <p:cNvPr id="1" name="Shape 602"/>
        <p:cNvGrpSpPr/>
        <p:nvPr/>
      </p:nvGrpSpPr>
      <p:grpSpPr>
        <a:xfrm>
          <a:off x="0" y="0"/>
          <a:ext cx="0" cy="0"/>
          <a:chOff x="0" y="0"/>
          <a:chExt cx="0" cy="0"/>
        </a:xfrm>
      </p:grpSpPr>
      <p:sp>
        <p:nvSpPr>
          <p:cNvPr id="603" name="Google Shape;603;p75"/>
          <p:cNvSpPr txBox="1">
            <a:spLocks noGrp="1"/>
          </p:cNvSpPr>
          <p:nvPr>
            <p:ph type="subTitle" idx="1"/>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solidFill>
                  <a:schemeClr val="accent4"/>
                </a:solidFill>
              </a:defRPr>
            </a:lvl1pPr>
            <a:lvl2pPr lvl="1">
              <a:lnSpc>
                <a:spcPct val="120000"/>
              </a:lnSpc>
              <a:spcBef>
                <a:spcPts val="0"/>
              </a:spcBef>
              <a:spcAft>
                <a:spcPts val="0"/>
              </a:spcAft>
              <a:buNone/>
              <a:defRPr sz="1800">
                <a:solidFill>
                  <a:schemeClr val="accent4"/>
                </a:solidFill>
              </a:defRPr>
            </a:lvl2pPr>
            <a:lvl3pPr lvl="2">
              <a:lnSpc>
                <a:spcPct val="120000"/>
              </a:lnSpc>
              <a:spcBef>
                <a:spcPts val="0"/>
              </a:spcBef>
              <a:spcAft>
                <a:spcPts val="0"/>
              </a:spcAft>
              <a:buNone/>
              <a:defRPr sz="1800">
                <a:solidFill>
                  <a:schemeClr val="accent4"/>
                </a:solidFill>
              </a:defRPr>
            </a:lvl3pPr>
            <a:lvl4pPr lvl="3">
              <a:lnSpc>
                <a:spcPct val="120000"/>
              </a:lnSpc>
              <a:spcBef>
                <a:spcPts val="0"/>
              </a:spcBef>
              <a:spcAft>
                <a:spcPts val="0"/>
              </a:spcAft>
              <a:buNone/>
              <a:defRPr sz="1800">
                <a:solidFill>
                  <a:schemeClr val="accent4"/>
                </a:solidFill>
              </a:defRPr>
            </a:lvl4pPr>
            <a:lvl5pPr lvl="4">
              <a:lnSpc>
                <a:spcPct val="120000"/>
              </a:lnSpc>
              <a:spcBef>
                <a:spcPts val="0"/>
              </a:spcBef>
              <a:spcAft>
                <a:spcPts val="0"/>
              </a:spcAft>
              <a:buNone/>
              <a:defRPr sz="1800">
                <a:solidFill>
                  <a:schemeClr val="accent4"/>
                </a:solidFill>
              </a:defRPr>
            </a:lvl5pPr>
            <a:lvl6pPr lvl="5">
              <a:lnSpc>
                <a:spcPct val="120000"/>
              </a:lnSpc>
              <a:spcBef>
                <a:spcPts val="0"/>
              </a:spcBef>
              <a:spcAft>
                <a:spcPts val="0"/>
              </a:spcAft>
              <a:buNone/>
              <a:defRPr sz="1800">
                <a:solidFill>
                  <a:schemeClr val="accent4"/>
                </a:solidFill>
              </a:defRPr>
            </a:lvl6pPr>
            <a:lvl7pPr lvl="6">
              <a:lnSpc>
                <a:spcPct val="120000"/>
              </a:lnSpc>
              <a:spcBef>
                <a:spcPts val="0"/>
              </a:spcBef>
              <a:spcAft>
                <a:spcPts val="0"/>
              </a:spcAft>
              <a:buNone/>
              <a:defRPr sz="1800">
                <a:solidFill>
                  <a:schemeClr val="accent4"/>
                </a:solidFill>
              </a:defRPr>
            </a:lvl7pPr>
            <a:lvl8pPr lvl="7">
              <a:lnSpc>
                <a:spcPct val="120000"/>
              </a:lnSpc>
              <a:spcBef>
                <a:spcPts val="0"/>
              </a:spcBef>
              <a:spcAft>
                <a:spcPts val="0"/>
              </a:spcAft>
              <a:buNone/>
              <a:defRPr sz="1800">
                <a:solidFill>
                  <a:schemeClr val="accent4"/>
                </a:solidFill>
              </a:defRPr>
            </a:lvl8pPr>
            <a:lvl9pPr lvl="8">
              <a:lnSpc>
                <a:spcPct val="120000"/>
              </a:lnSpc>
              <a:spcBef>
                <a:spcPts val="0"/>
              </a:spcBef>
              <a:spcAft>
                <a:spcPts val="0"/>
              </a:spcAft>
              <a:buNone/>
              <a:defRPr sz="1800">
                <a:solidFill>
                  <a:schemeClr val="accent4"/>
                </a:solidFill>
              </a:defRPr>
            </a:lvl9pPr>
          </a:lstStyle>
          <a:p>
            <a:endParaRPr/>
          </a:p>
        </p:txBody>
      </p:sp>
      <p:sp>
        <p:nvSpPr>
          <p:cNvPr id="604" name="Google Shape;604;p75"/>
          <p:cNvSpPr txBox="1">
            <a:spLocks noGrp="1"/>
          </p:cNvSpPr>
          <p:nvPr>
            <p:ph type="ctrTitle"/>
          </p:nvPr>
        </p:nvSpPr>
        <p:spPr>
          <a:xfrm>
            <a:off x="1527048" y="3950475"/>
            <a:ext cx="4224600" cy="1469700"/>
          </a:xfrm>
          <a:prstGeom prst="rect">
            <a:avLst/>
          </a:prstGeom>
        </p:spPr>
        <p:txBody>
          <a:bodyPr spcFirstLastPara="1" wrap="square" lIns="0" tIns="0" rIns="0" bIns="0" anchor="b" anchorCtr="0">
            <a:noAutofit/>
          </a:bodyPr>
          <a:lstStyle>
            <a:lvl1pPr lvl="0" algn="ctr">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1pPr>
            <a:lvl2pPr lvl="1" algn="ctr">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2pPr>
            <a:lvl3pPr lvl="2" algn="ctr">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3pPr>
            <a:lvl4pPr lvl="3" algn="ctr">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4pPr>
            <a:lvl5pPr lvl="4" algn="ctr">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5pPr>
            <a:lvl6pPr lvl="5" algn="ctr">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6pPr>
            <a:lvl7pPr lvl="6" algn="ctr">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7pPr>
            <a:lvl8pPr lvl="7" algn="ctr">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8pPr>
            <a:lvl9pPr lvl="8" algn="ctr">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9pPr>
          </a:lstStyle>
          <a:p>
            <a:endParaRPr/>
          </a:p>
        </p:txBody>
      </p:sp>
      <p:sp>
        <p:nvSpPr>
          <p:cNvPr id="605" name="Google Shape;605;p75"/>
          <p:cNvSpPr txBox="1">
            <a:spLocks noGrp="1"/>
          </p:cNvSpPr>
          <p:nvPr>
            <p:ph type="subTitle" idx="2"/>
          </p:nvPr>
        </p:nvSpPr>
        <p:spPr>
          <a:xfrm>
            <a:off x="1527148" y="5458975"/>
            <a:ext cx="4224600" cy="347400"/>
          </a:xfrm>
          <a:prstGeom prst="rect">
            <a:avLst/>
          </a:prstGeom>
        </p:spPr>
        <p:txBody>
          <a:bodyPr spcFirstLastPara="1" wrap="square" lIns="0" tIns="0" rIns="0" bIns="0" anchor="t" anchorCtr="0">
            <a:noAutofit/>
          </a:bodyPr>
          <a:lstStyle>
            <a:lvl1pPr marL="0" marR="0" lvl="0" indent="0" algn="ctr">
              <a:lnSpc>
                <a:spcPct val="125000"/>
              </a:lnSpc>
              <a:spcBef>
                <a:spcPts val="0"/>
              </a:spcBef>
              <a:spcAft>
                <a:spcPts val="0"/>
              </a:spcAft>
              <a:buNone/>
              <a:defRPr sz="1800" b="0">
                <a:solidFill>
                  <a:schemeClr val="accent4"/>
                </a:solidFill>
              </a:defRPr>
            </a:lvl1pPr>
            <a:lvl2pPr lvl="1" algn="ctr">
              <a:lnSpc>
                <a:spcPct val="125000"/>
              </a:lnSpc>
              <a:spcBef>
                <a:spcPts val="0"/>
              </a:spcBef>
              <a:spcAft>
                <a:spcPts val="0"/>
              </a:spcAft>
              <a:buNone/>
              <a:defRPr sz="1800" b="0">
                <a:solidFill>
                  <a:schemeClr val="accent4"/>
                </a:solidFill>
              </a:defRPr>
            </a:lvl2pPr>
            <a:lvl3pPr lvl="2" algn="ctr">
              <a:lnSpc>
                <a:spcPct val="125000"/>
              </a:lnSpc>
              <a:spcBef>
                <a:spcPts val="0"/>
              </a:spcBef>
              <a:spcAft>
                <a:spcPts val="0"/>
              </a:spcAft>
              <a:buNone/>
              <a:defRPr sz="1800" b="0">
                <a:solidFill>
                  <a:schemeClr val="accent4"/>
                </a:solidFill>
              </a:defRPr>
            </a:lvl3pPr>
            <a:lvl4pPr lvl="3" algn="ctr">
              <a:lnSpc>
                <a:spcPct val="125000"/>
              </a:lnSpc>
              <a:spcBef>
                <a:spcPts val="0"/>
              </a:spcBef>
              <a:spcAft>
                <a:spcPts val="0"/>
              </a:spcAft>
              <a:buNone/>
              <a:defRPr sz="1800" b="0">
                <a:solidFill>
                  <a:schemeClr val="accent4"/>
                </a:solidFill>
              </a:defRPr>
            </a:lvl4pPr>
            <a:lvl5pPr lvl="4" algn="ctr">
              <a:lnSpc>
                <a:spcPct val="125000"/>
              </a:lnSpc>
              <a:spcBef>
                <a:spcPts val="0"/>
              </a:spcBef>
              <a:spcAft>
                <a:spcPts val="0"/>
              </a:spcAft>
              <a:buNone/>
              <a:defRPr sz="1800" b="0">
                <a:solidFill>
                  <a:schemeClr val="accent4"/>
                </a:solidFill>
              </a:defRPr>
            </a:lvl5pPr>
            <a:lvl6pPr lvl="5" algn="ctr">
              <a:lnSpc>
                <a:spcPct val="125000"/>
              </a:lnSpc>
              <a:spcBef>
                <a:spcPts val="0"/>
              </a:spcBef>
              <a:spcAft>
                <a:spcPts val="0"/>
              </a:spcAft>
              <a:buNone/>
              <a:defRPr sz="1800" b="0">
                <a:solidFill>
                  <a:schemeClr val="accent4"/>
                </a:solidFill>
              </a:defRPr>
            </a:lvl6pPr>
            <a:lvl7pPr lvl="6" algn="ctr">
              <a:lnSpc>
                <a:spcPct val="125000"/>
              </a:lnSpc>
              <a:spcBef>
                <a:spcPts val="0"/>
              </a:spcBef>
              <a:spcAft>
                <a:spcPts val="0"/>
              </a:spcAft>
              <a:buNone/>
              <a:defRPr sz="1800" b="0">
                <a:solidFill>
                  <a:schemeClr val="accent4"/>
                </a:solidFill>
              </a:defRPr>
            </a:lvl7pPr>
            <a:lvl8pPr lvl="7" algn="ctr">
              <a:lnSpc>
                <a:spcPct val="125000"/>
              </a:lnSpc>
              <a:spcBef>
                <a:spcPts val="0"/>
              </a:spcBef>
              <a:spcAft>
                <a:spcPts val="0"/>
              </a:spcAft>
              <a:buNone/>
              <a:defRPr sz="1800" b="0">
                <a:solidFill>
                  <a:schemeClr val="accent4"/>
                </a:solidFill>
              </a:defRPr>
            </a:lvl8pPr>
            <a:lvl9pPr lvl="8" algn="ctr">
              <a:lnSpc>
                <a:spcPct val="125000"/>
              </a:lnSpc>
              <a:spcBef>
                <a:spcPts val="0"/>
              </a:spcBef>
              <a:spcAft>
                <a:spcPts val="0"/>
              </a:spcAft>
              <a:buNone/>
              <a:defRPr sz="1800" b="0">
                <a:solidFill>
                  <a:schemeClr val="accent4"/>
                </a:solidFill>
              </a:defRPr>
            </a:lvl9pPr>
          </a:lstStyle>
          <a:p>
            <a:endParaRPr/>
          </a:p>
        </p:txBody>
      </p:sp>
      <p:sp>
        <p:nvSpPr>
          <p:cNvPr id="606" name="Google Shape;606;p75"/>
          <p:cNvSpPr txBox="1">
            <a:spLocks noGrp="1"/>
          </p:cNvSpPr>
          <p:nvPr>
            <p:ph type="subTitle" idx="3"/>
          </p:nvPr>
        </p:nvSpPr>
        <p:spPr>
          <a:xfrm>
            <a:off x="429765" y="9442550"/>
            <a:ext cx="70410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solidFill>
                  <a:schemeClr val="accent4"/>
                </a:solidFill>
              </a:defRPr>
            </a:lvl1pPr>
            <a:lvl2pPr lvl="1">
              <a:lnSpc>
                <a:spcPct val="100000"/>
              </a:lnSpc>
              <a:spcBef>
                <a:spcPts val="0"/>
              </a:spcBef>
              <a:spcAft>
                <a:spcPts val="0"/>
              </a:spcAft>
              <a:buNone/>
              <a:defRPr sz="1400" b="0">
                <a:solidFill>
                  <a:schemeClr val="accent4"/>
                </a:solidFill>
              </a:defRPr>
            </a:lvl2pPr>
            <a:lvl3pPr lvl="2">
              <a:lnSpc>
                <a:spcPct val="100000"/>
              </a:lnSpc>
              <a:spcBef>
                <a:spcPts val="0"/>
              </a:spcBef>
              <a:spcAft>
                <a:spcPts val="0"/>
              </a:spcAft>
              <a:buNone/>
              <a:defRPr sz="1400" b="0">
                <a:solidFill>
                  <a:schemeClr val="accent4"/>
                </a:solidFill>
              </a:defRPr>
            </a:lvl3pPr>
            <a:lvl4pPr lvl="3">
              <a:lnSpc>
                <a:spcPct val="100000"/>
              </a:lnSpc>
              <a:spcBef>
                <a:spcPts val="0"/>
              </a:spcBef>
              <a:spcAft>
                <a:spcPts val="0"/>
              </a:spcAft>
              <a:buNone/>
              <a:defRPr sz="1400" b="0">
                <a:solidFill>
                  <a:schemeClr val="accent4"/>
                </a:solidFill>
              </a:defRPr>
            </a:lvl4pPr>
            <a:lvl5pPr lvl="4">
              <a:lnSpc>
                <a:spcPct val="100000"/>
              </a:lnSpc>
              <a:spcBef>
                <a:spcPts val="0"/>
              </a:spcBef>
              <a:spcAft>
                <a:spcPts val="0"/>
              </a:spcAft>
              <a:buNone/>
              <a:defRPr sz="1400" b="0">
                <a:solidFill>
                  <a:schemeClr val="accent4"/>
                </a:solidFill>
              </a:defRPr>
            </a:lvl5pPr>
            <a:lvl6pPr lvl="5">
              <a:lnSpc>
                <a:spcPct val="100000"/>
              </a:lnSpc>
              <a:spcBef>
                <a:spcPts val="0"/>
              </a:spcBef>
              <a:spcAft>
                <a:spcPts val="0"/>
              </a:spcAft>
              <a:buNone/>
              <a:defRPr sz="1400" b="0">
                <a:solidFill>
                  <a:schemeClr val="accent4"/>
                </a:solidFill>
              </a:defRPr>
            </a:lvl6pPr>
            <a:lvl7pPr lvl="6">
              <a:lnSpc>
                <a:spcPct val="100000"/>
              </a:lnSpc>
              <a:spcBef>
                <a:spcPts val="0"/>
              </a:spcBef>
              <a:spcAft>
                <a:spcPts val="0"/>
              </a:spcAft>
              <a:buNone/>
              <a:defRPr sz="1400" b="0">
                <a:solidFill>
                  <a:schemeClr val="accent4"/>
                </a:solidFill>
              </a:defRPr>
            </a:lvl7pPr>
            <a:lvl8pPr lvl="7">
              <a:lnSpc>
                <a:spcPct val="100000"/>
              </a:lnSpc>
              <a:spcBef>
                <a:spcPts val="0"/>
              </a:spcBef>
              <a:spcAft>
                <a:spcPts val="0"/>
              </a:spcAft>
              <a:buNone/>
              <a:defRPr sz="1400" b="0">
                <a:solidFill>
                  <a:schemeClr val="accent4"/>
                </a:solidFill>
              </a:defRPr>
            </a:lvl8pPr>
            <a:lvl9pPr lvl="8">
              <a:lnSpc>
                <a:spcPct val="100000"/>
              </a:lnSpc>
              <a:spcBef>
                <a:spcPts val="0"/>
              </a:spcBef>
              <a:spcAft>
                <a:spcPts val="0"/>
              </a:spcAft>
              <a:buNone/>
              <a:defRPr sz="1400" b="0">
                <a:solidFill>
                  <a:schemeClr val="accent4"/>
                </a:solidFill>
              </a:defRPr>
            </a:lvl9pPr>
          </a:lstStyle>
          <a:p>
            <a:endParaRPr/>
          </a:p>
        </p:txBody>
      </p:sp>
      <p:sp>
        <p:nvSpPr>
          <p:cNvPr id="607" name="Google Shape;607;p75"/>
          <p:cNvSpPr txBox="1">
            <a:spLocks noGrp="1"/>
          </p:cNvSpPr>
          <p:nvPr>
            <p:ph type="ctrTitle" idx="4"/>
          </p:nvPr>
        </p:nvSpPr>
        <p:spPr>
          <a:xfrm>
            <a:off x="7031650" y="3950696"/>
            <a:ext cx="4224600" cy="1469700"/>
          </a:xfrm>
          <a:prstGeom prst="rect">
            <a:avLst/>
          </a:prstGeom>
        </p:spPr>
        <p:txBody>
          <a:bodyPr spcFirstLastPara="1" wrap="square" lIns="0" tIns="0" rIns="0" bIns="0" anchor="b" anchorCtr="0">
            <a:noAutofit/>
          </a:bodyPr>
          <a:lstStyle>
            <a:lvl1pPr lvl="0" algn="ctr">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1pPr>
            <a:lvl2pPr lvl="1" algn="ctr">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2pPr>
            <a:lvl3pPr lvl="2" algn="ctr">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3pPr>
            <a:lvl4pPr lvl="3" algn="ctr">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4pPr>
            <a:lvl5pPr lvl="4" algn="ctr">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5pPr>
            <a:lvl6pPr lvl="5" algn="ctr">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6pPr>
            <a:lvl7pPr lvl="6" algn="ctr">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7pPr>
            <a:lvl8pPr lvl="7" algn="ctr">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8pPr>
            <a:lvl9pPr lvl="8" algn="ctr">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9pPr>
          </a:lstStyle>
          <a:p>
            <a:endParaRPr/>
          </a:p>
        </p:txBody>
      </p:sp>
      <p:sp>
        <p:nvSpPr>
          <p:cNvPr id="608" name="Google Shape;608;p75"/>
          <p:cNvSpPr txBox="1">
            <a:spLocks noGrp="1"/>
          </p:cNvSpPr>
          <p:nvPr>
            <p:ph type="subTitle" idx="5"/>
          </p:nvPr>
        </p:nvSpPr>
        <p:spPr>
          <a:xfrm>
            <a:off x="7031750" y="5458975"/>
            <a:ext cx="4224600" cy="347400"/>
          </a:xfrm>
          <a:prstGeom prst="rect">
            <a:avLst/>
          </a:prstGeom>
        </p:spPr>
        <p:txBody>
          <a:bodyPr spcFirstLastPara="1" wrap="square" lIns="0" tIns="0" rIns="0" bIns="0" anchor="t" anchorCtr="0">
            <a:noAutofit/>
          </a:bodyPr>
          <a:lstStyle>
            <a:lvl1pPr marL="0" marR="0" lvl="0" indent="0" algn="ctr">
              <a:lnSpc>
                <a:spcPct val="125000"/>
              </a:lnSpc>
              <a:spcBef>
                <a:spcPts val="0"/>
              </a:spcBef>
              <a:spcAft>
                <a:spcPts val="0"/>
              </a:spcAft>
              <a:buNone/>
              <a:defRPr sz="1800" b="0">
                <a:solidFill>
                  <a:schemeClr val="accent4"/>
                </a:solidFill>
              </a:defRPr>
            </a:lvl1pPr>
            <a:lvl2pPr lvl="1" algn="ctr">
              <a:lnSpc>
                <a:spcPct val="125000"/>
              </a:lnSpc>
              <a:spcBef>
                <a:spcPts val="0"/>
              </a:spcBef>
              <a:spcAft>
                <a:spcPts val="0"/>
              </a:spcAft>
              <a:buNone/>
              <a:defRPr sz="1800" b="0">
                <a:solidFill>
                  <a:schemeClr val="accent4"/>
                </a:solidFill>
              </a:defRPr>
            </a:lvl2pPr>
            <a:lvl3pPr lvl="2" algn="ctr">
              <a:lnSpc>
                <a:spcPct val="125000"/>
              </a:lnSpc>
              <a:spcBef>
                <a:spcPts val="0"/>
              </a:spcBef>
              <a:spcAft>
                <a:spcPts val="0"/>
              </a:spcAft>
              <a:buNone/>
              <a:defRPr sz="1800" b="0">
                <a:solidFill>
                  <a:schemeClr val="accent4"/>
                </a:solidFill>
              </a:defRPr>
            </a:lvl3pPr>
            <a:lvl4pPr lvl="3" algn="ctr">
              <a:lnSpc>
                <a:spcPct val="125000"/>
              </a:lnSpc>
              <a:spcBef>
                <a:spcPts val="0"/>
              </a:spcBef>
              <a:spcAft>
                <a:spcPts val="0"/>
              </a:spcAft>
              <a:buNone/>
              <a:defRPr sz="1800" b="0">
                <a:solidFill>
                  <a:schemeClr val="accent4"/>
                </a:solidFill>
              </a:defRPr>
            </a:lvl4pPr>
            <a:lvl5pPr lvl="4" algn="ctr">
              <a:lnSpc>
                <a:spcPct val="125000"/>
              </a:lnSpc>
              <a:spcBef>
                <a:spcPts val="0"/>
              </a:spcBef>
              <a:spcAft>
                <a:spcPts val="0"/>
              </a:spcAft>
              <a:buNone/>
              <a:defRPr sz="1800" b="0">
                <a:solidFill>
                  <a:schemeClr val="accent4"/>
                </a:solidFill>
              </a:defRPr>
            </a:lvl5pPr>
            <a:lvl6pPr lvl="5" algn="ctr">
              <a:lnSpc>
                <a:spcPct val="125000"/>
              </a:lnSpc>
              <a:spcBef>
                <a:spcPts val="0"/>
              </a:spcBef>
              <a:spcAft>
                <a:spcPts val="0"/>
              </a:spcAft>
              <a:buNone/>
              <a:defRPr sz="1800" b="0">
                <a:solidFill>
                  <a:schemeClr val="accent4"/>
                </a:solidFill>
              </a:defRPr>
            </a:lvl6pPr>
            <a:lvl7pPr lvl="6" algn="ctr">
              <a:lnSpc>
                <a:spcPct val="125000"/>
              </a:lnSpc>
              <a:spcBef>
                <a:spcPts val="0"/>
              </a:spcBef>
              <a:spcAft>
                <a:spcPts val="0"/>
              </a:spcAft>
              <a:buNone/>
              <a:defRPr sz="1800" b="0">
                <a:solidFill>
                  <a:schemeClr val="accent4"/>
                </a:solidFill>
              </a:defRPr>
            </a:lvl7pPr>
            <a:lvl8pPr lvl="7" algn="ctr">
              <a:lnSpc>
                <a:spcPct val="125000"/>
              </a:lnSpc>
              <a:spcBef>
                <a:spcPts val="0"/>
              </a:spcBef>
              <a:spcAft>
                <a:spcPts val="0"/>
              </a:spcAft>
              <a:buNone/>
              <a:defRPr sz="1800" b="0">
                <a:solidFill>
                  <a:schemeClr val="accent4"/>
                </a:solidFill>
              </a:defRPr>
            </a:lvl8pPr>
            <a:lvl9pPr lvl="8" algn="ctr">
              <a:lnSpc>
                <a:spcPct val="125000"/>
              </a:lnSpc>
              <a:spcBef>
                <a:spcPts val="0"/>
              </a:spcBef>
              <a:spcAft>
                <a:spcPts val="0"/>
              </a:spcAft>
              <a:buNone/>
              <a:defRPr sz="1800" b="0">
                <a:solidFill>
                  <a:schemeClr val="accent4"/>
                </a:solidFill>
              </a:defRPr>
            </a:lvl9pPr>
          </a:lstStyle>
          <a:p>
            <a:endParaRPr/>
          </a:p>
        </p:txBody>
      </p:sp>
      <p:sp>
        <p:nvSpPr>
          <p:cNvPr id="609" name="Google Shape;609;p75"/>
          <p:cNvSpPr txBox="1">
            <a:spLocks noGrp="1"/>
          </p:cNvSpPr>
          <p:nvPr>
            <p:ph type="ctrTitle" idx="6"/>
          </p:nvPr>
        </p:nvSpPr>
        <p:spPr>
          <a:xfrm>
            <a:off x="12536424" y="3950696"/>
            <a:ext cx="4224600" cy="1469700"/>
          </a:xfrm>
          <a:prstGeom prst="rect">
            <a:avLst/>
          </a:prstGeom>
        </p:spPr>
        <p:txBody>
          <a:bodyPr spcFirstLastPara="1" wrap="square" lIns="0" tIns="0" rIns="0" bIns="0" anchor="b" anchorCtr="0">
            <a:noAutofit/>
          </a:bodyPr>
          <a:lstStyle>
            <a:lvl1pPr lvl="0" algn="ctr">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1pPr>
            <a:lvl2pPr lvl="1" algn="ctr">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2pPr>
            <a:lvl3pPr lvl="2" algn="ctr">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3pPr>
            <a:lvl4pPr lvl="3" algn="ctr">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4pPr>
            <a:lvl5pPr lvl="4" algn="ctr">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5pPr>
            <a:lvl6pPr lvl="5" algn="ctr">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6pPr>
            <a:lvl7pPr lvl="6" algn="ctr">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7pPr>
            <a:lvl8pPr lvl="7" algn="ctr">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8pPr>
            <a:lvl9pPr lvl="8" algn="ctr">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9pPr>
          </a:lstStyle>
          <a:p>
            <a:endParaRPr/>
          </a:p>
        </p:txBody>
      </p:sp>
      <p:sp>
        <p:nvSpPr>
          <p:cNvPr id="610" name="Google Shape;610;p75"/>
          <p:cNvSpPr txBox="1">
            <a:spLocks noGrp="1"/>
          </p:cNvSpPr>
          <p:nvPr>
            <p:ph type="subTitle" idx="7"/>
          </p:nvPr>
        </p:nvSpPr>
        <p:spPr>
          <a:xfrm>
            <a:off x="12536524" y="5458975"/>
            <a:ext cx="4224600" cy="347400"/>
          </a:xfrm>
          <a:prstGeom prst="rect">
            <a:avLst/>
          </a:prstGeom>
        </p:spPr>
        <p:txBody>
          <a:bodyPr spcFirstLastPara="1" wrap="square" lIns="0" tIns="0" rIns="0" bIns="0" anchor="t" anchorCtr="0">
            <a:noAutofit/>
          </a:bodyPr>
          <a:lstStyle>
            <a:lvl1pPr marL="0" marR="0" lvl="0" indent="0" algn="ctr">
              <a:lnSpc>
                <a:spcPct val="125000"/>
              </a:lnSpc>
              <a:spcBef>
                <a:spcPts val="0"/>
              </a:spcBef>
              <a:spcAft>
                <a:spcPts val="0"/>
              </a:spcAft>
              <a:buNone/>
              <a:defRPr sz="1800" b="0">
                <a:solidFill>
                  <a:schemeClr val="accent4"/>
                </a:solidFill>
              </a:defRPr>
            </a:lvl1pPr>
            <a:lvl2pPr lvl="1" algn="ctr">
              <a:lnSpc>
                <a:spcPct val="125000"/>
              </a:lnSpc>
              <a:spcBef>
                <a:spcPts val="0"/>
              </a:spcBef>
              <a:spcAft>
                <a:spcPts val="0"/>
              </a:spcAft>
              <a:buNone/>
              <a:defRPr sz="1800" b="0">
                <a:solidFill>
                  <a:schemeClr val="accent4"/>
                </a:solidFill>
              </a:defRPr>
            </a:lvl2pPr>
            <a:lvl3pPr lvl="2" algn="ctr">
              <a:lnSpc>
                <a:spcPct val="125000"/>
              </a:lnSpc>
              <a:spcBef>
                <a:spcPts val="0"/>
              </a:spcBef>
              <a:spcAft>
                <a:spcPts val="0"/>
              </a:spcAft>
              <a:buNone/>
              <a:defRPr sz="1800" b="0">
                <a:solidFill>
                  <a:schemeClr val="accent4"/>
                </a:solidFill>
              </a:defRPr>
            </a:lvl3pPr>
            <a:lvl4pPr lvl="3" algn="ctr">
              <a:lnSpc>
                <a:spcPct val="125000"/>
              </a:lnSpc>
              <a:spcBef>
                <a:spcPts val="0"/>
              </a:spcBef>
              <a:spcAft>
                <a:spcPts val="0"/>
              </a:spcAft>
              <a:buNone/>
              <a:defRPr sz="1800" b="0">
                <a:solidFill>
                  <a:schemeClr val="accent4"/>
                </a:solidFill>
              </a:defRPr>
            </a:lvl4pPr>
            <a:lvl5pPr lvl="4" algn="ctr">
              <a:lnSpc>
                <a:spcPct val="125000"/>
              </a:lnSpc>
              <a:spcBef>
                <a:spcPts val="0"/>
              </a:spcBef>
              <a:spcAft>
                <a:spcPts val="0"/>
              </a:spcAft>
              <a:buNone/>
              <a:defRPr sz="1800" b="0">
                <a:solidFill>
                  <a:schemeClr val="accent4"/>
                </a:solidFill>
              </a:defRPr>
            </a:lvl5pPr>
            <a:lvl6pPr lvl="5" algn="ctr">
              <a:lnSpc>
                <a:spcPct val="125000"/>
              </a:lnSpc>
              <a:spcBef>
                <a:spcPts val="0"/>
              </a:spcBef>
              <a:spcAft>
                <a:spcPts val="0"/>
              </a:spcAft>
              <a:buNone/>
              <a:defRPr sz="1800" b="0">
                <a:solidFill>
                  <a:schemeClr val="accent4"/>
                </a:solidFill>
              </a:defRPr>
            </a:lvl6pPr>
            <a:lvl7pPr lvl="6" algn="ctr">
              <a:lnSpc>
                <a:spcPct val="125000"/>
              </a:lnSpc>
              <a:spcBef>
                <a:spcPts val="0"/>
              </a:spcBef>
              <a:spcAft>
                <a:spcPts val="0"/>
              </a:spcAft>
              <a:buNone/>
              <a:defRPr sz="1800" b="0">
                <a:solidFill>
                  <a:schemeClr val="accent4"/>
                </a:solidFill>
              </a:defRPr>
            </a:lvl7pPr>
            <a:lvl8pPr lvl="7" algn="ctr">
              <a:lnSpc>
                <a:spcPct val="125000"/>
              </a:lnSpc>
              <a:spcBef>
                <a:spcPts val="0"/>
              </a:spcBef>
              <a:spcAft>
                <a:spcPts val="0"/>
              </a:spcAft>
              <a:buNone/>
              <a:defRPr sz="1800" b="0">
                <a:solidFill>
                  <a:schemeClr val="accent4"/>
                </a:solidFill>
              </a:defRPr>
            </a:lvl8pPr>
            <a:lvl9pPr lvl="8" algn="ctr">
              <a:lnSpc>
                <a:spcPct val="125000"/>
              </a:lnSpc>
              <a:spcBef>
                <a:spcPts val="0"/>
              </a:spcBef>
              <a:spcAft>
                <a:spcPts val="0"/>
              </a:spcAft>
              <a:buNone/>
              <a:defRPr sz="1800" b="0">
                <a:solidFill>
                  <a:schemeClr val="accent4"/>
                </a:solidFill>
              </a:defRPr>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68_Stat (Half)">
  <p:cSld name="TITLE_1_2_2_4">
    <p:bg>
      <p:bgPr>
        <a:solidFill>
          <a:schemeClr val="dk1"/>
        </a:solidFill>
        <a:effectLst/>
      </p:bgPr>
    </p:bg>
    <p:spTree>
      <p:nvGrpSpPr>
        <p:cNvPr id="1" name="Shape 611"/>
        <p:cNvGrpSpPr/>
        <p:nvPr/>
      </p:nvGrpSpPr>
      <p:grpSpPr>
        <a:xfrm>
          <a:off x="0" y="0"/>
          <a:ext cx="0" cy="0"/>
          <a:chOff x="0" y="0"/>
          <a:chExt cx="0" cy="0"/>
        </a:xfrm>
      </p:grpSpPr>
      <p:sp>
        <p:nvSpPr>
          <p:cNvPr id="612" name="Google Shape;612;p76"/>
          <p:cNvSpPr txBox="1">
            <a:spLocks noGrp="1"/>
          </p:cNvSpPr>
          <p:nvPr>
            <p:ph type="subTitle" idx="1"/>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solidFill>
                  <a:schemeClr val="accent4"/>
                </a:solidFill>
              </a:defRPr>
            </a:lvl1pPr>
            <a:lvl2pPr lvl="1">
              <a:lnSpc>
                <a:spcPct val="120000"/>
              </a:lnSpc>
              <a:spcBef>
                <a:spcPts val="0"/>
              </a:spcBef>
              <a:spcAft>
                <a:spcPts val="0"/>
              </a:spcAft>
              <a:buNone/>
              <a:defRPr sz="1800">
                <a:solidFill>
                  <a:schemeClr val="accent4"/>
                </a:solidFill>
              </a:defRPr>
            </a:lvl2pPr>
            <a:lvl3pPr lvl="2">
              <a:lnSpc>
                <a:spcPct val="120000"/>
              </a:lnSpc>
              <a:spcBef>
                <a:spcPts val="0"/>
              </a:spcBef>
              <a:spcAft>
                <a:spcPts val="0"/>
              </a:spcAft>
              <a:buNone/>
              <a:defRPr sz="1800">
                <a:solidFill>
                  <a:schemeClr val="accent4"/>
                </a:solidFill>
              </a:defRPr>
            </a:lvl3pPr>
            <a:lvl4pPr lvl="3">
              <a:lnSpc>
                <a:spcPct val="120000"/>
              </a:lnSpc>
              <a:spcBef>
                <a:spcPts val="0"/>
              </a:spcBef>
              <a:spcAft>
                <a:spcPts val="0"/>
              </a:spcAft>
              <a:buNone/>
              <a:defRPr sz="1800">
                <a:solidFill>
                  <a:schemeClr val="accent4"/>
                </a:solidFill>
              </a:defRPr>
            </a:lvl4pPr>
            <a:lvl5pPr lvl="4">
              <a:lnSpc>
                <a:spcPct val="120000"/>
              </a:lnSpc>
              <a:spcBef>
                <a:spcPts val="0"/>
              </a:spcBef>
              <a:spcAft>
                <a:spcPts val="0"/>
              </a:spcAft>
              <a:buNone/>
              <a:defRPr sz="1800">
                <a:solidFill>
                  <a:schemeClr val="accent4"/>
                </a:solidFill>
              </a:defRPr>
            </a:lvl5pPr>
            <a:lvl6pPr lvl="5">
              <a:lnSpc>
                <a:spcPct val="120000"/>
              </a:lnSpc>
              <a:spcBef>
                <a:spcPts val="0"/>
              </a:spcBef>
              <a:spcAft>
                <a:spcPts val="0"/>
              </a:spcAft>
              <a:buNone/>
              <a:defRPr sz="1800">
                <a:solidFill>
                  <a:schemeClr val="accent4"/>
                </a:solidFill>
              </a:defRPr>
            </a:lvl6pPr>
            <a:lvl7pPr lvl="6">
              <a:lnSpc>
                <a:spcPct val="120000"/>
              </a:lnSpc>
              <a:spcBef>
                <a:spcPts val="0"/>
              </a:spcBef>
              <a:spcAft>
                <a:spcPts val="0"/>
              </a:spcAft>
              <a:buNone/>
              <a:defRPr sz="1800">
                <a:solidFill>
                  <a:schemeClr val="accent4"/>
                </a:solidFill>
              </a:defRPr>
            </a:lvl7pPr>
            <a:lvl8pPr lvl="7">
              <a:lnSpc>
                <a:spcPct val="120000"/>
              </a:lnSpc>
              <a:spcBef>
                <a:spcPts val="0"/>
              </a:spcBef>
              <a:spcAft>
                <a:spcPts val="0"/>
              </a:spcAft>
              <a:buNone/>
              <a:defRPr sz="1800">
                <a:solidFill>
                  <a:schemeClr val="accent4"/>
                </a:solidFill>
              </a:defRPr>
            </a:lvl8pPr>
            <a:lvl9pPr lvl="8">
              <a:lnSpc>
                <a:spcPct val="120000"/>
              </a:lnSpc>
              <a:spcBef>
                <a:spcPts val="0"/>
              </a:spcBef>
              <a:spcAft>
                <a:spcPts val="0"/>
              </a:spcAft>
              <a:buNone/>
              <a:defRPr sz="1800">
                <a:solidFill>
                  <a:schemeClr val="accent4"/>
                </a:solidFill>
              </a:defRPr>
            </a:lvl9pPr>
          </a:lstStyle>
          <a:p>
            <a:endParaRPr/>
          </a:p>
        </p:txBody>
      </p:sp>
      <p:sp>
        <p:nvSpPr>
          <p:cNvPr id="613" name="Google Shape;613;p76"/>
          <p:cNvSpPr txBox="1">
            <a:spLocks noGrp="1"/>
          </p:cNvSpPr>
          <p:nvPr>
            <p:ph type="ctrTitle"/>
          </p:nvPr>
        </p:nvSpPr>
        <p:spPr>
          <a:xfrm>
            <a:off x="1527048" y="3383280"/>
            <a:ext cx="7745100" cy="2203800"/>
          </a:xfrm>
          <a:prstGeom prst="rect">
            <a:avLst/>
          </a:prstGeom>
        </p:spPr>
        <p:txBody>
          <a:bodyPr spcFirstLastPara="1" wrap="square" lIns="0" tIns="0" rIns="0" bIns="0" anchor="b" anchorCtr="0">
            <a:noAutofit/>
          </a:bodyPr>
          <a:lstStyle>
            <a:lvl1pPr lvl="0">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1pPr>
            <a:lvl2pPr lvl="1">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2pPr>
            <a:lvl3pPr lvl="2">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3pPr>
            <a:lvl4pPr lvl="3">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4pPr>
            <a:lvl5pPr lvl="4">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5pPr>
            <a:lvl6pPr lvl="5">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6pPr>
            <a:lvl7pPr lvl="6">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7pPr>
            <a:lvl8pPr lvl="7">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8pPr>
            <a:lvl9pPr lvl="8">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9pPr>
          </a:lstStyle>
          <a:p>
            <a:endParaRPr/>
          </a:p>
        </p:txBody>
      </p:sp>
      <p:sp>
        <p:nvSpPr>
          <p:cNvPr id="614" name="Google Shape;614;p76"/>
          <p:cNvSpPr txBox="1">
            <a:spLocks noGrp="1"/>
          </p:cNvSpPr>
          <p:nvPr>
            <p:ph type="subTitle" idx="2"/>
          </p:nvPr>
        </p:nvSpPr>
        <p:spPr>
          <a:xfrm>
            <a:off x="1527103" y="5458968"/>
            <a:ext cx="77451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b="0">
                <a:solidFill>
                  <a:schemeClr val="accent4"/>
                </a:solidFill>
              </a:defRPr>
            </a:lvl1pPr>
            <a:lvl2pPr lvl="1">
              <a:lnSpc>
                <a:spcPct val="125000"/>
              </a:lnSpc>
              <a:spcBef>
                <a:spcPts val="0"/>
              </a:spcBef>
              <a:spcAft>
                <a:spcPts val="0"/>
              </a:spcAft>
              <a:buNone/>
              <a:defRPr sz="1800" b="0">
                <a:solidFill>
                  <a:schemeClr val="accent4"/>
                </a:solidFill>
              </a:defRPr>
            </a:lvl2pPr>
            <a:lvl3pPr lvl="2">
              <a:lnSpc>
                <a:spcPct val="125000"/>
              </a:lnSpc>
              <a:spcBef>
                <a:spcPts val="0"/>
              </a:spcBef>
              <a:spcAft>
                <a:spcPts val="0"/>
              </a:spcAft>
              <a:buNone/>
              <a:defRPr sz="1800" b="0">
                <a:solidFill>
                  <a:schemeClr val="accent4"/>
                </a:solidFill>
              </a:defRPr>
            </a:lvl3pPr>
            <a:lvl4pPr lvl="3">
              <a:lnSpc>
                <a:spcPct val="125000"/>
              </a:lnSpc>
              <a:spcBef>
                <a:spcPts val="0"/>
              </a:spcBef>
              <a:spcAft>
                <a:spcPts val="0"/>
              </a:spcAft>
              <a:buNone/>
              <a:defRPr sz="1800" b="0">
                <a:solidFill>
                  <a:schemeClr val="accent4"/>
                </a:solidFill>
              </a:defRPr>
            </a:lvl4pPr>
            <a:lvl5pPr lvl="4">
              <a:lnSpc>
                <a:spcPct val="125000"/>
              </a:lnSpc>
              <a:spcBef>
                <a:spcPts val="0"/>
              </a:spcBef>
              <a:spcAft>
                <a:spcPts val="0"/>
              </a:spcAft>
              <a:buNone/>
              <a:defRPr sz="1800" b="0">
                <a:solidFill>
                  <a:schemeClr val="accent4"/>
                </a:solidFill>
              </a:defRPr>
            </a:lvl5pPr>
            <a:lvl6pPr lvl="5">
              <a:lnSpc>
                <a:spcPct val="125000"/>
              </a:lnSpc>
              <a:spcBef>
                <a:spcPts val="0"/>
              </a:spcBef>
              <a:spcAft>
                <a:spcPts val="0"/>
              </a:spcAft>
              <a:buNone/>
              <a:defRPr sz="1800" b="0">
                <a:solidFill>
                  <a:schemeClr val="accent4"/>
                </a:solidFill>
              </a:defRPr>
            </a:lvl6pPr>
            <a:lvl7pPr lvl="6">
              <a:lnSpc>
                <a:spcPct val="125000"/>
              </a:lnSpc>
              <a:spcBef>
                <a:spcPts val="0"/>
              </a:spcBef>
              <a:spcAft>
                <a:spcPts val="0"/>
              </a:spcAft>
              <a:buNone/>
              <a:defRPr sz="1800" b="0">
                <a:solidFill>
                  <a:schemeClr val="accent4"/>
                </a:solidFill>
              </a:defRPr>
            </a:lvl7pPr>
            <a:lvl8pPr lvl="7">
              <a:lnSpc>
                <a:spcPct val="125000"/>
              </a:lnSpc>
              <a:spcBef>
                <a:spcPts val="0"/>
              </a:spcBef>
              <a:spcAft>
                <a:spcPts val="0"/>
              </a:spcAft>
              <a:buNone/>
              <a:defRPr sz="1800" b="0">
                <a:solidFill>
                  <a:schemeClr val="accent4"/>
                </a:solidFill>
              </a:defRPr>
            </a:lvl8pPr>
            <a:lvl9pPr lvl="8">
              <a:lnSpc>
                <a:spcPct val="125000"/>
              </a:lnSpc>
              <a:spcBef>
                <a:spcPts val="0"/>
              </a:spcBef>
              <a:spcAft>
                <a:spcPts val="0"/>
              </a:spcAft>
              <a:buNone/>
              <a:defRPr sz="1800" b="0">
                <a:solidFill>
                  <a:schemeClr val="accent4"/>
                </a:solidFill>
              </a:defRPr>
            </a:lvl9pPr>
          </a:lstStyle>
          <a:p>
            <a:endParaRPr/>
          </a:p>
        </p:txBody>
      </p:sp>
      <p:sp>
        <p:nvSpPr>
          <p:cNvPr id="615" name="Google Shape;615;p76"/>
          <p:cNvSpPr txBox="1">
            <a:spLocks noGrp="1"/>
          </p:cNvSpPr>
          <p:nvPr>
            <p:ph type="subTitle" idx="3"/>
          </p:nvPr>
        </p:nvSpPr>
        <p:spPr>
          <a:xfrm>
            <a:off x="429765" y="9442550"/>
            <a:ext cx="70410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solidFill>
                  <a:schemeClr val="accent4"/>
                </a:solidFill>
              </a:defRPr>
            </a:lvl1pPr>
            <a:lvl2pPr lvl="1">
              <a:lnSpc>
                <a:spcPct val="100000"/>
              </a:lnSpc>
              <a:spcBef>
                <a:spcPts val="0"/>
              </a:spcBef>
              <a:spcAft>
                <a:spcPts val="0"/>
              </a:spcAft>
              <a:buNone/>
              <a:defRPr sz="1400" b="0">
                <a:solidFill>
                  <a:schemeClr val="accent4"/>
                </a:solidFill>
              </a:defRPr>
            </a:lvl2pPr>
            <a:lvl3pPr lvl="2">
              <a:lnSpc>
                <a:spcPct val="100000"/>
              </a:lnSpc>
              <a:spcBef>
                <a:spcPts val="0"/>
              </a:spcBef>
              <a:spcAft>
                <a:spcPts val="0"/>
              </a:spcAft>
              <a:buNone/>
              <a:defRPr sz="1400" b="0">
                <a:solidFill>
                  <a:schemeClr val="accent4"/>
                </a:solidFill>
              </a:defRPr>
            </a:lvl3pPr>
            <a:lvl4pPr lvl="3">
              <a:lnSpc>
                <a:spcPct val="100000"/>
              </a:lnSpc>
              <a:spcBef>
                <a:spcPts val="0"/>
              </a:spcBef>
              <a:spcAft>
                <a:spcPts val="0"/>
              </a:spcAft>
              <a:buNone/>
              <a:defRPr sz="1400" b="0">
                <a:solidFill>
                  <a:schemeClr val="accent4"/>
                </a:solidFill>
              </a:defRPr>
            </a:lvl4pPr>
            <a:lvl5pPr lvl="4">
              <a:lnSpc>
                <a:spcPct val="100000"/>
              </a:lnSpc>
              <a:spcBef>
                <a:spcPts val="0"/>
              </a:spcBef>
              <a:spcAft>
                <a:spcPts val="0"/>
              </a:spcAft>
              <a:buNone/>
              <a:defRPr sz="1400" b="0">
                <a:solidFill>
                  <a:schemeClr val="accent4"/>
                </a:solidFill>
              </a:defRPr>
            </a:lvl5pPr>
            <a:lvl6pPr lvl="5">
              <a:lnSpc>
                <a:spcPct val="100000"/>
              </a:lnSpc>
              <a:spcBef>
                <a:spcPts val="0"/>
              </a:spcBef>
              <a:spcAft>
                <a:spcPts val="0"/>
              </a:spcAft>
              <a:buNone/>
              <a:defRPr sz="1400" b="0">
                <a:solidFill>
                  <a:schemeClr val="accent4"/>
                </a:solidFill>
              </a:defRPr>
            </a:lvl6pPr>
            <a:lvl7pPr lvl="6">
              <a:lnSpc>
                <a:spcPct val="100000"/>
              </a:lnSpc>
              <a:spcBef>
                <a:spcPts val="0"/>
              </a:spcBef>
              <a:spcAft>
                <a:spcPts val="0"/>
              </a:spcAft>
              <a:buNone/>
              <a:defRPr sz="1400" b="0">
                <a:solidFill>
                  <a:schemeClr val="accent4"/>
                </a:solidFill>
              </a:defRPr>
            </a:lvl7pPr>
            <a:lvl8pPr lvl="7">
              <a:lnSpc>
                <a:spcPct val="100000"/>
              </a:lnSpc>
              <a:spcBef>
                <a:spcPts val="0"/>
              </a:spcBef>
              <a:spcAft>
                <a:spcPts val="0"/>
              </a:spcAft>
              <a:buNone/>
              <a:defRPr sz="1400" b="0">
                <a:solidFill>
                  <a:schemeClr val="accent4"/>
                </a:solidFill>
              </a:defRPr>
            </a:lvl8pPr>
            <a:lvl9pPr lvl="8">
              <a:lnSpc>
                <a:spcPct val="100000"/>
              </a:lnSpc>
              <a:spcBef>
                <a:spcPts val="0"/>
              </a:spcBef>
              <a:spcAft>
                <a:spcPts val="0"/>
              </a:spcAft>
              <a:buNone/>
              <a:defRPr sz="1400" b="0">
                <a:solidFill>
                  <a:schemeClr val="accent4"/>
                </a:solidFill>
              </a:defRPr>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71_Stats (Half)">
  <p:cSld name="TITLE_1_2_6">
    <p:bg>
      <p:bgPr>
        <a:solidFill>
          <a:schemeClr val="dk1"/>
        </a:solidFill>
        <a:effectLst/>
      </p:bgPr>
    </p:bg>
    <p:spTree>
      <p:nvGrpSpPr>
        <p:cNvPr id="1" name="Shape 616"/>
        <p:cNvGrpSpPr/>
        <p:nvPr/>
      </p:nvGrpSpPr>
      <p:grpSpPr>
        <a:xfrm>
          <a:off x="0" y="0"/>
          <a:ext cx="0" cy="0"/>
          <a:chOff x="0" y="0"/>
          <a:chExt cx="0" cy="0"/>
        </a:xfrm>
      </p:grpSpPr>
      <p:sp>
        <p:nvSpPr>
          <p:cNvPr id="617" name="Google Shape;617;p77"/>
          <p:cNvSpPr txBox="1">
            <a:spLocks noGrp="1"/>
          </p:cNvSpPr>
          <p:nvPr>
            <p:ph type="subTitle" idx="1"/>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solidFill>
                  <a:schemeClr val="accent4"/>
                </a:solidFill>
              </a:defRPr>
            </a:lvl1pPr>
            <a:lvl2pPr lvl="1">
              <a:lnSpc>
                <a:spcPct val="120000"/>
              </a:lnSpc>
              <a:spcBef>
                <a:spcPts val="0"/>
              </a:spcBef>
              <a:spcAft>
                <a:spcPts val="0"/>
              </a:spcAft>
              <a:buNone/>
              <a:defRPr sz="1800">
                <a:solidFill>
                  <a:schemeClr val="accent4"/>
                </a:solidFill>
              </a:defRPr>
            </a:lvl2pPr>
            <a:lvl3pPr lvl="2">
              <a:lnSpc>
                <a:spcPct val="120000"/>
              </a:lnSpc>
              <a:spcBef>
                <a:spcPts val="0"/>
              </a:spcBef>
              <a:spcAft>
                <a:spcPts val="0"/>
              </a:spcAft>
              <a:buNone/>
              <a:defRPr sz="1800">
                <a:solidFill>
                  <a:schemeClr val="accent4"/>
                </a:solidFill>
              </a:defRPr>
            </a:lvl3pPr>
            <a:lvl4pPr lvl="3">
              <a:lnSpc>
                <a:spcPct val="120000"/>
              </a:lnSpc>
              <a:spcBef>
                <a:spcPts val="0"/>
              </a:spcBef>
              <a:spcAft>
                <a:spcPts val="0"/>
              </a:spcAft>
              <a:buNone/>
              <a:defRPr sz="1800">
                <a:solidFill>
                  <a:schemeClr val="accent4"/>
                </a:solidFill>
              </a:defRPr>
            </a:lvl4pPr>
            <a:lvl5pPr lvl="4">
              <a:lnSpc>
                <a:spcPct val="120000"/>
              </a:lnSpc>
              <a:spcBef>
                <a:spcPts val="0"/>
              </a:spcBef>
              <a:spcAft>
                <a:spcPts val="0"/>
              </a:spcAft>
              <a:buNone/>
              <a:defRPr sz="1800">
                <a:solidFill>
                  <a:schemeClr val="accent4"/>
                </a:solidFill>
              </a:defRPr>
            </a:lvl5pPr>
            <a:lvl6pPr lvl="5">
              <a:lnSpc>
                <a:spcPct val="120000"/>
              </a:lnSpc>
              <a:spcBef>
                <a:spcPts val="0"/>
              </a:spcBef>
              <a:spcAft>
                <a:spcPts val="0"/>
              </a:spcAft>
              <a:buNone/>
              <a:defRPr sz="1800">
                <a:solidFill>
                  <a:schemeClr val="accent4"/>
                </a:solidFill>
              </a:defRPr>
            </a:lvl6pPr>
            <a:lvl7pPr lvl="6">
              <a:lnSpc>
                <a:spcPct val="120000"/>
              </a:lnSpc>
              <a:spcBef>
                <a:spcPts val="0"/>
              </a:spcBef>
              <a:spcAft>
                <a:spcPts val="0"/>
              </a:spcAft>
              <a:buNone/>
              <a:defRPr sz="1800">
                <a:solidFill>
                  <a:schemeClr val="accent4"/>
                </a:solidFill>
              </a:defRPr>
            </a:lvl7pPr>
            <a:lvl8pPr lvl="7">
              <a:lnSpc>
                <a:spcPct val="120000"/>
              </a:lnSpc>
              <a:spcBef>
                <a:spcPts val="0"/>
              </a:spcBef>
              <a:spcAft>
                <a:spcPts val="0"/>
              </a:spcAft>
              <a:buNone/>
              <a:defRPr sz="1800">
                <a:solidFill>
                  <a:schemeClr val="accent4"/>
                </a:solidFill>
              </a:defRPr>
            </a:lvl8pPr>
            <a:lvl9pPr lvl="8">
              <a:lnSpc>
                <a:spcPct val="120000"/>
              </a:lnSpc>
              <a:spcBef>
                <a:spcPts val="0"/>
              </a:spcBef>
              <a:spcAft>
                <a:spcPts val="0"/>
              </a:spcAft>
              <a:buNone/>
              <a:defRPr sz="1800">
                <a:solidFill>
                  <a:schemeClr val="accent4"/>
                </a:solidFill>
              </a:defRPr>
            </a:lvl9pPr>
          </a:lstStyle>
          <a:p>
            <a:endParaRPr/>
          </a:p>
        </p:txBody>
      </p:sp>
      <p:sp>
        <p:nvSpPr>
          <p:cNvPr id="618" name="Google Shape;618;p77"/>
          <p:cNvSpPr txBox="1">
            <a:spLocks noGrp="1"/>
          </p:cNvSpPr>
          <p:nvPr>
            <p:ph type="ctrTitle"/>
          </p:nvPr>
        </p:nvSpPr>
        <p:spPr>
          <a:xfrm>
            <a:off x="1527048" y="2468875"/>
            <a:ext cx="7745100" cy="1476000"/>
          </a:xfrm>
          <a:prstGeom prst="rect">
            <a:avLst/>
          </a:prstGeom>
        </p:spPr>
        <p:txBody>
          <a:bodyPr spcFirstLastPara="1" wrap="square" lIns="0" tIns="0" rIns="0" bIns="0" anchor="b" anchorCtr="0">
            <a:noAutofit/>
          </a:bodyPr>
          <a:lstStyle>
            <a:lvl1pPr lvl="0">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1pPr>
            <a:lvl2pPr lvl="1">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2pPr>
            <a:lvl3pPr lvl="2">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3pPr>
            <a:lvl4pPr lvl="3">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4pPr>
            <a:lvl5pPr lvl="4">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5pPr>
            <a:lvl6pPr lvl="5">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6pPr>
            <a:lvl7pPr lvl="6">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7pPr>
            <a:lvl8pPr lvl="7">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8pPr>
            <a:lvl9pPr lvl="8">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9pPr>
          </a:lstStyle>
          <a:p>
            <a:endParaRPr/>
          </a:p>
        </p:txBody>
      </p:sp>
      <p:sp>
        <p:nvSpPr>
          <p:cNvPr id="619" name="Google Shape;619;p77"/>
          <p:cNvSpPr txBox="1">
            <a:spLocks noGrp="1"/>
          </p:cNvSpPr>
          <p:nvPr>
            <p:ph type="subTitle" idx="2"/>
          </p:nvPr>
        </p:nvSpPr>
        <p:spPr>
          <a:xfrm>
            <a:off x="1527103" y="3970971"/>
            <a:ext cx="77451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b="0">
                <a:solidFill>
                  <a:schemeClr val="accent4"/>
                </a:solidFill>
              </a:defRPr>
            </a:lvl1pPr>
            <a:lvl2pPr lvl="1">
              <a:lnSpc>
                <a:spcPct val="125000"/>
              </a:lnSpc>
              <a:spcBef>
                <a:spcPts val="0"/>
              </a:spcBef>
              <a:spcAft>
                <a:spcPts val="0"/>
              </a:spcAft>
              <a:buNone/>
              <a:defRPr sz="1800" b="0">
                <a:solidFill>
                  <a:schemeClr val="accent4"/>
                </a:solidFill>
              </a:defRPr>
            </a:lvl2pPr>
            <a:lvl3pPr lvl="2">
              <a:lnSpc>
                <a:spcPct val="125000"/>
              </a:lnSpc>
              <a:spcBef>
                <a:spcPts val="0"/>
              </a:spcBef>
              <a:spcAft>
                <a:spcPts val="0"/>
              </a:spcAft>
              <a:buNone/>
              <a:defRPr sz="1800" b="0">
                <a:solidFill>
                  <a:schemeClr val="accent4"/>
                </a:solidFill>
              </a:defRPr>
            </a:lvl3pPr>
            <a:lvl4pPr lvl="3">
              <a:lnSpc>
                <a:spcPct val="125000"/>
              </a:lnSpc>
              <a:spcBef>
                <a:spcPts val="0"/>
              </a:spcBef>
              <a:spcAft>
                <a:spcPts val="0"/>
              </a:spcAft>
              <a:buNone/>
              <a:defRPr sz="1800" b="0">
                <a:solidFill>
                  <a:schemeClr val="accent4"/>
                </a:solidFill>
              </a:defRPr>
            </a:lvl4pPr>
            <a:lvl5pPr lvl="4">
              <a:lnSpc>
                <a:spcPct val="125000"/>
              </a:lnSpc>
              <a:spcBef>
                <a:spcPts val="0"/>
              </a:spcBef>
              <a:spcAft>
                <a:spcPts val="0"/>
              </a:spcAft>
              <a:buNone/>
              <a:defRPr sz="1800" b="0">
                <a:solidFill>
                  <a:schemeClr val="accent4"/>
                </a:solidFill>
              </a:defRPr>
            </a:lvl5pPr>
            <a:lvl6pPr lvl="5">
              <a:lnSpc>
                <a:spcPct val="125000"/>
              </a:lnSpc>
              <a:spcBef>
                <a:spcPts val="0"/>
              </a:spcBef>
              <a:spcAft>
                <a:spcPts val="0"/>
              </a:spcAft>
              <a:buNone/>
              <a:defRPr sz="1800" b="0">
                <a:solidFill>
                  <a:schemeClr val="accent4"/>
                </a:solidFill>
              </a:defRPr>
            </a:lvl6pPr>
            <a:lvl7pPr lvl="6">
              <a:lnSpc>
                <a:spcPct val="125000"/>
              </a:lnSpc>
              <a:spcBef>
                <a:spcPts val="0"/>
              </a:spcBef>
              <a:spcAft>
                <a:spcPts val="0"/>
              </a:spcAft>
              <a:buNone/>
              <a:defRPr sz="1800" b="0">
                <a:solidFill>
                  <a:schemeClr val="accent4"/>
                </a:solidFill>
              </a:defRPr>
            </a:lvl7pPr>
            <a:lvl8pPr lvl="7">
              <a:lnSpc>
                <a:spcPct val="125000"/>
              </a:lnSpc>
              <a:spcBef>
                <a:spcPts val="0"/>
              </a:spcBef>
              <a:spcAft>
                <a:spcPts val="0"/>
              </a:spcAft>
              <a:buNone/>
              <a:defRPr sz="1800" b="0">
                <a:solidFill>
                  <a:schemeClr val="accent4"/>
                </a:solidFill>
              </a:defRPr>
            </a:lvl8pPr>
            <a:lvl9pPr lvl="8">
              <a:lnSpc>
                <a:spcPct val="125000"/>
              </a:lnSpc>
              <a:spcBef>
                <a:spcPts val="0"/>
              </a:spcBef>
              <a:spcAft>
                <a:spcPts val="0"/>
              </a:spcAft>
              <a:buNone/>
              <a:defRPr sz="1800" b="0">
                <a:solidFill>
                  <a:schemeClr val="accent4"/>
                </a:solidFill>
              </a:defRPr>
            </a:lvl9pPr>
          </a:lstStyle>
          <a:p>
            <a:endParaRPr/>
          </a:p>
        </p:txBody>
      </p:sp>
      <p:sp>
        <p:nvSpPr>
          <p:cNvPr id="620" name="Google Shape;620;p77"/>
          <p:cNvSpPr txBox="1">
            <a:spLocks noGrp="1"/>
          </p:cNvSpPr>
          <p:nvPr>
            <p:ph type="subTitle" idx="3"/>
          </p:nvPr>
        </p:nvSpPr>
        <p:spPr>
          <a:xfrm>
            <a:off x="429765" y="9442550"/>
            <a:ext cx="70410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solidFill>
                  <a:schemeClr val="accent4"/>
                </a:solidFill>
              </a:defRPr>
            </a:lvl1pPr>
            <a:lvl2pPr lvl="1">
              <a:lnSpc>
                <a:spcPct val="100000"/>
              </a:lnSpc>
              <a:spcBef>
                <a:spcPts val="0"/>
              </a:spcBef>
              <a:spcAft>
                <a:spcPts val="0"/>
              </a:spcAft>
              <a:buNone/>
              <a:defRPr sz="1400" b="0">
                <a:solidFill>
                  <a:schemeClr val="accent4"/>
                </a:solidFill>
              </a:defRPr>
            </a:lvl2pPr>
            <a:lvl3pPr lvl="2">
              <a:lnSpc>
                <a:spcPct val="100000"/>
              </a:lnSpc>
              <a:spcBef>
                <a:spcPts val="0"/>
              </a:spcBef>
              <a:spcAft>
                <a:spcPts val="0"/>
              </a:spcAft>
              <a:buNone/>
              <a:defRPr sz="1400" b="0">
                <a:solidFill>
                  <a:schemeClr val="accent4"/>
                </a:solidFill>
              </a:defRPr>
            </a:lvl3pPr>
            <a:lvl4pPr lvl="3">
              <a:lnSpc>
                <a:spcPct val="100000"/>
              </a:lnSpc>
              <a:spcBef>
                <a:spcPts val="0"/>
              </a:spcBef>
              <a:spcAft>
                <a:spcPts val="0"/>
              </a:spcAft>
              <a:buNone/>
              <a:defRPr sz="1400" b="0">
                <a:solidFill>
                  <a:schemeClr val="accent4"/>
                </a:solidFill>
              </a:defRPr>
            </a:lvl4pPr>
            <a:lvl5pPr lvl="4">
              <a:lnSpc>
                <a:spcPct val="100000"/>
              </a:lnSpc>
              <a:spcBef>
                <a:spcPts val="0"/>
              </a:spcBef>
              <a:spcAft>
                <a:spcPts val="0"/>
              </a:spcAft>
              <a:buNone/>
              <a:defRPr sz="1400" b="0">
                <a:solidFill>
                  <a:schemeClr val="accent4"/>
                </a:solidFill>
              </a:defRPr>
            </a:lvl5pPr>
            <a:lvl6pPr lvl="5">
              <a:lnSpc>
                <a:spcPct val="100000"/>
              </a:lnSpc>
              <a:spcBef>
                <a:spcPts val="0"/>
              </a:spcBef>
              <a:spcAft>
                <a:spcPts val="0"/>
              </a:spcAft>
              <a:buNone/>
              <a:defRPr sz="1400" b="0">
                <a:solidFill>
                  <a:schemeClr val="accent4"/>
                </a:solidFill>
              </a:defRPr>
            </a:lvl6pPr>
            <a:lvl7pPr lvl="6">
              <a:lnSpc>
                <a:spcPct val="100000"/>
              </a:lnSpc>
              <a:spcBef>
                <a:spcPts val="0"/>
              </a:spcBef>
              <a:spcAft>
                <a:spcPts val="0"/>
              </a:spcAft>
              <a:buNone/>
              <a:defRPr sz="1400" b="0">
                <a:solidFill>
                  <a:schemeClr val="accent4"/>
                </a:solidFill>
              </a:defRPr>
            </a:lvl7pPr>
            <a:lvl8pPr lvl="7">
              <a:lnSpc>
                <a:spcPct val="100000"/>
              </a:lnSpc>
              <a:spcBef>
                <a:spcPts val="0"/>
              </a:spcBef>
              <a:spcAft>
                <a:spcPts val="0"/>
              </a:spcAft>
              <a:buNone/>
              <a:defRPr sz="1400" b="0">
                <a:solidFill>
                  <a:schemeClr val="accent4"/>
                </a:solidFill>
              </a:defRPr>
            </a:lvl8pPr>
            <a:lvl9pPr lvl="8">
              <a:lnSpc>
                <a:spcPct val="100000"/>
              </a:lnSpc>
              <a:spcBef>
                <a:spcPts val="0"/>
              </a:spcBef>
              <a:spcAft>
                <a:spcPts val="0"/>
              </a:spcAft>
              <a:buNone/>
              <a:defRPr sz="1400" b="0">
                <a:solidFill>
                  <a:schemeClr val="accent4"/>
                </a:solidFill>
              </a:defRPr>
            </a:lvl9pPr>
          </a:lstStyle>
          <a:p>
            <a:endParaRPr/>
          </a:p>
        </p:txBody>
      </p:sp>
      <p:sp>
        <p:nvSpPr>
          <p:cNvPr id="621" name="Google Shape;621;p77"/>
          <p:cNvSpPr txBox="1">
            <a:spLocks noGrp="1"/>
          </p:cNvSpPr>
          <p:nvPr>
            <p:ph type="ctrTitle" idx="4"/>
          </p:nvPr>
        </p:nvSpPr>
        <p:spPr>
          <a:xfrm>
            <a:off x="1527048" y="5361701"/>
            <a:ext cx="7745100" cy="1476000"/>
          </a:xfrm>
          <a:prstGeom prst="rect">
            <a:avLst/>
          </a:prstGeom>
        </p:spPr>
        <p:txBody>
          <a:bodyPr spcFirstLastPara="1" wrap="square" lIns="0" tIns="0" rIns="0" bIns="0" anchor="b" anchorCtr="0">
            <a:noAutofit/>
          </a:bodyPr>
          <a:lstStyle>
            <a:lvl1pPr lvl="0">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1pPr>
            <a:lvl2pPr lvl="1">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2pPr>
            <a:lvl3pPr lvl="2">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3pPr>
            <a:lvl4pPr lvl="3">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4pPr>
            <a:lvl5pPr lvl="4">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5pPr>
            <a:lvl6pPr lvl="5">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6pPr>
            <a:lvl7pPr lvl="6">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7pPr>
            <a:lvl8pPr lvl="7">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8pPr>
            <a:lvl9pPr lvl="8">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9pPr>
          </a:lstStyle>
          <a:p>
            <a:endParaRPr/>
          </a:p>
        </p:txBody>
      </p:sp>
      <p:sp>
        <p:nvSpPr>
          <p:cNvPr id="622" name="Google Shape;622;p77"/>
          <p:cNvSpPr txBox="1">
            <a:spLocks noGrp="1"/>
          </p:cNvSpPr>
          <p:nvPr>
            <p:ph type="subTitle" idx="5"/>
          </p:nvPr>
        </p:nvSpPr>
        <p:spPr>
          <a:xfrm>
            <a:off x="1527103" y="6864100"/>
            <a:ext cx="77451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b="0">
                <a:solidFill>
                  <a:schemeClr val="accent4"/>
                </a:solidFill>
              </a:defRPr>
            </a:lvl1pPr>
            <a:lvl2pPr lvl="1">
              <a:lnSpc>
                <a:spcPct val="125000"/>
              </a:lnSpc>
              <a:spcBef>
                <a:spcPts val="0"/>
              </a:spcBef>
              <a:spcAft>
                <a:spcPts val="0"/>
              </a:spcAft>
              <a:buNone/>
              <a:defRPr sz="1800" b="0">
                <a:solidFill>
                  <a:schemeClr val="accent4"/>
                </a:solidFill>
              </a:defRPr>
            </a:lvl2pPr>
            <a:lvl3pPr lvl="2">
              <a:lnSpc>
                <a:spcPct val="125000"/>
              </a:lnSpc>
              <a:spcBef>
                <a:spcPts val="0"/>
              </a:spcBef>
              <a:spcAft>
                <a:spcPts val="0"/>
              </a:spcAft>
              <a:buNone/>
              <a:defRPr sz="1800" b="0">
                <a:solidFill>
                  <a:schemeClr val="accent4"/>
                </a:solidFill>
              </a:defRPr>
            </a:lvl3pPr>
            <a:lvl4pPr lvl="3">
              <a:lnSpc>
                <a:spcPct val="125000"/>
              </a:lnSpc>
              <a:spcBef>
                <a:spcPts val="0"/>
              </a:spcBef>
              <a:spcAft>
                <a:spcPts val="0"/>
              </a:spcAft>
              <a:buNone/>
              <a:defRPr sz="1800" b="0">
                <a:solidFill>
                  <a:schemeClr val="accent4"/>
                </a:solidFill>
              </a:defRPr>
            </a:lvl4pPr>
            <a:lvl5pPr lvl="4">
              <a:lnSpc>
                <a:spcPct val="125000"/>
              </a:lnSpc>
              <a:spcBef>
                <a:spcPts val="0"/>
              </a:spcBef>
              <a:spcAft>
                <a:spcPts val="0"/>
              </a:spcAft>
              <a:buNone/>
              <a:defRPr sz="1800" b="0">
                <a:solidFill>
                  <a:schemeClr val="accent4"/>
                </a:solidFill>
              </a:defRPr>
            </a:lvl5pPr>
            <a:lvl6pPr lvl="5">
              <a:lnSpc>
                <a:spcPct val="125000"/>
              </a:lnSpc>
              <a:spcBef>
                <a:spcPts val="0"/>
              </a:spcBef>
              <a:spcAft>
                <a:spcPts val="0"/>
              </a:spcAft>
              <a:buNone/>
              <a:defRPr sz="1800" b="0">
                <a:solidFill>
                  <a:schemeClr val="accent4"/>
                </a:solidFill>
              </a:defRPr>
            </a:lvl6pPr>
            <a:lvl7pPr lvl="6">
              <a:lnSpc>
                <a:spcPct val="125000"/>
              </a:lnSpc>
              <a:spcBef>
                <a:spcPts val="0"/>
              </a:spcBef>
              <a:spcAft>
                <a:spcPts val="0"/>
              </a:spcAft>
              <a:buNone/>
              <a:defRPr sz="1800" b="0">
                <a:solidFill>
                  <a:schemeClr val="accent4"/>
                </a:solidFill>
              </a:defRPr>
            </a:lvl7pPr>
            <a:lvl8pPr lvl="7">
              <a:lnSpc>
                <a:spcPct val="125000"/>
              </a:lnSpc>
              <a:spcBef>
                <a:spcPts val="0"/>
              </a:spcBef>
              <a:spcAft>
                <a:spcPts val="0"/>
              </a:spcAft>
              <a:buNone/>
              <a:defRPr sz="1800" b="0">
                <a:solidFill>
                  <a:schemeClr val="accent4"/>
                </a:solidFill>
              </a:defRPr>
            </a:lvl8pPr>
            <a:lvl9pPr lvl="8">
              <a:lnSpc>
                <a:spcPct val="125000"/>
              </a:lnSpc>
              <a:spcBef>
                <a:spcPts val="0"/>
              </a:spcBef>
              <a:spcAft>
                <a:spcPts val="0"/>
              </a:spcAft>
              <a:buNone/>
              <a:defRPr sz="1800" b="0">
                <a:solidFill>
                  <a:schemeClr val="accent4"/>
                </a:solidFill>
              </a:defRPr>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74_Stat (Third)">
  <p:cSld name="TITLE_1_2_2_1_2">
    <p:bg>
      <p:bgPr>
        <a:solidFill>
          <a:schemeClr val="dk1"/>
        </a:solidFill>
        <a:effectLst/>
      </p:bgPr>
    </p:bg>
    <p:spTree>
      <p:nvGrpSpPr>
        <p:cNvPr id="1" name="Shape 623"/>
        <p:cNvGrpSpPr/>
        <p:nvPr/>
      </p:nvGrpSpPr>
      <p:grpSpPr>
        <a:xfrm>
          <a:off x="0" y="0"/>
          <a:ext cx="0" cy="0"/>
          <a:chOff x="0" y="0"/>
          <a:chExt cx="0" cy="0"/>
        </a:xfrm>
      </p:grpSpPr>
      <p:sp>
        <p:nvSpPr>
          <p:cNvPr id="624" name="Google Shape;624;p78"/>
          <p:cNvSpPr txBox="1">
            <a:spLocks noGrp="1"/>
          </p:cNvSpPr>
          <p:nvPr>
            <p:ph type="subTitle" idx="1"/>
          </p:nvPr>
        </p:nvSpPr>
        <p:spPr>
          <a:xfrm>
            <a:off x="429768" y="429768"/>
            <a:ext cx="49287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solidFill>
                  <a:schemeClr val="accent4"/>
                </a:solidFill>
              </a:defRPr>
            </a:lvl1pPr>
            <a:lvl2pPr lvl="1">
              <a:lnSpc>
                <a:spcPct val="120000"/>
              </a:lnSpc>
              <a:spcBef>
                <a:spcPts val="0"/>
              </a:spcBef>
              <a:spcAft>
                <a:spcPts val="0"/>
              </a:spcAft>
              <a:buNone/>
              <a:defRPr sz="1800">
                <a:solidFill>
                  <a:schemeClr val="accent4"/>
                </a:solidFill>
              </a:defRPr>
            </a:lvl2pPr>
            <a:lvl3pPr lvl="2">
              <a:lnSpc>
                <a:spcPct val="120000"/>
              </a:lnSpc>
              <a:spcBef>
                <a:spcPts val="0"/>
              </a:spcBef>
              <a:spcAft>
                <a:spcPts val="0"/>
              </a:spcAft>
              <a:buNone/>
              <a:defRPr sz="1800">
                <a:solidFill>
                  <a:schemeClr val="accent4"/>
                </a:solidFill>
              </a:defRPr>
            </a:lvl3pPr>
            <a:lvl4pPr lvl="3">
              <a:lnSpc>
                <a:spcPct val="120000"/>
              </a:lnSpc>
              <a:spcBef>
                <a:spcPts val="0"/>
              </a:spcBef>
              <a:spcAft>
                <a:spcPts val="0"/>
              </a:spcAft>
              <a:buNone/>
              <a:defRPr sz="1800">
                <a:solidFill>
                  <a:schemeClr val="accent4"/>
                </a:solidFill>
              </a:defRPr>
            </a:lvl4pPr>
            <a:lvl5pPr lvl="4">
              <a:lnSpc>
                <a:spcPct val="120000"/>
              </a:lnSpc>
              <a:spcBef>
                <a:spcPts val="0"/>
              </a:spcBef>
              <a:spcAft>
                <a:spcPts val="0"/>
              </a:spcAft>
              <a:buNone/>
              <a:defRPr sz="1800">
                <a:solidFill>
                  <a:schemeClr val="accent4"/>
                </a:solidFill>
              </a:defRPr>
            </a:lvl5pPr>
            <a:lvl6pPr lvl="5">
              <a:lnSpc>
                <a:spcPct val="120000"/>
              </a:lnSpc>
              <a:spcBef>
                <a:spcPts val="0"/>
              </a:spcBef>
              <a:spcAft>
                <a:spcPts val="0"/>
              </a:spcAft>
              <a:buNone/>
              <a:defRPr sz="1800">
                <a:solidFill>
                  <a:schemeClr val="accent4"/>
                </a:solidFill>
              </a:defRPr>
            </a:lvl6pPr>
            <a:lvl7pPr lvl="6">
              <a:lnSpc>
                <a:spcPct val="120000"/>
              </a:lnSpc>
              <a:spcBef>
                <a:spcPts val="0"/>
              </a:spcBef>
              <a:spcAft>
                <a:spcPts val="0"/>
              </a:spcAft>
              <a:buNone/>
              <a:defRPr sz="1800">
                <a:solidFill>
                  <a:schemeClr val="accent4"/>
                </a:solidFill>
              </a:defRPr>
            </a:lvl7pPr>
            <a:lvl8pPr lvl="7">
              <a:lnSpc>
                <a:spcPct val="120000"/>
              </a:lnSpc>
              <a:spcBef>
                <a:spcPts val="0"/>
              </a:spcBef>
              <a:spcAft>
                <a:spcPts val="0"/>
              </a:spcAft>
              <a:buNone/>
              <a:defRPr sz="1800">
                <a:solidFill>
                  <a:schemeClr val="accent4"/>
                </a:solidFill>
              </a:defRPr>
            </a:lvl8pPr>
            <a:lvl9pPr lvl="8">
              <a:lnSpc>
                <a:spcPct val="120000"/>
              </a:lnSpc>
              <a:spcBef>
                <a:spcPts val="0"/>
              </a:spcBef>
              <a:spcAft>
                <a:spcPts val="0"/>
              </a:spcAft>
              <a:buNone/>
              <a:defRPr sz="1800">
                <a:solidFill>
                  <a:schemeClr val="accent4"/>
                </a:solidFill>
              </a:defRPr>
            </a:lvl9pPr>
          </a:lstStyle>
          <a:p>
            <a:endParaRPr/>
          </a:p>
        </p:txBody>
      </p:sp>
      <p:sp>
        <p:nvSpPr>
          <p:cNvPr id="625" name="Google Shape;625;p78"/>
          <p:cNvSpPr txBox="1">
            <a:spLocks noGrp="1"/>
          </p:cNvSpPr>
          <p:nvPr>
            <p:ph type="ctrTitle"/>
          </p:nvPr>
        </p:nvSpPr>
        <p:spPr>
          <a:xfrm>
            <a:off x="777240" y="3383280"/>
            <a:ext cx="4928700" cy="2203800"/>
          </a:xfrm>
          <a:prstGeom prst="rect">
            <a:avLst/>
          </a:prstGeom>
        </p:spPr>
        <p:txBody>
          <a:bodyPr spcFirstLastPara="1" wrap="square" lIns="0" tIns="0" rIns="0" bIns="0" anchor="b" anchorCtr="0">
            <a:noAutofit/>
          </a:bodyPr>
          <a:lstStyle>
            <a:lvl1pPr lvl="0">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1pPr>
            <a:lvl2pPr lvl="1">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2pPr>
            <a:lvl3pPr lvl="2">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3pPr>
            <a:lvl4pPr lvl="3">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4pPr>
            <a:lvl5pPr lvl="4">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5pPr>
            <a:lvl6pPr lvl="5">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6pPr>
            <a:lvl7pPr lvl="6">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7pPr>
            <a:lvl8pPr lvl="7">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8pPr>
            <a:lvl9pPr lvl="8">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9pPr>
          </a:lstStyle>
          <a:p>
            <a:endParaRPr/>
          </a:p>
        </p:txBody>
      </p:sp>
      <p:sp>
        <p:nvSpPr>
          <p:cNvPr id="626" name="Google Shape;626;p78"/>
          <p:cNvSpPr txBox="1">
            <a:spLocks noGrp="1"/>
          </p:cNvSpPr>
          <p:nvPr>
            <p:ph type="subTitle" idx="2"/>
          </p:nvPr>
        </p:nvSpPr>
        <p:spPr>
          <a:xfrm>
            <a:off x="777275" y="5458968"/>
            <a:ext cx="49287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b="0">
                <a:solidFill>
                  <a:schemeClr val="accent4"/>
                </a:solidFill>
              </a:defRPr>
            </a:lvl1pPr>
            <a:lvl2pPr lvl="1">
              <a:lnSpc>
                <a:spcPct val="125000"/>
              </a:lnSpc>
              <a:spcBef>
                <a:spcPts val="0"/>
              </a:spcBef>
              <a:spcAft>
                <a:spcPts val="0"/>
              </a:spcAft>
              <a:buNone/>
              <a:defRPr sz="1800" b="0">
                <a:solidFill>
                  <a:schemeClr val="accent4"/>
                </a:solidFill>
              </a:defRPr>
            </a:lvl2pPr>
            <a:lvl3pPr lvl="2">
              <a:lnSpc>
                <a:spcPct val="125000"/>
              </a:lnSpc>
              <a:spcBef>
                <a:spcPts val="0"/>
              </a:spcBef>
              <a:spcAft>
                <a:spcPts val="0"/>
              </a:spcAft>
              <a:buNone/>
              <a:defRPr sz="1800" b="0">
                <a:solidFill>
                  <a:schemeClr val="accent4"/>
                </a:solidFill>
              </a:defRPr>
            </a:lvl3pPr>
            <a:lvl4pPr lvl="3">
              <a:lnSpc>
                <a:spcPct val="125000"/>
              </a:lnSpc>
              <a:spcBef>
                <a:spcPts val="0"/>
              </a:spcBef>
              <a:spcAft>
                <a:spcPts val="0"/>
              </a:spcAft>
              <a:buNone/>
              <a:defRPr sz="1800" b="0">
                <a:solidFill>
                  <a:schemeClr val="accent4"/>
                </a:solidFill>
              </a:defRPr>
            </a:lvl4pPr>
            <a:lvl5pPr lvl="4">
              <a:lnSpc>
                <a:spcPct val="125000"/>
              </a:lnSpc>
              <a:spcBef>
                <a:spcPts val="0"/>
              </a:spcBef>
              <a:spcAft>
                <a:spcPts val="0"/>
              </a:spcAft>
              <a:buNone/>
              <a:defRPr sz="1800" b="0">
                <a:solidFill>
                  <a:schemeClr val="accent4"/>
                </a:solidFill>
              </a:defRPr>
            </a:lvl5pPr>
            <a:lvl6pPr lvl="5">
              <a:lnSpc>
                <a:spcPct val="125000"/>
              </a:lnSpc>
              <a:spcBef>
                <a:spcPts val="0"/>
              </a:spcBef>
              <a:spcAft>
                <a:spcPts val="0"/>
              </a:spcAft>
              <a:buNone/>
              <a:defRPr sz="1800" b="0">
                <a:solidFill>
                  <a:schemeClr val="accent4"/>
                </a:solidFill>
              </a:defRPr>
            </a:lvl6pPr>
            <a:lvl7pPr lvl="6">
              <a:lnSpc>
                <a:spcPct val="125000"/>
              </a:lnSpc>
              <a:spcBef>
                <a:spcPts val="0"/>
              </a:spcBef>
              <a:spcAft>
                <a:spcPts val="0"/>
              </a:spcAft>
              <a:buNone/>
              <a:defRPr sz="1800" b="0">
                <a:solidFill>
                  <a:schemeClr val="accent4"/>
                </a:solidFill>
              </a:defRPr>
            </a:lvl7pPr>
            <a:lvl8pPr lvl="7">
              <a:lnSpc>
                <a:spcPct val="125000"/>
              </a:lnSpc>
              <a:spcBef>
                <a:spcPts val="0"/>
              </a:spcBef>
              <a:spcAft>
                <a:spcPts val="0"/>
              </a:spcAft>
              <a:buNone/>
              <a:defRPr sz="1800" b="0">
                <a:solidFill>
                  <a:schemeClr val="accent4"/>
                </a:solidFill>
              </a:defRPr>
            </a:lvl8pPr>
            <a:lvl9pPr lvl="8">
              <a:lnSpc>
                <a:spcPct val="125000"/>
              </a:lnSpc>
              <a:spcBef>
                <a:spcPts val="0"/>
              </a:spcBef>
              <a:spcAft>
                <a:spcPts val="0"/>
              </a:spcAft>
              <a:buNone/>
              <a:defRPr sz="1800" b="0">
                <a:solidFill>
                  <a:schemeClr val="accent4"/>
                </a:solidFill>
              </a:defRPr>
            </a:lvl9pPr>
          </a:lstStyle>
          <a:p>
            <a:endParaRPr/>
          </a:p>
        </p:txBody>
      </p:sp>
      <p:sp>
        <p:nvSpPr>
          <p:cNvPr id="627" name="Google Shape;627;p78"/>
          <p:cNvSpPr txBox="1">
            <a:spLocks noGrp="1"/>
          </p:cNvSpPr>
          <p:nvPr>
            <p:ph type="subTitle" idx="3"/>
          </p:nvPr>
        </p:nvSpPr>
        <p:spPr>
          <a:xfrm>
            <a:off x="429776"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solidFill>
                  <a:schemeClr val="accent4"/>
                </a:solidFill>
              </a:defRPr>
            </a:lvl1pPr>
            <a:lvl2pPr lvl="1">
              <a:lnSpc>
                <a:spcPct val="100000"/>
              </a:lnSpc>
              <a:spcBef>
                <a:spcPts val="0"/>
              </a:spcBef>
              <a:spcAft>
                <a:spcPts val="0"/>
              </a:spcAft>
              <a:buNone/>
              <a:defRPr sz="1400" b="0">
                <a:solidFill>
                  <a:schemeClr val="accent4"/>
                </a:solidFill>
              </a:defRPr>
            </a:lvl2pPr>
            <a:lvl3pPr lvl="2">
              <a:lnSpc>
                <a:spcPct val="100000"/>
              </a:lnSpc>
              <a:spcBef>
                <a:spcPts val="0"/>
              </a:spcBef>
              <a:spcAft>
                <a:spcPts val="0"/>
              </a:spcAft>
              <a:buNone/>
              <a:defRPr sz="1400" b="0">
                <a:solidFill>
                  <a:schemeClr val="accent4"/>
                </a:solidFill>
              </a:defRPr>
            </a:lvl3pPr>
            <a:lvl4pPr lvl="3">
              <a:lnSpc>
                <a:spcPct val="100000"/>
              </a:lnSpc>
              <a:spcBef>
                <a:spcPts val="0"/>
              </a:spcBef>
              <a:spcAft>
                <a:spcPts val="0"/>
              </a:spcAft>
              <a:buNone/>
              <a:defRPr sz="1400" b="0">
                <a:solidFill>
                  <a:schemeClr val="accent4"/>
                </a:solidFill>
              </a:defRPr>
            </a:lvl4pPr>
            <a:lvl5pPr lvl="4">
              <a:lnSpc>
                <a:spcPct val="100000"/>
              </a:lnSpc>
              <a:spcBef>
                <a:spcPts val="0"/>
              </a:spcBef>
              <a:spcAft>
                <a:spcPts val="0"/>
              </a:spcAft>
              <a:buNone/>
              <a:defRPr sz="1400" b="0">
                <a:solidFill>
                  <a:schemeClr val="accent4"/>
                </a:solidFill>
              </a:defRPr>
            </a:lvl5pPr>
            <a:lvl6pPr lvl="5">
              <a:lnSpc>
                <a:spcPct val="100000"/>
              </a:lnSpc>
              <a:spcBef>
                <a:spcPts val="0"/>
              </a:spcBef>
              <a:spcAft>
                <a:spcPts val="0"/>
              </a:spcAft>
              <a:buNone/>
              <a:defRPr sz="1400" b="0">
                <a:solidFill>
                  <a:schemeClr val="accent4"/>
                </a:solidFill>
              </a:defRPr>
            </a:lvl6pPr>
            <a:lvl7pPr lvl="6">
              <a:lnSpc>
                <a:spcPct val="100000"/>
              </a:lnSpc>
              <a:spcBef>
                <a:spcPts val="0"/>
              </a:spcBef>
              <a:spcAft>
                <a:spcPts val="0"/>
              </a:spcAft>
              <a:buNone/>
              <a:defRPr sz="1400" b="0">
                <a:solidFill>
                  <a:schemeClr val="accent4"/>
                </a:solidFill>
              </a:defRPr>
            </a:lvl7pPr>
            <a:lvl8pPr lvl="7">
              <a:lnSpc>
                <a:spcPct val="100000"/>
              </a:lnSpc>
              <a:spcBef>
                <a:spcPts val="0"/>
              </a:spcBef>
              <a:spcAft>
                <a:spcPts val="0"/>
              </a:spcAft>
              <a:buNone/>
              <a:defRPr sz="1400" b="0">
                <a:solidFill>
                  <a:schemeClr val="accent4"/>
                </a:solidFill>
              </a:defRPr>
            </a:lvl8pPr>
            <a:lvl9pPr lvl="8">
              <a:lnSpc>
                <a:spcPct val="100000"/>
              </a:lnSpc>
              <a:spcBef>
                <a:spcPts val="0"/>
              </a:spcBef>
              <a:spcAft>
                <a:spcPts val="0"/>
              </a:spcAft>
              <a:buNone/>
              <a:defRPr sz="1400" b="0">
                <a:solidFill>
                  <a:schemeClr val="accent4"/>
                </a:solidFill>
              </a:defRPr>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77_Stats (Third)">
  <p:cSld name="TITLE_1_2_3_2">
    <p:bg>
      <p:bgPr>
        <a:solidFill>
          <a:schemeClr val="dk1"/>
        </a:solidFill>
        <a:effectLst/>
      </p:bgPr>
    </p:bg>
    <p:spTree>
      <p:nvGrpSpPr>
        <p:cNvPr id="1" name="Shape 628"/>
        <p:cNvGrpSpPr/>
        <p:nvPr/>
      </p:nvGrpSpPr>
      <p:grpSpPr>
        <a:xfrm>
          <a:off x="0" y="0"/>
          <a:ext cx="0" cy="0"/>
          <a:chOff x="0" y="0"/>
          <a:chExt cx="0" cy="0"/>
        </a:xfrm>
      </p:grpSpPr>
      <p:sp>
        <p:nvSpPr>
          <p:cNvPr id="629" name="Google Shape;629;p79"/>
          <p:cNvSpPr txBox="1">
            <a:spLocks noGrp="1"/>
          </p:cNvSpPr>
          <p:nvPr>
            <p:ph type="subTitle" idx="1"/>
          </p:nvPr>
        </p:nvSpPr>
        <p:spPr>
          <a:xfrm>
            <a:off x="429768" y="429768"/>
            <a:ext cx="49287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solidFill>
                  <a:schemeClr val="accent4"/>
                </a:solidFill>
              </a:defRPr>
            </a:lvl1pPr>
            <a:lvl2pPr lvl="1">
              <a:lnSpc>
                <a:spcPct val="120000"/>
              </a:lnSpc>
              <a:spcBef>
                <a:spcPts val="0"/>
              </a:spcBef>
              <a:spcAft>
                <a:spcPts val="0"/>
              </a:spcAft>
              <a:buNone/>
              <a:defRPr sz="1800">
                <a:solidFill>
                  <a:schemeClr val="accent4"/>
                </a:solidFill>
              </a:defRPr>
            </a:lvl2pPr>
            <a:lvl3pPr lvl="2">
              <a:lnSpc>
                <a:spcPct val="120000"/>
              </a:lnSpc>
              <a:spcBef>
                <a:spcPts val="0"/>
              </a:spcBef>
              <a:spcAft>
                <a:spcPts val="0"/>
              </a:spcAft>
              <a:buNone/>
              <a:defRPr sz="1800">
                <a:solidFill>
                  <a:schemeClr val="accent4"/>
                </a:solidFill>
              </a:defRPr>
            </a:lvl3pPr>
            <a:lvl4pPr lvl="3">
              <a:lnSpc>
                <a:spcPct val="120000"/>
              </a:lnSpc>
              <a:spcBef>
                <a:spcPts val="0"/>
              </a:spcBef>
              <a:spcAft>
                <a:spcPts val="0"/>
              </a:spcAft>
              <a:buNone/>
              <a:defRPr sz="1800">
                <a:solidFill>
                  <a:schemeClr val="accent4"/>
                </a:solidFill>
              </a:defRPr>
            </a:lvl4pPr>
            <a:lvl5pPr lvl="4">
              <a:lnSpc>
                <a:spcPct val="120000"/>
              </a:lnSpc>
              <a:spcBef>
                <a:spcPts val="0"/>
              </a:spcBef>
              <a:spcAft>
                <a:spcPts val="0"/>
              </a:spcAft>
              <a:buNone/>
              <a:defRPr sz="1800">
                <a:solidFill>
                  <a:schemeClr val="accent4"/>
                </a:solidFill>
              </a:defRPr>
            </a:lvl5pPr>
            <a:lvl6pPr lvl="5">
              <a:lnSpc>
                <a:spcPct val="120000"/>
              </a:lnSpc>
              <a:spcBef>
                <a:spcPts val="0"/>
              </a:spcBef>
              <a:spcAft>
                <a:spcPts val="0"/>
              </a:spcAft>
              <a:buNone/>
              <a:defRPr sz="1800">
                <a:solidFill>
                  <a:schemeClr val="accent4"/>
                </a:solidFill>
              </a:defRPr>
            </a:lvl6pPr>
            <a:lvl7pPr lvl="6">
              <a:lnSpc>
                <a:spcPct val="120000"/>
              </a:lnSpc>
              <a:spcBef>
                <a:spcPts val="0"/>
              </a:spcBef>
              <a:spcAft>
                <a:spcPts val="0"/>
              </a:spcAft>
              <a:buNone/>
              <a:defRPr sz="1800">
                <a:solidFill>
                  <a:schemeClr val="accent4"/>
                </a:solidFill>
              </a:defRPr>
            </a:lvl7pPr>
            <a:lvl8pPr lvl="7">
              <a:lnSpc>
                <a:spcPct val="120000"/>
              </a:lnSpc>
              <a:spcBef>
                <a:spcPts val="0"/>
              </a:spcBef>
              <a:spcAft>
                <a:spcPts val="0"/>
              </a:spcAft>
              <a:buNone/>
              <a:defRPr sz="1800">
                <a:solidFill>
                  <a:schemeClr val="accent4"/>
                </a:solidFill>
              </a:defRPr>
            </a:lvl8pPr>
            <a:lvl9pPr lvl="8">
              <a:lnSpc>
                <a:spcPct val="120000"/>
              </a:lnSpc>
              <a:spcBef>
                <a:spcPts val="0"/>
              </a:spcBef>
              <a:spcAft>
                <a:spcPts val="0"/>
              </a:spcAft>
              <a:buNone/>
              <a:defRPr sz="1800">
                <a:solidFill>
                  <a:schemeClr val="accent4"/>
                </a:solidFill>
              </a:defRPr>
            </a:lvl9pPr>
          </a:lstStyle>
          <a:p>
            <a:endParaRPr/>
          </a:p>
        </p:txBody>
      </p:sp>
      <p:sp>
        <p:nvSpPr>
          <p:cNvPr id="630" name="Google Shape;630;p79"/>
          <p:cNvSpPr txBox="1">
            <a:spLocks noGrp="1"/>
          </p:cNvSpPr>
          <p:nvPr>
            <p:ph type="ctrTitle"/>
          </p:nvPr>
        </p:nvSpPr>
        <p:spPr>
          <a:xfrm>
            <a:off x="777240" y="2468875"/>
            <a:ext cx="4928700" cy="1476000"/>
          </a:xfrm>
          <a:prstGeom prst="rect">
            <a:avLst/>
          </a:prstGeom>
        </p:spPr>
        <p:txBody>
          <a:bodyPr spcFirstLastPara="1" wrap="square" lIns="0" tIns="0" rIns="0" bIns="0" anchor="b" anchorCtr="0">
            <a:noAutofit/>
          </a:bodyPr>
          <a:lstStyle>
            <a:lvl1pPr lvl="0">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1pPr>
            <a:lvl2pPr lvl="1">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2pPr>
            <a:lvl3pPr lvl="2">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3pPr>
            <a:lvl4pPr lvl="3">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4pPr>
            <a:lvl5pPr lvl="4">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5pPr>
            <a:lvl6pPr lvl="5">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6pPr>
            <a:lvl7pPr lvl="6">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7pPr>
            <a:lvl8pPr lvl="7">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8pPr>
            <a:lvl9pPr lvl="8">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9pPr>
          </a:lstStyle>
          <a:p>
            <a:endParaRPr/>
          </a:p>
        </p:txBody>
      </p:sp>
      <p:sp>
        <p:nvSpPr>
          <p:cNvPr id="631" name="Google Shape;631;p79"/>
          <p:cNvSpPr txBox="1">
            <a:spLocks noGrp="1"/>
          </p:cNvSpPr>
          <p:nvPr>
            <p:ph type="subTitle" idx="2"/>
          </p:nvPr>
        </p:nvSpPr>
        <p:spPr>
          <a:xfrm>
            <a:off x="777275" y="3970971"/>
            <a:ext cx="49287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b="0">
                <a:solidFill>
                  <a:schemeClr val="accent4"/>
                </a:solidFill>
              </a:defRPr>
            </a:lvl1pPr>
            <a:lvl2pPr lvl="1">
              <a:lnSpc>
                <a:spcPct val="125000"/>
              </a:lnSpc>
              <a:spcBef>
                <a:spcPts val="0"/>
              </a:spcBef>
              <a:spcAft>
                <a:spcPts val="0"/>
              </a:spcAft>
              <a:buNone/>
              <a:defRPr sz="1800" b="0">
                <a:solidFill>
                  <a:schemeClr val="accent4"/>
                </a:solidFill>
              </a:defRPr>
            </a:lvl2pPr>
            <a:lvl3pPr lvl="2">
              <a:lnSpc>
                <a:spcPct val="125000"/>
              </a:lnSpc>
              <a:spcBef>
                <a:spcPts val="0"/>
              </a:spcBef>
              <a:spcAft>
                <a:spcPts val="0"/>
              </a:spcAft>
              <a:buNone/>
              <a:defRPr sz="1800" b="0">
                <a:solidFill>
                  <a:schemeClr val="accent4"/>
                </a:solidFill>
              </a:defRPr>
            </a:lvl3pPr>
            <a:lvl4pPr lvl="3">
              <a:lnSpc>
                <a:spcPct val="125000"/>
              </a:lnSpc>
              <a:spcBef>
                <a:spcPts val="0"/>
              </a:spcBef>
              <a:spcAft>
                <a:spcPts val="0"/>
              </a:spcAft>
              <a:buNone/>
              <a:defRPr sz="1800" b="0">
                <a:solidFill>
                  <a:schemeClr val="accent4"/>
                </a:solidFill>
              </a:defRPr>
            </a:lvl4pPr>
            <a:lvl5pPr lvl="4">
              <a:lnSpc>
                <a:spcPct val="125000"/>
              </a:lnSpc>
              <a:spcBef>
                <a:spcPts val="0"/>
              </a:spcBef>
              <a:spcAft>
                <a:spcPts val="0"/>
              </a:spcAft>
              <a:buNone/>
              <a:defRPr sz="1800" b="0">
                <a:solidFill>
                  <a:schemeClr val="accent4"/>
                </a:solidFill>
              </a:defRPr>
            </a:lvl5pPr>
            <a:lvl6pPr lvl="5">
              <a:lnSpc>
                <a:spcPct val="125000"/>
              </a:lnSpc>
              <a:spcBef>
                <a:spcPts val="0"/>
              </a:spcBef>
              <a:spcAft>
                <a:spcPts val="0"/>
              </a:spcAft>
              <a:buNone/>
              <a:defRPr sz="1800" b="0">
                <a:solidFill>
                  <a:schemeClr val="accent4"/>
                </a:solidFill>
              </a:defRPr>
            </a:lvl6pPr>
            <a:lvl7pPr lvl="6">
              <a:lnSpc>
                <a:spcPct val="125000"/>
              </a:lnSpc>
              <a:spcBef>
                <a:spcPts val="0"/>
              </a:spcBef>
              <a:spcAft>
                <a:spcPts val="0"/>
              </a:spcAft>
              <a:buNone/>
              <a:defRPr sz="1800" b="0">
                <a:solidFill>
                  <a:schemeClr val="accent4"/>
                </a:solidFill>
              </a:defRPr>
            </a:lvl7pPr>
            <a:lvl8pPr lvl="7">
              <a:lnSpc>
                <a:spcPct val="125000"/>
              </a:lnSpc>
              <a:spcBef>
                <a:spcPts val="0"/>
              </a:spcBef>
              <a:spcAft>
                <a:spcPts val="0"/>
              </a:spcAft>
              <a:buNone/>
              <a:defRPr sz="1800" b="0">
                <a:solidFill>
                  <a:schemeClr val="accent4"/>
                </a:solidFill>
              </a:defRPr>
            </a:lvl8pPr>
            <a:lvl9pPr lvl="8">
              <a:lnSpc>
                <a:spcPct val="125000"/>
              </a:lnSpc>
              <a:spcBef>
                <a:spcPts val="0"/>
              </a:spcBef>
              <a:spcAft>
                <a:spcPts val="0"/>
              </a:spcAft>
              <a:buNone/>
              <a:defRPr sz="1800" b="0">
                <a:solidFill>
                  <a:schemeClr val="accent4"/>
                </a:solidFill>
              </a:defRPr>
            </a:lvl9pPr>
          </a:lstStyle>
          <a:p>
            <a:endParaRPr/>
          </a:p>
        </p:txBody>
      </p:sp>
      <p:sp>
        <p:nvSpPr>
          <p:cNvPr id="632" name="Google Shape;632;p79"/>
          <p:cNvSpPr txBox="1">
            <a:spLocks noGrp="1"/>
          </p:cNvSpPr>
          <p:nvPr>
            <p:ph type="subTitle" idx="3"/>
          </p:nvPr>
        </p:nvSpPr>
        <p:spPr>
          <a:xfrm>
            <a:off x="429776"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solidFill>
                  <a:schemeClr val="accent4"/>
                </a:solidFill>
              </a:defRPr>
            </a:lvl1pPr>
            <a:lvl2pPr lvl="1">
              <a:lnSpc>
                <a:spcPct val="100000"/>
              </a:lnSpc>
              <a:spcBef>
                <a:spcPts val="0"/>
              </a:spcBef>
              <a:spcAft>
                <a:spcPts val="0"/>
              </a:spcAft>
              <a:buNone/>
              <a:defRPr sz="1400" b="0">
                <a:solidFill>
                  <a:schemeClr val="accent4"/>
                </a:solidFill>
              </a:defRPr>
            </a:lvl2pPr>
            <a:lvl3pPr lvl="2">
              <a:lnSpc>
                <a:spcPct val="100000"/>
              </a:lnSpc>
              <a:spcBef>
                <a:spcPts val="0"/>
              </a:spcBef>
              <a:spcAft>
                <a:spcPts val="0"/>
              </a:spcAft>
              <a:buNone/>
              <a:defRPr sz="1400" b="0">
                <a:solidFill>
                  <a:schemeClr val="accent4"/>
                </a:solidFill>
              </a:defRPr>
            </a:lvl3pPr>
            <a:lvl4pPr lvl="3">
              <a:lnSpc>
                <a:spcPct val="100000"/>
              </a:lnSpc>
              <a:spcBef>
                <a:spcPts val="0"/>
              </a:spcBef>
              <a:spcAft>
                <a:spcPts val="0"/>
              </a:spcAft>
              <a:buNone/>
              <a:defRPr sz="1400" b="0">
                <a:solidFill>
                  <a:schemeClr val="accent4"/>
                </a:solidFill>
              </a:defRPr>
            </a:lvl4pPr>
            <a:lvl5pPr lvl="4">
              <a:lnSpc>
                <a:spcPct val="100000"/>
              </a:lnSpc>
              <a:spcBef>
                <a:spcPts val="0"/>
              </a:spcBef>
              <a:spcAft>
                <a:spcPts val="0"/>
              </a:spcAft>
              <a:buNone/>
              <a:defRPr sz="1400" b="0">
                <a:solidFill>
                  <a:schemeClr val="accent4"/>
                </a:solidFill>
              </a:defRPr>
            </a:lvl5pPr>
            <a:lvl6pPr lvl="5">
              <a:lnSpc>
                <a:spcPct val="100000"/>
              </a:lnSpc>
              <a:spcBef>
                <a:spcPts val="0"/>
              </a:spcBef>
              <a:spcAft>
                <a:spcPts val="0"/>
              </a:spcAft>
              <a:buNone/>
              <a:defRPr sz="1400" b="0">
                <a:solidFill>
                  <a:schemeClr val="accent4"/>
                </a:solidFill>
              </a:defRPr>
            </a:lvl6pPr>
            <a:lvl7pPr lvl="6">
              <a:lnSpc>
                <a:spcPct val="100000"/>
              </a:lnSpc>
              <a:spcBef>
                <a:spcPts val="0"/>
              </a:spcBef>
              <a:spcAft>
                <a:spcPts val="0"/>
              </a:spcAft>
              <a:buNone/>
              <a:defRPr sz="1400" b="0">
                <a:solidFill>
                  <a:schemeClr val="accent4"/>
                </a:solidFill>
              </a:defRPr>
            </a:lvl7pPr>
            <a:lvl8pPr lvl="7">
              <a:lnSpc>
                <a:spcPct val="100000"/>
              </a:lnSpc>
              <a:spcBef>
                <a:spcPts val="0"/>
              </a:spcBef>
              <a:spcAft>
                <a:spcPts val="0"/>
              </a:spcAft>
              <a:buNone/>
              <a:defRPr sz="1400" b="0">
                <a:solidFill>
                  <a:schemeClr val="accent4"/>
                </a:solidFill>
              </a:defRPr>
            </a:lvl8pPr>
            <a:lvl9pPr lvl="8">
              <a:lnSpc>
                <a:spcPct val="100000"/>
              </a:lnSpc>
              <a:spcBef>
                <a:spcPts val="0"/>
              </a:spcBef>
              <a:spcAft>
                <a:spcPts val="0"/>
              </a:spcAft>
              <a:buNone/>
              <a:defRPr sz="1400" b="0">
                <a:solidFill>
                  <a:schemeClr val="accent4"/>
                </a:solidFill>
              </a:defRPr>
            </a:lvl9pPr>
          </a:lstStyle>
          <a:p>
            <a:endParaRPr/>
          </a:p>
        </p:txBody>
      </p:sp>
      <p:sp>
        <p:nvSpPr>
          <p:cNvPr id="633" name="Google Shape;633;p79"/>
          <p:cNvSpPr txBox="1">
            <a:spLocks noGrp="1"/>
          </p:cNvSpPr>
          <p:nvPr>
            <p:ph type="ctrTitle" idx="4"/>
          </p:nvPr>
        </p:nvSpPr>
        <p:spPr>
          <a:xfrm>
            <a:off x="777240" y="5361701"/>
            <a:ext cx="4928700" cy="1476000"/>
          </a:xfrm>
          <a:prstGeom prst="rect">
            <a:avLst/>
          </a:prstGeom>
        </p:spPr>
        <p:txBody>
          <a:bodyPr spcFirstLastPara="1" wrap="square" lIns="0" tIns="0" rIns="0" bIns="0" anchor="b" anchorCtr="0">
            <a:noAutofit/>
          </a:bodyPr>
          <a:lstStyle>
            <a:lvl1pPr lvl="0">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1pPr>
            <a:lvl2pPr lvl="1">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2pPr>
            <a:lvl3pPr lvl="2">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3pPr>
            <a:lvl4pPr lvl="3">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4pPr>
            <a:lvl5pPr lvl="4">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5pPr>
            <a:lvl6pPr lvl="5">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6pPr>
            <a:lvl7pPr lvl="6">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7pPr>
            <a:lvl8pPr lvl="7">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8pPr>
            <a:lvl9pPr lvl="8">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9pPr>
          </a:lstStyle>
          <a:p>
            <a:endParaRPr/>
          </a:p>
        </p:txBody>
      </p:sp>
      <p:sp>
        <p:nvSpPr>
          <p:cNvPr id="634" name="Google Shape;634;p79"/>
          <p:cNvSpPr txBox="1">
            <a:spLocks noGrp="1"/>
          </p:cNvSpPr>
          <p:nvPr>
            <p:ph type="subTitle" idx="5"/>
          </p:nvPr>
        </p:nvSpPr>
        <p:spPr>
          <a:xfrm>
            <a:off x="777275" y="6864100"/>
            <a:ext cx="49287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b="0">
                <a:solidFill>
                  <a:schemeClr val="accent4"/>
                </a:solidFill>
              </a:defRPr>
            </a:lvl1pPr>
            <a:lvl2pPr lvl="1">
              <a:lnSpc>
                <a:spcPct val="125000"/>
              </a:lnSpc>
              <a:spcBef>
                <a:spcPts val="0"/>
              </a:spcBef>
              <a:spcAft>
                <a:spcPts val="0"/>
              </a:spcAft>
              <a:buNone/>
              <a:defRPr sz="1800" b="0">
                <a:solidFill>
                  <a:schemeClr val="accent4"/>
                </a:solidFill>
              </a:defRPr>
            </a:lvl2pPr>
            <a:lvl3pPr lvl="2">
              <a:lnSpc>
                <a:spcPct val="125000"/>
              </a:lnSpc>
              <a:spcBef>
                <a:spcPts val="0"/>
              </a:spcBef>
              <a:spcAft>
                <a:spcPts val="0"/>
              </a:spcAft>
              <a:buNone/>
              <a:defRPr sz="1800" b="0">
                <a:solidFill>
                  <a:schemeClr val="accent4"/>
                </a:solidFill>
              </a:defRPr>
            </a:lvl3pPr>
            <a:lvl4pPr lvl="3">
              <a:lnSpc>
                <a:spcPct val="125000"/>
              </a:lnSpc>
              <a:spcBef>
                <a:spcPts val="0"/>
              </a:spcBef>
              <a:spcAft>
                <a:spcPts val="0"/>
              </a:spcAft>
              <a:buNone/>
              <a:defRPr sz="1800" b="0">
                <a:solidFill>
                  <a:schemeClr val="accent4"/>
                </a:solidFill>
              </a:defRPr>
            </a:lvl4pPr>
            <a:lvl5pPr lvl="4">
              <a:lnSpc>
                <a:spcPct val="125000"/>
              </a:lnSpc>
              <a:spcBef>
                <a:spcPts val="0"/>
              </a:spcBef>
              <a:spcAft>
                <a:spcPts val="0"/>
              </a:spcAft>
              <a:buNone/>
              <a:defRPr sz="1800" b="0">
                <a:solidFill>
                  <a:schemeClr val="accent4"/>
                </a:solidFill>
              </a:defRPr>
            </a:lvl5pPr>
            <a:lvl6pPr lvl="5">
              <a:lnSpc>
                <a:spcPct val="125000"/>
              </a:lnSpc>
              <a:spcBef>
                <a:spcPts val="0"/>
              </a:spcBef>
              <a:spcAft>
                <a:spcPts val="0"/>
              </a:spcAft>
              <a:buNone/>
              <a:defRPr sz="1800" b="0">
                <a:solidFill>
                  <a:schemeClr val="accent4"/>
                </a:solidFill>
              </a:defRPr>
            </a:lvl6pPr>
            <a:lvl7pPr lvl="6">
              <a:lnSpc>
                <a:spcPct val="125000"/>
              </a:lnSpc>
              <a:spcBef>
                <a:spcPts val="0"/>
              </a:spcBef>
              <a:spcAft>
                <a:spcPts val="0"/>
              </a:spcAft>
              <a:buNone/>
              <a:defRPr sz="1800" b="0">
                <a:solidFill>
                  <a:schemeClr val="accent4"/>
                </a:solidFill>
              </a:defRPr>
            </a:lvl7pPr>
            <a:lvl8pPr lvl="7">
              <a:lnSpc>
                <a:spcPct val="125000"/>
              </a:lnSpc>
              <a:spcBef>
                <a:spcPts val="0"/>
              </a:spcBef>
              <a:spcAft>
                <a:spcPts val="0"/>
              </a:spcAft>
              <a:buNone/>
              <a:defRPr sz="1800" b="0">
                <a:solidFill>
                  <a:schemeClr val="accent4"/>
                </a:solidFill>
              </a:defRPr>
            </a:lvl8pPr>
            <a:lvl9pPr lvl="8">
              <a:lnSpc>
                <a:spcPct val="125000"/>
              </a:lnSpc>
              <a:spcBef>
                <a:spcPts val="0"/>
              </a:spcBef>
              <a:spcAft>
                <a:spcPts val="0"/>
              </a:spcAft>
              <a:buNone/>
              <a:defRPr sz="1800" b="0">
                <a:solidFill>
                  <a:schemeClr val="accent4"/>
                </a:solidFill>
              </a:defRPr>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09_Agenda">
  <p:cSld name="SECTION_HEADER_2_2_3">
    <p:bg>
      <p:bgPr>
        <a:solidFill>
          <a:schemeClr val="accent3"/>
        </a:solidFill>
        <a:effectLst/>
      </p:bgPr>
    </p:bg>
    <p:spTree>
      <p:nvGrpSpPr>
        <p:cNvPr id="1" name="Shape 635"/>
        <p:cNvGrpSpPr/>
        <p:nvPr/>
      </p:nvGrpSpPr>
      <p:grpSpPr>
        <a:xfrm>
          <a:off x="0" y="0"/>
          <a:ext cx="0" cy="0"/>
          <a:chOff x="0" y="0"/>
          <a:chExt cx="0" cy="0"/>
        </a:xfrm>
      </p:grpSpPr>
      <p:sp>
        <p:nvSpPr>
          <p:cNvPr id="636" name="Google Shape;636;p80"/>
          <p:cNvSpPr txBox="1">
            <a:spLocks noGrp="1"/>
          </p:cNvSpPr>
          <p:nvPr>
            <p:ph type="body" idx="1"/>
          </p:nvPr>
        </p:nvSpPr>
        <p:spPr>
          <a:xfrm>
            <a:off x="9372600" y="1828050"/>
            <a:ext cx="7163400" cy="6935700"/>
          </a:xfrm>
          <a:prstGeom prst="rect">
            <a:avLst/>
          </a:prstGeom>
        </p:spPr>
        <p:txBody>
          <a:bodyPr spcFirstLastPara="1" wrap="square" lIns="0" tIns="0" rIns="0" bIns="0" anchor="ctr" anchorCtr="0">
            <a:noAutofit/>
          </a:bodyPr>
          <a:lstStyle>
            <a:lvl1pPr marL="457200" lvl="0" indent="-400050">
              <a:lnSpc>
                <a:spcPct val="115000"/>
              </a:lnSpc>
              <a:spcBef>
                <a:spcPts val="0"/>
              </a:spcBef>
              <a:spcAft>
                <a:spcPts val="0"/>
              </a:spcAft>
              <a:buSzPts val="2700"/>
              <a:buNone/>
              <a:defRPr sz="2700"/>
            </a:lvl1pPr>
            <a:lvl2pPr marL="914400" lvl="1" indent="-400050">
              <a:lnSpc>
                <a:spcPct val="115000"/>
              </a:lnSpc>
              <a:spcBef>
                <a:spcPts val="1800"/>
              </a:spcBef>
              <a:spcAft>
                <a:spcPts val="0"/>
              </a:spcAft>
              <a:buSzPts val="2700"/>
              <a:buAutoNum type="alphaLcPeriod"/>
              <a:defRPr sz="2700"/>
            </a:lvl2pPr>
            <a:lvl3pPr marL="1371600" lvl="2" indent="-400050">
              <a:lnSpc>
                <a:spcPct val="115000"/>
              </a:lnSpc>
              <a:spcBef>
                <a:spcPts val="1800"/>
              </a:spcBef>
              <a:spcAft>
                <a:spcPts val="0"/>
              </a:spcAft>
              <a:buSzPts val="2700"/>
              <a:buAutoNum type="romanLcPeriod"/>
              <a:defRPr sz="2700"/>
            </a:lvl3pPr>
            <a:lvl4pPr marL="1828800" lvl="3" indent="-400050">
              <a:lnSpc>
                <a:spcPct val="115000"/>
              </a:lnSpc>
              <a:spcBef>
                <a:spcPts val="1800"/>
              </a:spcBef>
              <a:spcAft>
                <a:spcPts val="0"/>
              </a:spcAft>
              <a:buSzPts val="2700"/>
              <a:buAutoNum type="arabicPeriod"/>
              <a:defRPr sz="2700"/>
            </a:lvl4pPr>
            <a:lvl5pPr marL="2286000" lvl="4" indent="-400050">
              <a:lnSpc>
                <a:spcPct val="115000"/>
              </a:lnSpc>
              <a:spcBef>
                <a:spcPts val="1800"/>
              </a:spcBef>
              <a:spcAft>
                <a:spcPts val="0"/>
              </a:spcAft>
              <a:buSzPts val="2700"/>
              <a:buAutoNum type="alphaLcPeriod"/>
              <a:defRPr sz="2700"/>
            </a:lvl5pPr>
            <a:lvl6pPr marL="2743200" lvl="5" indent="-400050">
              <a:lnSpc>
                <a:spcPct val="115000"/>
              </a:lnSpc>
              <a:spcBef>
                <a:spcPts val="1800"/>
              </a:spcBef>
              <a:spcAft>
                <a:spcPts val="0"/>
              </a:spcAft>
              <a:buSzPts val="2700"/>
              <a:buAutoNum type="romanLcPeriod"/>
              <a:defRPr sz="2700"/>
            </a:lvl6pPr>
            <a:lvl7pPr marL="3200400" lvl="6" indent="-400050">
              <a:lnSpc>
                <a:spcPct val="115000"/>
              </a:lnSpc>
              <a:spcBef>
                <a:spcPts val="1800"/>
              </a:spcBef>
              <a:spcAft>
                <a:spcPts val="0"/>
              </a:spcAft>
              <a:buSzPts val="2700"/>
              <a:buAutoNum type="arabicPeriod"/>
              <a:defRPr sz="2700"/>
            </a:lvl7pPr>
            <a:lvl8pPr marL="3657600" lvl="7" indent="-400050">
              <a:lnSpc>
                <a:spcPct val="115000"/>
              </a:lnSpc>
              <a:spcBef>
                <a:spcPts val="1800"/>
              </a:spcBef>
              <a:spcAft>
                <a:spcPts val="0"/>
              </a:spcAft>
              <a:buSzPts val="2700"/>
              <a:buAutoNum type="alphaLcPeriod"/>
              <a:defRPr sz="2700"/>
            </a:lvl8pPr>
            <a:lvl9pPr marL="4114800" lvl="8" indent="-400050">
              <a:lnSpc>
                <a:spcPct val="115000"/>
              </a:lnSpc>
              <a:spcBef>
                <a:spcPts val="1800"/>
              </a:spcBef>
              <a:spcAft>
                <a:spcPts val="1800"/>
              </a:spcAft>
              <a:buSzPts val="2700"/>
              <a:buAutoNum type="romanLcPeriod"/>
              <a:defRPr sz="2700"/>
            </a:lvl9pPr>
          </a:lstStyle>
          <a:p>
            <a:endParaRPr/>
          </a:p>
        </p:txBody>
      </p:sp>
      <p:sp>
        <p:nvSpPr>
          <p:cNvPr id="637" name="Google Shape;637;p80"/>
          <p:cNvSpPr txBox="1">
            <a:spLocks noGrp="1"/>
          </p:cNvSpPr>
          <p:nvPr>
            <p:ph type="title"/>
          </p:nvPr>
        </p:nvSpPr>
        <p:spPr>
          <a:xfrm>
            <a:off x="1527048" y="4301688"/>
            <a:ext cx="4224600" cy="1683600"/>
          </a:xfrm>
          <a:prstGeom prst="rect">
            <a:avLst/>
          </a:prstGeom>
        </p:spPr>
        <p:txBody>
          <a:bodyPr spcFirstLastPara="1" wrap="square" lIns="0" tIns="0" rIns="0" bIns="0" anchor="ctr" anchorCtr="0">
            <a:noAutofit/>
          </a:bodyPr>
          <a:lstStyle>
            <a:lvl1pPr lvl="0">
              <a:spcBef>
                <a:spcPts val="0"/>
              </a:spcBef>
              <a:spcAft>
                <a:spcPts val="0"/>
              </a:spcAft>
              <a:buSzPts val="5600"/>
              <a:buNone/>
              <a:defRPr/>
            </a:lvl1pPr>
            <a:lvl2pPr lvl="1" algn="ctr">
              <a:spcBef>
                <a:spcPts val="0"/>
              </a:spcBef>
              <a:spcAft>
                <a:spcPts val="0"/>
              </a:spcAft>
              <a:buSzPts val="5600"/>
              <a:buNone/>
              <a:defRPr/>
            </a:lvl2pPr>
            <a:lvl3pPr lvl="2" algn="ctr">
              <a:spcBef>
                <a:spcPts val="0"/>
              </a:spcBef>
              <a:spcAft>
                <a:spcPts val="0"/>
              </a:spcAft>
              <a:buSzPts val="5600"/>
              <a:buNone/>
              <a:defRPr/>
            </a:lvl3pPr>
            <a:lvl4pPr lvl="3" algn="ctr">
              <a:spcBef>
                <a:spcPts val="0"/>
              </a:spcBef>
              <a:spcAft>
                <a:spcPts val="0"/>
              </a:spcAft>
              <a:buSzPts val="5600"/>
              <a:buNone/>
              <a:defRPr/>
            </a:lvl4pPr>
            <a:lvl5pPr lvl="4" algn="ctr">
              <a:spcBef>
                <a:spcPts val="0"/>
              </a:spcBef>
              <a:spcAft>
                <a:spcPts val="0"/>
              </a:spcAft>
              <a:buSzPts val="5600"/>
              <a:buNone/>
              <a:defRPr/>
            </a:lvl5pPr>
            <a:lvl6pPr lvl="5" algn="ctr">
              <a:spcBef>
                <a:spcPts val="0"/>
              </a:spcBef>
              <a:spcAft>
                <a:spcPts val="0"/>
              </a:spcAft>
              <a:buSzPts val="5600"/>
              <a:buNone/>
              <a:defRPr/>
            </a:lvl6pPr>
            <a:lvl7pPr lvl="6" algn="ctr">
              <a:spcBef>
                <a:spcPts val="0"/>
              </a:spcBef>
              <a:spcAft>
                <a:spcPts val="0"/>
              </a:spcAft>
              <a:buSzPts val="5600"/>
              <a:buNone/>
              <a:defRPr/>
            </a:lvl7pPr>
            <a:lvl8pPr lvl="7" algn="ctr">
              <a:spcBef>
                <a:spcPts val="0"/>
              </a:spcBef>
              <a:spcAft>
                <a:spcPts val="0"/>
              </a:spcAft>
              <a:buSzPts val="5600"/>
              <a:buNone/>
              <a:defRPr/>
            </a:lvl8pPr>
            <a:lvl9pPr lvl="8" algn="ctr">
              <a:spcBef>
                <a:spcPts val="0"/>
              </a:spcBef>
              <a:spcAft>
                <a:spcPts val="0"/>
              </a:spcAft>
              <a:buSzPts val="5600"/>
              <a:buNone/>
              <a:defRPr/>
            </a:lvl9pPr>
          </a:lstStyle>
          <a:p>
            <a:endParaRPr/>
          </a:p>
        </p:txBody>
      </p:sp>
      <p:sp>
        <p:nvSpPr>
          <p:cNvPr id="638" name="Google Shape;638;p80"/>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639" name="Google Shape;639;p80"/>
          <p:cNvGrpSpPr/>
          <p:nvPr/>
        </p:nvGrpSpPr>
        <p:grpSpPr>
          <a:xfrm>
            <a:off x="744554" y="9667704"/>
            <a:ext cx="757005" cy="151663"/>
            <a:chOff x="3610015" y="6016276"/>
            <a:chExt cx="1701900" cy="341200"/>
          </a:xfrm>
        </p:grpSpPr>
        <p:grpSp>
          <p:nvGrpSpPr>
            <p:cNvPr id="640" name="Google Shape;640;p80"/>
            <p:cNvGrpSpPr/>
            <p:nvPr/>
          </p:nvGrpSpPr>
          <p:grpSpPr>
            <a:xfrm>
              <a:off x="4234632" y="6027258"/>
              <a:ext cx="1077283" cy="330123"/>
              <a:chOff x="4234632" y="6027258"/>
              <a:chExt cx="1077283" cy="330123"/>
            </a:xfrm>
          </p:grpSpPr>
          <p:sp>
            <p:nvSpPr>
              <p:cNvPr id="641" name="Google Shape;641;p80"/>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642" name="Google Shape;642;p80"/>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643" name="Google Shape;643;p80"/>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644" name="Google Shape;644;p80"/>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645" name="Google Shape;645;p80"/>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646" name="Google Shape;646;p80"/>
          <p:cNvSpPr txBox="1">
            <a:spLocks noGrp="1"/>
          </p:cNvSpPr>
          <p:nvPr>
            <p:ph type="subTitle" idx="2"/>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15_Schedule">
  <p:cSld name="SECTION_HEADER_2_2_1_2">
    <p:bg>
      <p:bgPr>
        <a:solidFill>
          <a:schemeClr val="accent3"/>
        </a:solidFill>
        <a:effectLst/>
      </p:bgPr>
    </p:bg>
    <p:spTree>
      <p:nvGrpSpPr>
        <p:cNvPr id="1" name="Shape 647"/>
        <p:cNvGrpSpPr/>
        <p:nvPr/>
      </p:nvGrpSpPr>
      <p:grpSpPr>
        <a:xfrm>
          <a:off x="0" y="0"/>
          <a:ext cx="0" cy="0"/>
          <a:chOff x="0" y="0"/>
          <a:chExt cx="0" cy="0"/>
        </a:xfrm>
      </p:grpSpPr>
      <p:sp>
        <p:nvSpPr>
          <p:cNvPr id="648" name="Google Shape;648;p81"/>
          <p:cNvSpPr txBox="1">
            <a:spLocks noGrp="1"/>
          </p:cNvSpPr>
          <p:nvPr>
            <p:ph type="title"/>
          </p:nvPr>
        </p:nvSpPr>
        <p:spPr>
          <a:xfrm>
            <a:off x="1527048" y="4301688"/>
            <a:ext cx="4224600" cy="1683600"/>
          </a:xfrm>
          <a:prstGeom prst="rect">
            <a:avLst/>
          </a:prstGeom>
        </p:spPr>
        <p:txBody>
          <a:bodyPr spcFirstLastPara="1" wrap="square" lIns="0" tIns="0" rIns="0" bIns="0" anchor="ctr" anchorCtr="0">
            <a:noAutofit/>
          </a:bodyPr>
          <a:lstStyle>
            <a:lvl1pPr lvl="0">
              <a:spcBef>
                <a:spcPts val="0"/>
              </a:spcBef>
              <a:spcAft>
                <a:spcPts val="0"/>
              </a:spcAft>
              <a:buSzPts val="5600"/>
              <a:buNone/>
              <a:defRPr/>
            </a:lvl1pPr>
            <a:lvl2pPr lvl="1" algn="ctr">
              <a:spcBef>
                <a:spcPts val="0"/>
              </a:spcBef>
              <a:spcAft>
                <a:spcPts val="0"/>
              </a:spcAft>
              <a:buSzPts val="5600"/>
              <a:buNone/>
              <a:defRPr/>
            </a:lvl2pPr>
            <a:lvl3pPr lvl="2" algn="ctr">
              <a:spcBef>
                <a:spcPts val="0"/>
              </a:spcBef>
              <a:spcAft>
                <a:spcPts val="0"/>
              </a:spcAft>
              <a:buSzPts val="5600"/>
              <a:buNone/>
              <a:defRPr/>
            </a:lvl3pPr>
            <a:lvl4pPr lvl="3" algn="ctr">
              <a:spcBef>
                <a:spcPts val="0"/>
              </a:spcBef>
              <a:spcAft>
                <a:spcPts val="0"/>
              </a:spcAft>
              <a:buSzPts val="5600"/>
              <a:buNone/>
              <a:defRPr/>
            </a:lvl4pPr>
            <a:lvl5pPr lvl="4" algn="ctr">
              <a:spcBef>
                <a:spcPts val="0"/>
              </a:spcBef>
              <a:spcAft>
                <a:spcPts val="0"/>
              </a:spcAft>
              <a:buSzPts val="5600"/>
              <a:buNone/>
              <a:defRPr/>
            </a:lvl5pPr>
            <a:lvl6pPr lvl="5" algn="ctr">
              <a:spcBef>
                <a:spcPts val="0"/>
              </a:spcBef>
              <a:spcAft>
                <a:spcPts val="0"/>
              </a:spcAft>
              <a:buSzPts val="5600"/>
              <a:buNone/>
              <a:defRPr/>
            </a:lvl6pPr>
            <a:lvl7pPr lvl="6" algn="ctr">
              <a:spcBef>
                <a:spcPts val="0"/>
              </a:spcBef>
              <a:spcAft>
                <a:spcPts val="0"/>
              </a:spcAft>
              <a:buSzPts val="5600"/>
              <a:buNone/>
              <a:defRPr/>
            </a:lvl7pPr>
            <a:lvl8pPr lvl="7" algn="ctr">
              <a:spcBef>
                <a:spcPts val="0"/>
              </a:spcBef>
              <a:spcAft>
                <a:spcPts val="0"/>
              </a:spcAft>
              <a:buSzPts val="5600"/>
              <a:buNone/>
              <a:defRPr/>
            </a:lvl8pPr>
            <a:lvl9pPr lvl="8" algn="ctr">
              <a:spcBef>
                <a:spcPts val="0"/>
              </a:spcBef>
              <a:spcAft>
                <a:spcPts val="0"/>
              </a:spcAft>
              <a:buSzPts val="5600"/>
              <a:buNone/>
              <a:defRPr/>
            </a:lvl9pPr>
          </a:lstStyle>
          <a:p>
            <a:endParaRPr/>
          </a:p>
        </p:txBody>
      </p:sp>
      <p:sp>
        <p:nvSpPr>
          <p:cNvPr id="649" name="Google Shape;649;p81"/>
          <p:cNvSpPr txBox="1">
            <a:spLocks noGrp="1"/>
          </p:cNvSpPr>
          <p:nvPr>
            <p:ph type="subTitle" idx="1"/>
          </p:nvPr>
        </p:nvSpPr>
        <p:spPr>
          <a:xfrm>
            <a:off x="8586216" y="2385095"/>
            <a:ext cx="4224600" cy="822900"/>
          </a:xfrm>
          <a:prstGeom prst="rect">
            <a:avLst/>
          </a:prstGeom>
        </p:spPr>
        <p:txBody>
          <a:bodyPr spcFirstLastPara="1" wrap="square" lIns="0" tIns="0" rIns="0" bIns="0" anchor="t" anchorCtr="0">
            <a:noAutofit/>
          </a:bodyPr>
          <a:lstStyle>
            <a:lvl1pPr marL="0" marR="0" lvl="0" indent="0" algn="l">
              <a:lnSpc>
                <a:spcPct val="110000"/>
              </a:lnSpc>
              <a:spcBef>
                <a:spcPts val="0"/>
              </a:spcBef>
              <a:spcAft>
                <a:spcPts val="0"/>
              </a:spcAft>
              <a:buNone/>
              <a:defRPr sz="2700"/>
            </a:lvl1pPr>
            <a:lvl2pPr lvl="1">
              <a:lnSpc>
                <a:spcPct val="110000"/>
              </a:lnSpc>
              <a:spcBef>
                <a:spcPts val="0"/>
              </a:spcBef>
              <a:spcAft>
                <a:spcPts val="0"/>
              </a:spcAft>
              <a:buNone/>
              <a:defRPr sz="2700"/>
            </a:lvl2pPr>
            <a:lvl3pPr lvl="2">
              <a:lnSpc>
                <a:spcPct val="110000"/>
              </a:lnSpc>
              <a:spcBef>
                <a:spcPts val="0"/>
              </a:spcBef>
              <a:spcAft>
                <a:spcPts val="0"/>
              </a:spcAft>
              <a:buNone/>
              <a:defRPr sz="2700"/>
            </a:lvl3pPr>
            <a:lvl4pPr lvl="3">
              <a:lnSpc>
                <a:spcPct val="110000"/>
              </a:lnSpc>
              <a:spcBef>
                <a:spcPts val="0"/>
              </a:spcBef>
              <a:spcAft>
                <a:spcPts val="0"/>
              </a:spcAft>
              <a:buNone/>
              <a:defRPr sz="2700"/>
            </a:lvl4pPr>
            <a:lvl5pPr lvl="4">
              <a:lnSpc>
                <a:spcPct val="110000"/>
              </a:lnSpc>
              <a:spcBef>
                <a:spcPts val="0"/>
              </a:spcBef>
              <a:spcAft>
                <a:spcPts val="0"/>
              </a:spcAft>
              <a:buNone/>
              <a:defRPr sz="2700"/>
            </a:lvl5pPr>
            <a:lvl6pPr lvl="5">
              <a:lnSpc>
                <a:spcPct val="110000"/>
              </a:lnSpc>
              <a:spcBef>
                <a:spcPts val="0"/>
              </a:spcBef>
              <a:spcAft>
                <a:spcPts val="0"/>
              </a:spcAft>
              <a:buNone/>
              <a:defRPr sz="2700"/>
            </a:lvl6pPr>
            <a:lvl7pPr lvl="6">
              <a:lnSpc>
                <a:spcPct val="110000"/>
              </a:lnSpc>
              <a:spcBef>
                <a:spcPts val="0"/>
              </a:spcBef>
              <a:spcAft>
                <a:spcPts val="0"/>
              </a:spcAft>
              <a:buNone/>
              <a:defRPr sz="2700"/>
            </a:lvl7pPr>
            <a:lvl8pPr lvl="7">
              <a:lnSpc>
                <a:spcPct val="110000"/>
              </a:lnSpc>
              <a:spcBef>
                <a:spcPts val="0"/>
              </a:spcBef>
              <a:spcAft>
                <a:spcPts val="0"/>
              </a:spcAft>
              <a:buNone/>
              <a:defRPr sz="2700"/>
            </a:lvl8pPr>
            <a:lvl9pPr lvl="8">
              <a:lnSpc>
                <a:spcPct val="110000"/>
              </a:lnSpc>
              <a:spcBef>
                <a:spcPts val="0"/>
              </a:spcBef>
              <a:spcAft>
                <a:spcPts val="0"/>
              </a:spcAft>
              <a:buNone/>
              <a:defRPr sz="2700"/>
            </a:lvl9pPr>
          </a:lstStyle>
          <a:p>
            <a:endParaRPr/>
          </a:p>
        </p:txBody>
      </p:sp>
      <p:sp>
        <p:nvSpPr>
          <p:cNvPr id="650" name="Google Shape;650;p81"/>
          <p:cNvSpPr txBox="1">
            <a:spLocks noGrp="1"/>
          </p:cNvSpPr>
          <p:nvPr>
            <p:ph type="subTitle" idx="2"/>
          </p:nvPr>
        </p:nvSpPr>
        <p:spPr>
          <a:xfrm>
            <a:off x="13405104" y="2385095"/>
            <a:ext cx="4224600" cy="822900"/>
          </a:xfrm>
          <a:prstGeom prst="rect">
            <a:avLst/>
          </a:prstGeom>
        </p:spPr>
        <p:txBody>
          <a:bodyPr spcFirstLastPara="1" wrap="square" lIns="0" tIns="0" rIns="0" bIns="0" anchor="t" anchorCtr="0">
            <a:noAutofit/>
          </a:bodyPr>
          <a:lstStyle>
            <a:lvl1pPr marL="0" marR="0" lvl="0" indent="0" algn="l">
              <a:lnSpc>
                <a:spcPct val="110000"/>
              </a:lnSpc>
              <a:spcBef>
                <a:spcPts val="0"/>
              </a:spcBef>
              <a:spcAft>
                <a:spcPts val="0"/>
              </a:spcAft>
              <a:buNone/>
              <a:defRPr sz="2700"/>
            </a:lvl1pPr>
            <a:lvl2pPr lvl="1">
              <a:lnSpc>
                <a:spcPct val="110000"/>
              </a:lnSpc>
              <a:spcBef>
                <a:spcPts val="0"/>
              </a:spcBef>
              <a:spcAft>
                <a:spcPts val="0"/>
              </a:spcAft>
              <a:buNone/>
              <a:defRPr sz="2700"/>
            </a:lvl2pPr>
            <a:lvl3pPr lvl="2">
              <a:lnSpc>
                <a:spcPct val="110000"/>
              </a:lnSpc>
              <a:spcBef>
                <a:spcPts val="0"/>
              </a:spcBef>
              <a:spcAft>
                <a:spcPts val="0"/>
              </a:spcAft>
              <a:buNone/>
              <a:defRPr sz="2700"/>
            </a:lvl3pPr>
            <a:lvl4pPr lvl="3">
              <a:lnSpc>
                <a:spcPct val="110000"/>
              </a:lnSpc>
              <a:spcBef>
                <a:spcPts val="0"/>
              </a:spcBef>
              <a:spcAft>
                <a:spcPts val="0"/>
              </a:spcAft>
              <a:buNone/>
              <a:defRPr sz="2700"/>
            </a:lvl4pPr>
            <a:lvl5pPr lvl="4">
              <a:lnSpc>
                <a:spcPct val="110000"/>
              </a:lnSpc>
              <a:spcBef>
                <a:spcPts val="0"/>
              </a:spcBef>
              <a:spcAft>
                <a:spcPts val="0"/>
              </a:spcAft>
              <a:buNone/>
              <a:defRPr sz="2700"/>
            </a:lvl5pPr>
            <a:lvl6pPr lvl="5">
              <a:lnSpc>
                <a:spcPct val="110000"/>
              </a:lnSpc>
              <a:spcBef>
                <a:spcPts val="0"/>
              </a:spcBef>
              <a:spcAft>
                <a:spcPts val="0"/>
              </a:spcAft>
              <a:buNone/>
              <a:defRPr sz="2700"/>
            </a:lvl6pPr>
            <a:lvl7pPr lvl="6">
              <a:lnSpc>
                <a:spcPct val="110000"/>
              </a:lnSpc>
              <a:spcBef>
                <a:spcPts val="0"/>
              </a:spcBef>
              <a:spcAft>
                <a:spcPts val="0"/>
              </a:spcAft>
              <a:buNone/>
              <a:defRPr sz="2700"/>
            </a:lvl7pPr>
            <a:lvl8pPr lvl="7">
              <a:lnSpc>
                <a:spcPct val="110000"/>
              </a:lnSpc>
              <a:spcBef>
                <a:spcPts val="0"/>
              </a:spcBef>
              <a:spcAft>
                <a:spcPts val="0"/>
              </a:spcAft>
              <a:buNone/>
              <a:defRPr sz="2700"/>
            </a:lvl8pPr>
            <a:lvl9pPr lvl="8">
              <a:lnSpc>
                <a:spcPct val="110000"/>
              </a:lnSpc>
              <a:spcBef>
                <a:spcPts val="0"/>
              </a:spcBef>
              <a:spcAft>
                <a:spcPts val="0"/>
              </a:spcAft>
              <a:buNone/>
              <a:defRPr sz="2700"/>
            </a:lvl9pPr>
          </a:lstStyle>
          <a:p>
            <a:endParaRPr/>
          </a:p>
        </p:txBody>
      </p:sp>
      <p:sp>
        <p:nvSpPr>
          <p:cNvPr id="651" name="Google Shape;651;p81"/>
          <p:cNvSpPr txBox="1">
            <a:spLocks noGrp="1"/>
          </p:cNvSpPr>
          <p:nvPr>
            <p:ph type="subTitle" idx="3"/>
          </p:nvPr>
        </p:nvSpPr>
        <p:spPr>
          <a:xfrm>
            <a:off x="8586216" y="201933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652" name="Google Shape;652;p81"/>
          <p:cNvSpPr txBox="1">
            <a:spLocks noGrp="1"/>
          </p:cNvSpPr>
          <p:nvPr>
            <p:ph type="subTitle" idx="4"/>
          </p:nvPr>
        </p:nvSpPr>
        <p:spPr>
          <a:xfrm>
            <a:off x="13405104" y="201933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653" name="Google Shape;653;p81"/>
          <p:cNvSpPr txBox="1">
            <a:spLocks noGrp="1"/>
          </p:cNvSpPr>
          <p:nvPr>
            <p:ph type="subTitle" idx="5"/>
          </p:nvPr>
        </p:nvSpPr>
        <p:spPr>
          <a:xfrm>
            <a:off x="8586216" y="4122455"/>
            <a:ext cx="4224600" cy="822900"/>
          </a:xfrm>
          <a:prstGeom prst="rect">
            <a:avLst/>
          </a:prstGeom>
        </p:spPr>
        <p:txBody>
          <a:bodyPr spcFirstLastPara="1" wrap="square" lIns="0" tIns="0" rIns="0" bIns="0" anchor="t" anchorCtr="0">
            <a:noAutofit/>
          </a:bodyPr>
          <a:lstStyle>
            <a:lvl1pPr marL="0" marR="0" lvl="0" indent="0" algn="l">
              <a:lnSpc>
                <a:spcPct val="110000"/>
              </a:lnSpc>
              <a:spcBef>
                <a:spcPts val="0"/>
              </a:spcBef>
              <a:spcAft>
                <a:spcPts val="0"/>
              </a:spcAft>
              <a:buNone/>
              <a:defRPr sz="2700"/>
            </a:lvl1pPr>
            <a:lvl2pPr lvl="1">
              <a:lnSpc>
                <a:spcPct val="110000"/>
              </a:lnSpc>
              <a:spcBef>
                <a:spcPts val="0"/>
              </a:spcBef>
              <a:spcAft>
                <a:spcPts val="0"/>
              </a:spcAft>
              <a:buNone/>
              <a:defRPr sz="2700"/>
            </a:lvl2pPr>
            <a:lvl3pPr lvl="2">
              <a:lnSpc>
                <a:spcPct val="110000"/>
              </a:lnSpc>
              <a:spcBef>
                <a:spcPts val="0"/>
              </a:spcBef>
              <a:spcAft>
                <a:spcPts val="0"/>
              </a:spcAft>
              <a:buNone/>
              <a:defRPr sz="2700"/>
            </a:lvl3pPr>
            <a:lvl4pPr lvl="3">
              <a:lnSpc>
                <a:spcPct val="110000"/>
              </a:lnSpc>
              <a:spcBef>
                <a:spcPts val="0"/>
              </a:spcBef>
              <a:spcAft>
                <a:spcPts val="0"/>
              </a:spcAft>
              <a:buNone/>
              <a:defRPr sz="2700"/>
            </a:lvl4pPr>
            <a:lvl5pPr lvl="4">
              <a:lnSpc>
                <a:spcPct val="110000"/>
              </a:lnSpc>
              <a:spcBef>
                <a:spcPts val="0"/>
              </a:spcBef>
              <a:spcAft>
                <a:spcPts val="0"/>
              </a:spcAft>
              <a:buNone/>
              <a:defRPr sz="2700"/>
            </a:lvl5pPr>
            <a:lvl6pPr lvl="5">
              <a:lnSpc>
                <a:spcPct val="110000"/>
              </a:lnSpc>
              <a:spcBef>
                <a:spcPts val="0"/>
              </a:spcBef>
              <a:spcAft>
                <a:spcPts val="0"/>
              </a:spcAft>
              <a:buNone/>
              <a:defRPr sz="2700"/>
            </a:lvl6pPr>
            <a:lvl7pPr lvl="6">
              <a:lnSpc>
                <a:spcPct val="110000"/>
              </a:lnSpc>
              <a:spcBef>
                <a:spcPts val="0"/>
              </a:spcBef>
              <a:spcAft>
                <a:spcPts val="0"/>
              </a:spcAft>
              <a:buNone/>
              <a:defRPr sz="2700"/>
            </a:lvl7pPr>
            <a:lvl8pPr lvl="7">
              <a:lnSpc>
                <a:spcPct val="110000"/>
              </a:lnSpc>
              <a:spcBef>
                <a:spcPts val="0"/>
              </a:spcBef>
              <a:spcAft>
                <a:spcPts val="0"/>
              </a:spcAft>
              <a:buNone/>
              <a:defRPr sz="2700"/>
            </a:lvl8pPr>
            <a:lvl9pPr lvl="8">
              <a:lnSpc>
                <a:spcPct val="110000"/>
              </a:lnSpc>
              <a:spcBef>
                <a:spcPts val="0"/>
              </a:spcBef>
              <a:spcAft>
                <a:spcPts val="0"/>
              </a:spcAft>
              <a:buNone/>
              <a:defRPr sz="2700"/>
            </a:lvl9pPr>
          </a:lstStyle>
          <a:p>
            <a:endParaRPr/>
          </a:p>
        </p:txBody>
      </p:sp>
      <p:sp>
        <p:nvSpPr>
          <p:cNvPr id="654" name="Google Shape;654;p81"/>
          <p:cNvSpPr txBox="1">
            <a:spLocks noGrp="1"/>
          </p:cNvSpPr>
          <p:nvPr>
            <p:ph type="subTitle" idx="6"/>
          </p:nvPr>
        </p:nvSpPr>
        <p:spPr>
          <a:xfrm>
            <a:off x="13405104" y="4122455"/>
            <a:ext cx="4224600" cy="822900"/>
          </a:xfrm>
          <a:prstGeom prst="rect">
            <a:avLst/>
          </a:prstGeom>
        </p:spPr>
        <p:txBody>
          <a:bodyPr spcFirstLastPara="1" wrap="square" lIns="0" tIns="0" rIns="0" bIns="0" anchor="t" anchorCtr="0">
            <a:noAutofit/>
          </a:bodyPr>
          <a:lstStyle>
            <a:lvl1pPr marL="0" marR="0" lvl="0" indent="0" algn="l">
              <a:lnSpc>
                <a:spcPct val="110000"/>
              </a:lnSpc>
              <a:spcBef>
                <a:spcPts val="0"/>
              </a:spcBef>
              <a:spcAft>
                <a:spcPts val="0"/>
              </a:spcAft>
              <a:buNone/>
              <a:defRPr sz="2700"/>
            </a:lvl1pPr>
            <a:lvl2pPr lvl="1">
              <a:lnSpc>
                <a:spcPct val="110000"/>
              </a:lnSpc>
              <a:spcBef>
                <a:spcPts val="0"/>
              </a:spcBef>
              <a:spcAft>
                <a:spcPts val="0"/>
              </a:spcAft>
              <a:buNone/>
              <a:defRPr sz="2700"/>
            </a:lvl2pPr>
            <a:lvl3pPr lvl="2">
              <a:lnSpc>
                <a:spcPct val="110000"/>
              </a:lnSpc>
              <a:spcBef>
                <a:spcPts val="0"/>
              </a:spcBef>
              <a:spcAft>
                <a:spcPts val="0"/>
              </a:spcAft>
              <a:buNone/>
              <a:defRPr sz="2700"/>
            </a:lvl3pPr>
            <a:lvl4pPr lvl="3">
              <a:lnSpc>
                <a:spcPct val="110000"/>
              </a:lnSpc>
              <a:spcBef>
                <a:spcPts val="0"/>
              </a:spcBef>
              <a:spcAft>
                <a:spcPts val="0"/>
              </a:spcAft>
              <a:buNone/>
              <a:defRPr sz="2700"/>
            </a:lvl4pPr>
            <a:lvl5pPr lvl="4">
              <a:lnSpc>
                <a:spcPct val="110000"/>
              </a:lnSpc>
              <a:spcBef>
                <a:spcPts val="0"/>
              </a:spcBef>
              <a:spcAft>
                <a:spcPts val="0"/>
              </a:spcAft>
              <a:buNone/>
              <a:defRPr sz="2700"/>
            </a:lvl5pPr>
            <a:lvl6pPr lvl="5">
              <a:lnSpc>
                <a:spcPct val="110000"/>
              </a:lnSpc>
              <a:spcBef>
                <a:spcPts val="0"/>
              </a:spcBef>
              <a:spcAft>
                <a:spcPts val="0"/>
              </a:spcAft>
              <a:buNone/>
              <a:defRPr sz="2700"/>
            </a:lvl6pPr>
            <a:lvl7pPr lvl="6">
              <a:lnSpc>
                <a:spcPct val="110000"/>
              </a:lnSpc>
              <a:spcBef>
                <a:spcPts val="0"/>
              </a:spcBef>
              <a:spcAft>
                <a:spcPts val="0"/>
              </a:spcAft>
              <a:buNone/>
              <a:defRPr sz="2700"/>
            </a:lvl7pPr>
            <a:lvl8pPr lvl="7">
              <a:lnSpc>
                <a:spcPct val="110000"/>
              </a:lnSpc>
              <a:spcBef>
                <a:spcPts val="0"/>
              </a:spcBef>
              <a:spcAft>
                <a:spcPts val="0"/>
              </a:spcAft>
              <a:buNone/>
              <a:defRPr sz="2700"/>
            </a:lvl8pPr>
            <a:lvl9pPr lvl="8">
              <a:lnSpc>
                <a:spcPct val="110000"/>
              </a:lnSpc>
              <a:spcBef>
                <a:spcPts val="0"/>
              </a:spcBef>
              <a:spcAft>
                <a:spcPts val="0"/>
              </a:spcAft>
              <a:buNone/>
              <a:defRPr sz="2700"/>
            </a:lvl9pPr>
          </a:lstStyle>
          <a:p>
            <a:endParaRPr/>
          </a:p>
        </p:txBody>
      </p:sp>
      <p:sp>
        <p:nvSpPr>
          <p:cNvPr id="655" name="Google Shape;655;p81"/>
          <p:cNvSpPr txBox="1">
            <a:spLocks noGrp="1"/>
          </p:cNvSpPr>
          <p:nvPr>
            <p:ph type="subTitle" idx="7"/>
          </p:nvPr>
        </p:nvSpPr>
        <p:spPr>
          <a:xfrm>
            <a:off x="8586216" y="375669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656" name="Google Shape;656;p81"/>
          <p:cNvSpPr txBox="1">
            <a:spLocks noGrp="1"/>
          </p:cNvSpPr>
          <p:nvPr>
            <p:ph type="subTitle" idx="8"/>
          </p:nvPr>
        </p:nvSpPr>
        <p:spPr>
          <a:xfrm>
            <a:off x="13405104" y="375669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657" name="Google Shape;657;p81"/>
          <p:cNvSpPr txBox="1">
            <a:spLocks noGrp="1"/>
          </p:cNvSpPr>
          <p:nvPr>
            <p:ph type="subTitle" idx="9"/>
          </p:nvPr>
        </p:nvSpPr>
        <p:spPr>
          <a:xfrm>
            <a:off x="8586216" y="5859815"/>
            <a:ext cx="4224600" cy="822900"/>
          </a:xfrm>
          <a:prstGeom prst="rect">
            <a:avLst/>
          </a:prstGeom>
        </p:spPr>
        <p:txBody>
          <a:bodyPr spcFirstLastPara="1" wrap="square" lIns="0" tIns="0" rIns="0" bIns="0" anchor="t" anchorCtr="0">
            <a:noAutofit/>
          </a:bodyPr>
          <a:lstStyle>
            <a:lvl1pPr marL="0" marR="0" lvl="0" indent="0" algn="l">
              <a:lnSpc>
                <a:spcPct val="110000"/>
              </a:lnSpc>
              <a:spcBef>
                <a:spcPts val="0"/>
              </a:spcBef>
              <a:spcAft>
                <a:spcPts val="0"/>
              </a:spcAft>
              <a:buNone/>
              <a:defRPr sz="2700"/>
            </a:lvl1pPr>
            <a:lvl2pPr lvl="1">
              <a:lnSpc>
                <a:spcPct val="110000"/>
              </a:lnSpc>
              <a:spcBef>
                <a:spcPts val="0"/>
              </a:spcBef>
              <a:spcAft>
                <a:spcPts val="0"/>
              </a:spcAft>
              <a:buNone/>
              <a:defRPr sz="2700"/>
            </a:lvl2pPr>
            <a:lvl3pPr lvl="2">
              <a:lnSpc>
                <a:spcPct val="110000"/>
              </a:lnSpc>
              <a:spcBef>
                <a:spcPts val="0"/>
              </a:spcBef>
              <a:spcAft>
                <a:spcPts val="0"/>
              </a:spcAft>
              <a:buNone/>
              <a:defRPr sz="2700"/>
            </a:lvl3pPr>
            <a:lvl4pPr lvl="3">
              <a:lnSpc>
                <a:spcPct val="110000"/>
              </a:lnSpc>
              <a:spcBef>
                <a:spcPts val="0"/>
              </a:spcBef>
              <a:spcAft>
                <a:spcPts val="0"/>
              </a:spcAft>
              <a:buNone/>
              <a:defRPr sz="2700"/>
            </a:lvl4pPr>
            <a:lvl5pPr lvl="4">
              <a:lnSpc>
                <a:spcPct val="110000"/>
              </a:lnSpc>
              <a:spcBef>
                <a:spcPts val="0"/>
              </a:spcBef>
              <a:spcAft>
                <a:spcPts val="0"/>
              </a:spcAft>
              <a:buNone/>
              <a:defRPr sz="2700"/>
            </a:lvl5pPr>
            <a:lvl6pPr lvl="5">
              <a:lnSpc>
                <a:spcPct val="110000"/>
              </a:lnSpc>
              <a:spcBef>
                <a:spcPts val="0"/>
              </a:spcBef>
              <a:spcAft>
                <a:spcPts val="0"/>
              </a:spcAft>
              <a:buNone/>
              <a:defRPr sz="2700"/>
            </a:lvl6pPr>
            <a:lvl7pPr lvl="6">
              <a:lnSpc>
                <a:spcPct val="110000"/>
              </a:lnSpc>
              <a:spcBef>
                <a:spcPts val="0"/>
              </a:spcBef>
              <a:spcAft>
                <a:spcPts val="0"/>
              </a:spcAft>
              <a:buNone/>
              <a:defRPr sz="2700"/>
            </a:lvl7pPr>
            <a:lvl8pPr lvl="7">
              <a:lnSpc>
                <a:spcPct val="110000"/>
              </a:lnSpc>
              <a:spcBef>
                <a:spcPts val="0"/>
              </a:spcBef>
              <a:spcAft>
                <a:spcPts val="0"/>
              </a:spcAft>
              <a:buNone/>
              <a:defRPr sz="2700"/>
            </a:lvl8pPr>
            <a:lvl9pPr lvl="8">
              <a:lnSpc>
                <a:spcPct val="110000"/>
              </a:lnSpc>
              <a:spcBef>
                <a:spcPts val="0"/>
              </a:spcBef>
              <a:spcAft>
                <a:spcPts val="0"/>
              </a:spcAft>
              <a:buNone/>
              <a:defRPr sz="2700"/>
            </a:lvl9pPr>
          </a:lstStyle>
          <a:p>
            <a:endParaRPr/>
          </a:p>
        </p:txBody>
      </p:sp>
      <p:sp>
        <p:nvSpPr>
          <p:cNvPr id="658" name="Google Shape;658;p81"/>
          <p:cNvSpPr txBox="1">
            <a:spLocks noGrp="1"/>
          </p:cNvSpPr>
          <p:nvPr>
            <p:ph type="subTitle" idx="13"/>
          </p:nvPr>
        </p:nvSpPr>
        <p:spPr>
          <a:xfrm>
            <a:off x="13405104" y="5859815"/>
            <a:ext cx="4224600" cy="822900"/>
          </a:xfrm>
          <a:prstGeom prst="rect">
            <a:avLst/>
          </a:prstGeom>
        </p:spPr>
        <p:txBody>
          <a:bodyPr spcFirstLastPara="1" wrap="square" lIns="0" tIns="0" rIns="0" bIns="0" anchor="t" anchorCtr="0">
            <a:noAutofit/>
          </a:bodyPr>
          <a:lstStyle>
            <a:lvl1pPr marL="0" marR="0" lvl="0" indent="0" algn="l">
              <a:lnSpc>
                <a:spcPct val="110000"/>
              </a:lnSpc>
              <a:spcBef>
                <a:spcPts val="0"/>
              </a:spcBef>
              <a:spcAft>
                <a:spcPts val="0"/>
              </a:spcAft>
              <a:buNone/>
              <a:defRPr sz="2700"/>
            </a:lvl1pPr>
            <a:lvl2pPr lvl="1">
              <a:lnSpc>
                <a:spcPct val="110000"/>
              </a:lnSpc>
              <a:spcBef>
                <a:spcPts val="0"/>
              </a:spcBef>
              <a:spcAft>
                <a:spcPts val="0"/>
              </a:spcAft>
              <a:buNone/>
              <a:defRPr sz="2700"/>
            </a:lvl2pPr>
            <a:lvl3pPr lvl="2">
              <a:lnSpc>
                <a:spcPct val="110000"/>
              </a:lnSpc>
              <a:spcBef>
                <a:spcPts val="0"/>
              </a:spcBef>
              <a:spcAft>
                <a:spcPts val="0"/>
              </a:spcAft>
              <a:buNone/>
              <a:defRPr sz="2700"/>
            </a:lvl3pPr>
            <a:lvl4pPr lvl="3">
              <a:lnSpc>
                <a:spcPct val="110000"/>
              </a:lnSpc>
              <a:spcBef>
                <a:spcPts val="0"/>
              </a:spcBef>
              <a:spcAft>
                <a:spcPts val="0"/>
              </a:spcAft>
              <a:buNone/>
              <a:defRPr sz="2700"/>
            </a:lvl4pPr>
            <a:lvl5pPr lvl="4">
              <a:lnSpc>
                <a:spcPct val="110000"/>
              </a:lnSpc>
              <a:spcBef>
                <a:spcPts val="0"/>
              </a:spcBef>
              <a:spcAft>
                <a:spcPts val="0"/>
              </a:spcAft>
              <a:buNone/>
              <a:defRPr sz="2700"/>
            </a:lvl5pPr>
            <a:lvl6pPr lvl="5">
              <a:lnSpc>
                <a:spcPct val="110000"/>
              </a:lnSpc>
              <a:spcBef>
                <a:spcPts val="0"/>
              </a:spcBef>
              <a:spcAft>
                <a:spcPts val="0"/>
              </a:spcAft>
              <a:buNone/>
              <a:defRPr sz="2700"/>
            </a:lvl6pPr>
            <a:lvl7pPr lvl="6">
              <a:lnSpc>
                <a:spcPct val="110000"/>
              </a:lnSpc>
              <a:spcBef>
                <a:spcPts val="0"/>
              </a:spcBef>
              <a:spcAft>
                <a:spcPts val="0"/>
              </a:spcAft>
              <a:buNone/>
              <a:defRPr sz="2700"/>
            </a:lvl7pPr>
            <a:lvl8pPr lvl="7">
              <a:lnSpc>
                <a:spcPct val="110000"/>
              </a:lnSpc>
              <a:spcBef>
                <a:spcPts val="0"/>
              </a:spcBef>
              <a:spcAft>
                <a:spcPts val="0"/>
              </a:spcAft>
              <a:buNone/>
              <a:defRPr sz="2700"/>
            </a:lvl8pPr>
            <a:lvl9pPr lvl="8">
              <a:lnSpc>
                <a:spcPct val="110000"/>
              </a:lnSpc>
              <a:spcBef>
                <a:spcPts val="0"/>
              </a:spcBef>
              <a:spcAft>
                <a:spcPts val="0"/>
              </a:spcAft>
              <a:buNone/>
              <a:defRPr sz="2700"/>
            </a:lvl9pPr>
          </a:lstStyle>
          <a:p>
            <a:endParaRPr/>
          </a:p>
        </p:txBody>
      </p:sp>
      <p:sp>
        <p:nvSpPr>
          <p:cNvPr id="659" name="Google Shape;659;p81"/>
          <p:cNvSpPr txBox="1">
            <a:spLocks noGrp="1"/>
          </p:cNvSpPr>
          <p:nvPr>
            <p:ph type="subTitle" idx="14"/>
          </p:nvPr>
        </p:nvSpPr>
        <p:spPr>
          <a:xfrm>
            <a:off x="8586216" y="549405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660" name="Google Shape;660;p81"/>
          <p:cNvSpPr txBox="1">
            <a:spLocks noGrp="1"/>
          </p:cNvSpPr>
          <p:nvPr>
            <p:ph type="subTitle" idx="15"/>
          </p:nvPr>
        </p:nvSpPr>
        <p:spPr>
          <a:xfrm>
            <a:off x="13405104" y="549405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661" name="Google Shape;661;p81"/>
          <p:cNvSpPr txBox="1">
            <a:spLocks noGrp="1"/>
          </p:cNvSpPr>
          <p:nvPr>
            <p:ph type="subTitle" idx="16"/>
          </p:nvPr>
        </p:nvSpPr>
        <p:spPr>
          <a:xfrm>
            <a:off x="8586216" y="7597175"/>
            <a:ext cx="4224600" cy="822900"/>
          </a:xfrm>
          <a:prstGeom prst="rect">
            <a:avLst/>
          </a:prstGeom>
        </p:spPr>
        <p:txBody>
          <a:bodyPr spcFirstLastPara="1" wrap="square" lIns="0" tIns="0" rIns="0" bIns="0" anchor="t" anchorCtr="0">
            <a:noAutofit/>
          </a:bodyPr>
          <a:lstStyle>
            <a:lvl1pPr marL="0" marR="0" lvl="0" indent="0" algn="l">
              <a:lnSpc>
                <a:spcPct val="110000"/>
              </a:lnSpc>
              <a:spcBef>
                <a:spcPts val="0"/>
              </a:spcBef>
              <a:spcAft>
                <a:spcPts val="0"/>
              </a:spcAft>
              <a:buNone/>
              <a:defRPr sz="2700"/>
            </a:lvl1pPr>
            <a:lvl2pPr lvl="1">
              <a:lnSpc>
                <a:spcPct val="110000"/>
              </a:lnSpc>
              <a:spcBef>
                <a:spcPts val="0"/>
              </a:spcBef>
              <a:spcAft>
                <a:spcPts val="0"/>
              </a:spcAft>
              <a:buNone/>
              <a:defRPr sz="2700"/>
            </a:lvl2pPr>
            <a:lvl3pPr lvl="2">
              <a:lnSpc>
                <a:spcPct val="110000"/>
              </a:lnSpc>
              <a:spcBef>
                <a:spcPts val="0"/>
              </a:spcBef>
              <a:spcAft>
                <a:spcPts val="0"/>
              </a:spcAft>
              <a:buNone/>
              <a:defRPr sz="2700"/>
            </a:lvl3pPr>
            <a:lvl4pPr lvl="3">
              <a:lnSpc>
                <a:spcPct val="110000"/>
              </a:lnSpc>
              <a:spcBef>
                <a:spcPts val="0"/>
              </a:spcBef>
              <a:spcAft>
                <a:spcPts val="0"/>
              </a:spcAft>
              <a:buNone/>
              <a:defRPr sz="2700"/>
            </a:lvl4pPr>
            <a:lvl5pPr lvl="4">
              <a:lnSpc>
                <a:spcPct val="110000"/>
              </a:lnSpc>
              <a:spcBef>
                <a:spcPts val="0"/>
              </a:spcBef>
              <a:spcAft>
                <a:spcPts val="0"/>
              </a:spcAft>
              <a:buNone/>
              <a:defRPr sz="2700"/>
            </a:lvl5pPr>
            <a:lvl6pPr lvl="5">
              <a:lnSpc>
                <a:spcPct val="110000"/>
              </a:lnSpc>
              <a:spcBef>
                <a:spcPts val="0"/>
              </a:spcBef>
              <a:spcAft>
                <a:spcPts val="0"/>
              </a:spcAft>
              <a:buNone/>
              <a:defRPr sz="2700"/>
            </a:lvl6pPr>
            <a:lvl7pPr lvl="6">
              <a:lnSpc>
                <a:spcPct val="110000"/>
              </a:lnSpc>
              <a:spcBef>
                <a:spcPts val="0"/>
              </a:spcBef>
              <a:spcAft>
                <a:spcPts val="0"/>
              </a:spcAft>
              <a:buNone/>
              <a:defRPr sz="2700"/>
            </a:lvl7pPr>
            <a:lvl8pPr lvl="7">
              <a:lnSpc>
                <a:spcPct val="110000"/>
              </a:lnSpc>
              <a:spcBef>
                <a:spcPts val="0"/>
              </a:spcBef>
              <a:spcAft>
                <a:spcPts val="0"/>
              </a:spcAft>
              <a:buNone/>
              <a:defRPr sz="2700"/>
            </a:lvl8pPr>
            <a:lvl9pPr lvl="8">
              <a:lnSpc>
                <a:spcPct val="110000"/>
              </a:lnSpc>
              <a:spcBef>
                <a:spcPts val="0"/>
              </a:spcBef>
              <a:spcAft>
                <a:spcPts val="0"/>
              </a:spcAft>
              <a:buNone/>
              <a:defRPr sz="2700"/>
            </a:lvl9pPr>
          </a:lstStyle>
          <a:p>
            <a:endParaRPr/>
          </a:p>
        </p:txBody>
      </p:sp>
      <p:sp>
        <p:nvSpPr>
          <p:cNvPr id="662" name="Google Shape;662;p81"/>
          <p:cNvSpPr txBox="1">
            <a:spLocks noGrp="1"/>
          </p:cNvSpPr>
          <p:nvPr>
            <p:ph type="subTitle" idx="17"/>
          </p:nvPr>
        </p:nvSpPr>
        <p:spPr>
          <a:xfrm>
            <a:off x="13405104" y="7597175"/>
            <a:ext cx="4224600" cy="822900"/>
          </a:xfrm>
          <a:prstGeom prst="rect">
            <a:avLst/>
          </a:prstGeom>
        </p:spPr>
        <p:txBody>
          <a:bodyPr spcFirstLastPara="1" wrap="square" lIns="0" tIns="0" rIns="0" bIns="0" anchor="t" anchorCtr="0">
            <a:noAutofit/>
          </a:bodyPr>
          <a:lstStyle>
            <a:lvl1pPr marL="0" marR="0" lvl="0" indent="0" algn="l">
              <a:lnSpc>
                <a:spcPct val="110000"/>
              </a:lnSpc>
              <a:spcBef>
                <a:spcPts val="0"/>
              </a:spcBef>
              <a:spcAft>
                <a:spcPts val="0"/>
              </a:spcAft>
              <a:buNone/>
              <a:defRPr sz="2700"/>
            </a:lvl1pPr>
            <a:lvl2pPr lvl="1">
              <a:lnSpc>
                <a:spcPct val="110000"/>
              </a:lnSpc>
              <a:spcBef>
                <a:spcPts val="0"/>
              </a:spcBef>
              <a:spcAft>
                <a:spcPts val="0"/>
              </a:spcAft>
              <a:buNone/>
              <a:defRPr sz="2700"/>
            </a:lvl2pPr>
            <a:lvl3pPr lvl="2">
              <a:lnSpc>
                <a:spcPct val="110000"/>
              </a:lnSpc>
              <a:spcBef>
                <a:spcPts val="0"/>
              </a:spcBef>
              <a:spcAft>
                <a:spcPts val="0"/>
              </a:spcAft>
              <a:buNone/>
              <a:defRPr sz="2700"/>
            </a:lvl3pPr>
            <a:lvl4pPr lvl="3">
              <a:lnSpc>
                <a:spcPct val="110000"/>
              </a:lnSpc>
              <a:spcBef>
                <a:spcPts val="0"/>
              </a:spcBef>
              <a:spcAft>
                <a:spcPts val="0"/>
              </a:spcAft>
              <a:buNone/>
              <a:defRPr sz="2700"/>
            </a:lvl4pPr>
            <a:lvl5pPr lvl="4">
              <a:lnSpc>
                <a:spcPct val="110000"/>
              </a:lnSpc>
              <a:spcBef>
                <a:spcPts val="0"/>
              </a:spcBef>
              <a:spcAft>
                <a:spcPts val="0"/>
              </a:spcAft>
              <a:buNone/>
              <a:defRPr sz="2700"/>
            </a:lvl5pPr>
            <a:lvl6pPr lvl="5">
              <a:lnSpc>
                <a:spcPct val="110000"/>
              </a:lnSpc>
              <a:spcBef>
                <a:spcPts val="0"/>
              </a:spcBef>
              <a:spcAft>
                <a:spcPts val="0"/>
              </a:spcAft>
              <a:buNone/>
              <a:defRPr sz="2700"/>
            </a:lvl6pPr>
            <a:lvl7pPr lvl="6">
              <a:lnSpc>
                <a:spcPct val="110000"/>
              </a:lnSpc>
              <a:spcBef>
                <a:spcPts val="0"/>
              </a:spcBef>
              <a:spcAft>
                <a:spcPts val="0"/>
              </a:spcAft>
              <a:buNone/>
              <a:defRPr sz="2700"/>
            </a:lvl7pPr>
            <a:lvl8pPr lvl="7">
              <a:lnSpc>
                <a:spcPct val="110000"/>
              </a:lnSpc>
              <a:spcBef>
                <a:spcPts val="0"/>
              </a:spcBef>
              <a:spcAft>
                <a:spcPts val="0"/>
              </a:spcAft>
              <a:buNone/>
              <a:defRPr sz="2700"/>
            </a:lvl8pPr>
            <a:lvl9pPr lvl="8">
              <a:lnSpc>
                <a:spcPct val="110000"/>
              </a:lnSpc>
              <a:spcBef>
                <a:spcPts val="0"/>
              </a:spcBef>
              <a:spcAft>
                <a:spcPts val="0"/>
              </a:spcAft>
              <a:buNone/>
              <a:defRPr sz="2700"/>
            </a:lvl9pPr>
          </a:lstStyle>
          <a:p>
            <a:endParaRPr/>
          </a:p>
        </p:txBody>
      </p:sp>
      <p:sp>
        <p:nvSpPr>
          <p:cNvPr id="663" name="Google Shape;663;p81"/>
          <p:cNvSpPr txBox="1">
            <a:spLocks noGrp="1"/>
          </p:cNvSpPr>
          <p:nvPr>
            <p:ph type="subTitle" idx="18"/>
          </p:nvPr>
        </p:nvSpPr>
        <p:spPr>
          <a:xfrm>
            <a:off x="8586216" y="723141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664" name="Google Shape;664;p81"/>
          <p:cNvSpPr txBox="1">
            <a:spLocks noGrp="1"/>
          </p:cNvSpPr>
          <p:nvPr>
            <p:ph type="subTitle" idx="19"/>
          </p:nvPr>
        </p:nvSpPr>
        <p:spPr>
          <a:xfrm>
            <a:off x="13405104" y="723141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665" name="Google Shape;665;p81"/>
          <p:cNvSpPr txBox="1">
            <a:spLocks noGrp="1"/>
          </p:cNvSpPr>
          <p:nvPr>
            <p:ph type="subTitle" idx="20"/>
          </p:nvPr>
        </p:nvSpPr>
        <p:spPr>
          <a:xfrm>
            <a:off x="8586216" y="284229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666" name="Google Shape;666;p81"/>
          <p:cNvSpPr txBox="1">
            <a:spLocks noGrp="1"/>
          </p:cNvSpPr>
          <p:nvPr>
            <p:ph type="subTitle" idx="21"/>
          </p:nvPr>
        </p:nvSpPr>
        <p:spPr>
          <a:xfrm>
            <a:off x="13405104" y="284229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667" name="Google Shape;667;p81"/>
          <p:cNvSpPr txBox="1">
            <a:spLocks noGrp="1"/>
          </p:cNvSpPr>
          <p:nvPr>
            <p:ph type="subTitle" idx="22"/>
          </p:nvPr>
        </p:nvSpPr>
        <p:spPr>
          <a:xfrm>
            <a:off x="8586216" y="457965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668" name="Google Shape;668;p81"/>
          <p:cNvSpPr txBox="1">
            <a:spLocks noGrp="1"/>
          </p:cNvSpPr>
          <p:nvPr>
            <p:ph type="subTitle" idx="23"/>
          </p:nvPr>
        </p:nvSpPr>
        <p:spPr>
          <a:xfrm>
            <a:off x="13405104" y="457965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669" name="Google Shape;669;p81"/>
          <p:cNvSpPr txBox="1">
            <a:spLocks noGrp="1"/>
          </p:cNvSpPr>
          <p:nvPr>
            <p:ph type="subTitle" idx="24"/>
          </p:nvPr>
        </p:nvSpPr>
        <p:spPr>
          <a:xfrm>
            <a:off x="8586216" y="631701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670" name="Google Shape;670;p81"/>
          <p:cNvSpPr txBox="1">
            <a:spLocks noGrp="1"/>
          </p:cNvSpPr>
          <p:nvPr>
            <p:ph type="subTitle" idx="25"/>
          </p:nvPr>
        </p:nvSpPr>
        <p:spPr>
          <a:xfrm>
            <a:off x="13405104" y="631701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671" name="Google Shape;671;p81"/>
          <p:cNvSpPr txBox="1">
            <a:spLocks noGrp="1"/>
          </p:cNvSpPr>
          <p:nvPr>
            <p:ph type="subTitle" idx="26"/>
          </p:nvPr>
        </p:nvSpPr>
        <p:spPr>
          <a:xfrm>
            <a:off x="8586216" y="805437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672" name="Google Shape;672;p81"/>
          <p:cNvSpPr txBox="1">
            <a:spLocks noGrp="1"/>
          </p:cNvSpPr>
          <p:nvPr>
            <p:ph type="subTitle" idx="27"/>
          </p:nvPr>
        </p:nvSpPr>
        <p:spPr>
          <a:xfrm>
            <a:off x="13405104" y="805437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673" name="Google Shape;673;p81"/>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674" name="Google Shape;674;p81"/>
          <p:cNvGrpSpPr/>
          <p:nvPr/>
        </p:nvGrpSpPr>
        <p:grpSpPr>
          <a:xfrm>
            <a:off x="744554" y="9667704"/>
            <a:ext cx="757005" cy="151663"/>
            <a:chOff x="3610015" y="6016276"/>
            <a:chExt cx="1701900" cy="341200"/>
          </a:xfrm>
        </p:grpSpPr>
        <p:grpSp>
          <p:nvGrpSpPr>
            <p:cNvPr id="675" name="Google Shape;675;p81"/>
            <p:cNvGrpSpPr/>
            <p:nvPr/>
          </p:nvGrpSpPr>
          <p:grpSpPr>
            <a:xfrm>
              <a:off x="4234632" y="6027258"/>
              <a:ext cx="1077283" cy="330123"/>
              <a:chOff x="4234632" y="6027258"/>
              <a:chExt cx="1077283" cy="330123"/>
            </a:xfrm>
          </p:grpSpPr>
          <p:sp>
            <p:nvSpPr>
              <p:cNvPr id="676" name="Google Shape;676;p81"/>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677" name="Google Shape;677;p81"/>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678" name="Google Shape;678;p81"/>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679" name="Google Shape;679;p81"/>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680" name="Google Shape;680;p81"/>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681" name="Google Shape;681;p81"/>
          <p:cNvSpPr txBox="1">
            <a:spLocks noGrp="1"/>
          </p:cNvSpPr>
          <p:nvPr>
            <p:ph type="subTitle" idx="28"/>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9144000" y="-250"/>
            <a:ext cx="9144000" cy="10287000"/>
          </a:xfrm>
          <a:prstGeom prst="rect">
            <a:avLst/>
          </a:prstGeom>
          <a:solidFill>
            <a:schemeClr val="lt2"/>
          </a:solidFill>
          <a:ln>
            <a:noFill/>
          </a:ln>
        </p:spPr>
        <p:txBody>
          <a:bodyPr spcFirstLastPara="1" wrap="square" lIns="167625" tIns="167625" rIns="167625" bIns="1676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531000" y="2466350"/>
            <a:ext cx="8090400" cy="2964600"/>
          </a:xfrm>
          <a:prstGeom prst="rect">
            <a:avLst/>
          </a:prstGeom>
        </p:spPr>
        <p:txBody>
          <a:bodyPr spcFirstLastPara="1" wrap="square" lIns="167625" tIns="167625" rIns="167625" bIns="167625" anchor="b" anchorCtr="0">
            <a:normAutofit/>
          </a:bodyPr>
          <a:lstStyle>
            <a:lvl1pPr lvl="0" algn="ctr">
              <a:spcBef>
                <a:spcPts val="0"/>
              </a:spcBef>
              <a:spcAft>
                <a:spcPts val="0"/>
              </a:spcAft>
              <a:buSzPts val="7700"/>
              <a:buNone/>
              <a:defRPr sz="7700"/>
            </a:lvl1pPr>
            <a:lvl2pPr lvl="1" algn="ctr">
              <a:spcBef>
                <a:spcPts val="0"/>
              </a:spcBef>
              <a:spcAft>
                <a:spcPts val="0"/>
              </a:spcAft>
              <a:buSzPts val="7700"/>
              <a:buNone/>
              <a:defRPr sz="7700"/>
            </a:lvl2pPr>
            <a:lvl3pPr lvl="2" algn="ctr">
              <a:spcBef>
                <a:spcPts val="0"/>
              </a:spcBef>
              <a:spcAft>
                <a:spcPts val="0"/>
              </a:spcAft>
              <a:buSzPts val="7700"/>
              <a:buNone/>
              <a:defRPr sz="7700"/>
            </a:lvl3pPr>
            <a:lvl4pPr lvl="3" algn="ctr">
              <a:spcBef>
                <a:spcPts val="0"/>
              </a:spcBef>
              <a:spcAft>
                <a:spcPts val="0"/>
              </a:spcAft>
              <a:buSzPts val="7700"/>
              <a:buNone/>
              <a:defRPr sz="7700"/>
            </a:lvl4pPr>
            <a:lvl5pPr lvl="4" algn="ctr">
              <a:spcBef>
                <a:spcPts val="0"/>
              </a:spcBef>
              <a:spcAft>
                <a:spcPts val="0"/>
              </a:spcAft>
              <a:buSzPts val="7700"/>
              <a:buNone/>
              <a:defRPr sz="7700"/>
            </a:lvl5pPr>
            <a:lvl6pPr lvl="5" algn="ctr">
              <a:spcBef>
                <a:spcPts val="0"/>
              </a:spcBef>
              <a:spcAft>
                <a:spcPts val="0"/>
              </a:spcAft>
              <a:buSzPts val="7700"/>
              <a:buNone/>
              <a:defRPr sz="7700"/>
            </a:lvl6pPr>
            <a:lvl7pPr lvl="6" algn="ctr">
              <a:spcBef>
                <a:spcPts val="0"/>
              </a:spcBef>
              <a:spcAft>
                <a:spcPts val="0"/>
              </a:spcAft>
              <a:buSzPts val="7700"/>
              <a:buNone/>
              <a:defRPr sz="7700"/>
            </a:lvl7pPr>
            <a:lvl8pPr lvl="7" algn="ctr">
              <a:spcBef>
                <a:spcPts val="0"/>
              </a:spcBef>
              <a:spcAft>
                <a:spcPts val="0"/>
              </a:spcAft>
              <a:buSzPts val="7700"/>
              <a:buNone/>
              <a:defRPr sz="7700"/>
            </a:lvl8pPr>
            <a:lvl9pPr lvl="8" algn="ctr">
              <a:spcBef>
                <a:spcPts val="0"/>
              </a:spcBef>
              <a:spcAft>
                <a:spcPts val="0"/>
              </a:spcAft>
              <a:buSzPts val="7700"/>
              <a:buNone/>
              <a:defRPr sz="7700"/>
            </a:lvl9pPr>
          </a:lstStyle>
          <a:p>
            <a:endParaRPr/>
          </a:p>
        </p:txBody>
      </p:sp>
      <p:sp>
        <p:nvSpPr>
          <p:cNvPr id="38" name="Google Shape;38;p9"/>
          <p:cNvSpPr txBox="1">
            <a:spLocks noGrp="1"/>
          </p:cNvSpPr>
          <p:nvPr>
            <p:ph type="subTitle" idx="1"/>
          </p:nvPr>
        </p:nvSpPr>
        <p:spPr>
          <a:xfrm>
            <a:off x="531000" y="5606150"/>
            <a:ext cx="8090400" cy="2470200"/>
          </a:xfrm>
          <a:prstGeom prst="rect">
            <a:avLst/>
          </a:prstGeom>
        </p:spPr>
        <p:txBody>
          <a:bodyPr spcFirstLastPara="1" wrap="square" lIns="167625" tIns="167625" rIns="167625" bIns="167625" anchor="t" anchorCtr="0">
            <a:normAutofit/>
          </a:bodyPr>
          <a:lstStyle>
            <a:lvl1pPr lvl="0" algn="ctr">
              <a:lnSpc>
                <a:spcPct val="100000"/>
              </a:lnSpc>
              <a:spcBef>
                <a:spcPts val="0"/>
              </a:spcBef>
              <a:spcAft>
                <a:spcPts val="0"/>
              </a:spcAft>
              <a:buSzPts val="3850"/>
              <a:buNone/>
              <a:defRPr sz="3850"/>
            </a:lvl1pPr>
            <a:lvl2pPr lvl="1" algn="ctr">
              <a:lnSpc>
                <a:spcPct val="100000"/>
              </a:lnSpc>
              <a:spcBef>
                <a:spcPts val="0"/>
              </a:spcBef>
              <a:spcAft>
                <a:spcPts val="0"/>
              </a:spcAft>
              <a:buSzPts val="3850"/>
              <a:buNone/>
              <a:defRPr sz="3850"/>
            </a:lvl2pPr>
            <a:lvl3pPr lvl="2" algn="ctr">
              <a:lnSpc>
                <a:spcPct val="100000"/>
              </a:lnSpc>
              <a:spcBef>
                <a:spcPts val="0"/>
              </a:spcBef>
              <a:spcAft>
                <a:spcPts val="0"/>
              </a:spcAft>
              <a:buSzPts val="3850"/>
              <a:buNone/>
              <a:defRPr sz="3850"/>
            </a:lvl3pPr>
            <a:lvl4pPr lvl="3" algn="ctr">
              <a:lnSpc>
                <a:spcPct val="100000"/>
              </a:lnSpc>
              <a:spcBef>
                <a:spcPts val="0"/>
              </a:spcBef>
              <a:spcAft>
                <a:spcPts val="0"/>
              </a:spcAft>
              <a:buSzPts val="3850"/>
              <a:buNone/>
              <a:defRPr sz="3850"/>
            </a:lvl4pPr>
            <a:lvl5pPr lvl="4" algn="ctr">
              <a:lnSpc>
                <a:spcPct val="100000"/>
              </a:lnSpc>
              <a:spcBef>
                <a:spcPts val="0"/>
              </a:spcBef>
              <a:spcAft>
                <a:spcPts val="0"/>
              </a:spcAft>
              <a:buSzPts val="3850"/>
              <a:buNone/>
              <a:defRPr sz="3850"/>
            </a:lvl5pPr>
            <a:lvl6pPr lvl="5" algn="ctr">
              <a:lnSpc>
                <a:spcPct val="100000"/>
              </a:lnSpc>
              <a:spcBef>
                <a:spcPts val="0"/>
              </a:spcBef>
              <a:spcAft>
                <a:spcPts val="0"/>
              </a:spcAft>
              <a:buSzPts val="3850"/>
              <a:buNone/>
              <a:defRPr sz="3850"/>
            </a:lvl6pPr>
            <a:lvl7pPr lvl="6" algn="ctr">
              <a:lnSpc>
                <a:spcPct val="100000"/>
              </a:lnSpc>
              <a:spcBef>
                <a:spcPts val="0"/>
              </a:spcBef>
              <a:spcAft>
                <a:spcPts val="0"/>
              </a:spcAft>
              <a:buSzPts val="3850"/>
              <a:buNone/>
              <a:defRPr sz="3850"/>
            </a:lvl7pPr>
            <a:lvl8pPr lvl="7" algn="ctr">
              <a:lnSpc>
                <a:spcPct val="100000"/>
              </a:lnSpc>
              <a:spcBef>
                <a:spcPts val="0"/>
              </a:spcBef>
              <a:spcAft>
                <a:spcPts val="0"/>
              </a:spcAft>
              <a:buSzPts val="3850"/>
              <a:buNone/>
              <a:defRPr sz="3850"/>
            </a:lvl8pPr>
            <a:lvl9pPr lvl="8" algn="ctr">
              <a:lnSpc>
                <a:spcPct val="100000"/>
              </a:lnSpc>
              <a:spcBef>
                <a:spcPts val="0"/>
              </a:spcBef>
              <a:spcAft>
                <a:spcPts val="0"/>
              </a:spcAft>
              <a:buSzPts val="3850"/>
              <a:buNone/>
              <a:defRPr sz="3850"/>
            </a:lvl9pPr>
          </a:lstStyle>
          <a:p>
            <a:endParaRPr/>
          </a:p>
        </p:txBody>
      </p:sp>
      <p:sp>
        <p:nvSpPr>
          <p:cNvPr id="39" name="Google Shape;39;p9"/>
          <p:cNvSpPr txBox="1">
            <a:spLocks noGrp="1"/>
          </p:cNvSpPr>
          <p:nvPr>
            <p:ph type="body" idx="2"/>
          </p:nvPr>
        </p:nvSpPr>
        <p:spPr>
          <a:xfrm>
            <a:off x="9879000" y="1448150"/>
            <a:ext cx="7674000" cy="7390500"/>
          </a:xfrm>
          <a:prstGeom prst="rect">
            <a:avLst/>
          </a:prstGeom>
        </p:spPr>
        <p:txBody>
          <a:bodyPr spcFirstLastPara="1" wrap="square" lIns="167625" tIns="167625" rIns="167625" bIns="167625" anchor="ctr" anchorCtr="0">
            <a:normAutofit/>
          </a:bodyPr>
          <a:lstStyle>
            <a:lvl1pPr marL="457200" lvl="0" indent="-438150">
              <a:spcBef>
                <a:spcPts val="0"/>
              </a:spcBef>
              <a:spcAft>
                <a:spcPts val="0"/>
              </a:spcAft>
              <a:buSzPts val="3300"/>
              <a:buChar char="●"/>
              <a:defRPr sz="3300"/>
            </a:lvl1pPr>
            <a:lvl2pPr marL="914400" lvl="1" indent="-391584">
              <a:spcBef>
                <a:spcPts val="0"/>
              </a:spcBef>
              <a:spcAft>
                <a:spcPts val="0"/>
              </a:spcAft>
              <a:buSzPts val="2567"/>
              <a:buChar char="○"/>
              <a:defRPr sz="2567"/>
            </a:lvl2pPr>
            <a:lvl3pPr marL="1371600" lvl="2" indent="-391584">
              <a:spcBef>
                <a:spcPts val="0"/>
              </a:spcBef>
              <a:spcAft>
                <a:spcPts val="0"/>
              </a:spcAft>
              <a:buSzPts val="2567"/>
              <a:buChar char="■"/>
              <a:defRPr sz="2567"/>
            </a:lvl3pPr>
            <a:lvl4pPr marL="1828800" lvl="3" indent="-391584">
              <a:spcBef>
                <a:spcPts val="0"/>
              </a:spcBef>
              <a:spcAft>
                <a:spcPts val="0"/>
              </a:spcAft>
              <a:buSzPts val="2567"/>
              <a:buChar char="●"/>
              <a:defRPr sz="2567"/>
            </a:lvl4pPr>
            <a:lvl5pPr marL="2286000" lvl="4" indent="-391583">
              <a:spcBef>
                <a:spcPts val="0"/>
              </a:spcBef>
              <a:spcAft>
                <a:spcPts val="0"/>
              </a:spcAft>
              <a:buSzPts val="2567"/>
              <a:buChar char="○"/>
              <a:defRPr sz="2567"/>
            </a:lvl5pPr>
            <a:lvl6pPr marL="2743200" lvl="5" indent="-391583">
              <a:spcBef>
                <a:spcPts val="0"/>
              </a:spcBef>
              <a:spcAft>
                <a:spcPts val="0"/>
              </a:spcAft>
              <a:buSzPts val="2567"/>
              <a:buChar char="■"/>
              <a:defRPr sz="2567"/>
            </a:lvl6pPr>
            <a:lvl7pPr marL="3200400" lvl="6" indent="-391583">
              <a:spcBef>
                <a:spcPts val="0"/>
              </a:spcBef>
              <a:spcAft>
                <a:spcPts val="0"/>
              </a:spcAft>
              <a:buSzPts val="2567"/>
              <a:buChar char="●"/>
              <a:defRPr sz="2567"/>
            </a:lvl7pPr>
            <a:lvl8pPr marL="3657600" lvl="7" indent="-391583">
              <a:spcBef>
                <a:spcPts val="0"/>
              </a:spcBef>
              <a:spcAft>
                <a:spcPts val="0"/>
              </a:spcAft>
              <a:buSzPts val="2567"/>
              <a:buChar char="○"/>
              <a:defRPr sz="2567"/>
            </a:lvl8pPr>
            <a:lvl9pPr marL="4114800" lvl="8" indent="-391583">
              <a:spcBef>
                <a:spcPts val="0"/>
              </a:spcBef>
              <a:spcAft>
                <a:spcPts val="0"/>
              </a:spcAft>
              <a:buSzPts val="2567"/>
              <a:buChar char="■"/>
              <a:defRPr sz="2567"/>
            </a:lvl9pPr>
          </a:lstStyle>
          <a:p>
            <a:endParaRPr/>
          </a:p>
        </p:txBody>
      </p:sp>
      <p:sp>
        <p:nvSpPr>
          <p:cNvPr id="40" name="Google Shape;40;p9"/>
          <p:cNvSpPr txBox="1">
            <a:spLocks noGrp="1"/>
          </p:cNvSpPr>
          <p:nvPr>
            <p:ph type="sldNum" idx="12"/>
          </p:nvPr>
        </p:nvSpPr>
        <p:spPr>
          <a:xfrm>
            <a:off x="16944916" y="9326434"/>
            <a:ext cx="1097400" cy="786900"/>
          </a:xfrm>
          <a:prstGeom prst="rect">
            <a:avLst/>
          </a:prstGeom>
        </p:spPr>
        <p:txBody>
          <a:bodyPr spcFirstLastPara="1" wrap="square" lIns="167625" tIns="167625" rIns="167625" bIns="167625" anchor="ctr" anchorCtr="0">
            <a:normAutofit/>
          </a:bodyPr>
          <a:lstStyle>
            <a:lvl1pPr lvl="0">
              <a:buNone/>
              <a:defRPr sz="1833"/>
            </a:lvl1pPr>
            <a:lvl2pPr lvl="1">
              <a:buNone/>
              <a:defRPr sz="1833"/>
            </a:lvl2pPr>
            <a:lvl3pPr lvl="2">
              <a:buNone/>
              <a:defRPr sz="1833"/>
            </a:lvl3pPr>
            <a:lvl4pPr lvl="3">
              <a:buNone/>
              <a:defRPr sz="1833"/>
            </a:lvl4pPr>
            <a:lvl5pPr lvl="4">
              <a:buNone/>
              <a:defRPr sz="1833"/>
            </a:lvl5pPr>
            <a:lvl6pPr lvl="5">
              <a:buNone/>
              <a:defRPr sz="1833"/>
            </a:lvl6pPr>
            <a:lvl7pPr lvl="6">
              <a:buNone/>
              <a:defRPr sz="1833"/>
            </a:lvl7pPr>
            <a:lvl8pPr lvl="7">
              <a:buNone/>
              <a:defRPr sz="1833"/>
            </a:lvl8pPr>
            <a:lvl9pPr lvl="8">
              <a:buNone/>
              <a:defRPr sz="1833"/>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18_Mission">
  <p:cSld name="SECTION_HEADER_2_1_2_1_2">
    <p:bg>
      <p:bgPr>
        <a:solidFill>
          <a:schemeClr val="accent3"/>
        </a:solidFill>
        <a:effectLst/>
      </p:bgPr>
    </p:bg>
    <p:spTree>
      <p:nvGrpSpPr>
        <p:cNvPr id="1" name="Shape 682"/>
        <p:cNvGrpSpPr/>
        <p:nvPr/>
      </p:nvGrpSpPr>
      <p:grpSpPr>
        <a:xfrm>
          <a:off x="0" y="0"/>
          <a:ext cx="0" cy="0"/>
          <a:chOff x="0" y="0"/>
          <a:chExt cx="0" cy="0"/>
        </a:xfrm>
      </p:grpSpPr>
      <p:sp>
        <p:nvSpPr>
          <p:cNvPr id="683" name="Google Shape;683;p82"/>
          <p:cNvSpPr txBox="1">
            <a:spLocks noGrp="1"/>
          </p:cNvSpPr>
          <p:nvPr>
            <p:ph type="title"/>
          </p:nvPr>
        </p:nvSpPr>
        <p:spPr>
          <a:xfrm>
            <a:off x="1527048" y="3822192"/>
            <a:ext cx="13377600" cy="4114800"/>
          </a:xfrm>
          <a:prstGeom prst="rect">
            <a:avLst/>
          </a:prstGeom>
        </p:spPr>
        <p:txBody>
          <a:bodyPr spcFirstLastPara="1" wrap="square" lIns="0" tIns="0" rIns="0" bIns="0" anchor="t" anchorCtr="0">
            <a:noAutofit/>
          </a:bodyPr>
          <a:lstStyle>
            <a:lvl1pPr lvl="0">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a:endParaRPr/>
          </a:p>
        </p:txBody>
      </p:sp>
      <p:sp>
        <p:nvSpPr>
          <p:cNvPr id="684" name="Google Shape;684;p82"/>
          <p:cNvSpPr txBox="1">
            <a:spLocks noGrp="1"/>
          </p:cNvSpPr>
          <p:nvPr>
            <p:ph type="subTitle" idx="1"/>
          </p:nvPr>
        </p:nvSpPr>
        <p:spPr>
          <a:xfrm>
            <a:off x="1527048" y="2999232"/>
            <a:ext cx="133776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a:lvl1pPr>
            <a:lvl2pPr lvl="1">
              <a:lnSpc>
                <a:spcPct val="125000"/>
              </a:lnSpc>
              <a:spcBef>
                <a:spcPts val="0"/>
              </a:spcBef>
              <a:spcAft>
                <a:spcPts val="0"/>
              </a:spcAft>
              <a:buNone/>
              <a:defRPr sz="1800"/>
            </a:lvl2pPr>
            <a:lvl3pPr lvl="2">
              <a:lnSpc>
                <a:spcPct val="125000"/>
              </a:lnSpc>
              <a:spcBef>
                <a:spcPts val="0"/>
              </a:spcBef>
              <a:spcAft>
                <a:spcPts val="0"/>
              </a:spcAft>
              <a:buNone/>
              <a:defRPr sz="1800"/>
            </a:lvl3pPr>
            <a:lvl4pPr lvl="3">
              <a:lnSpc>
                <a:spcPct val="125000"/>
              </a:lnSpc>
              <a:spcBef>
                <a:spcPts val="0"/>
              </a:spcBef>
              <a:spcAft>
                <a:spcPts val="0"/>
              </a:spcAft>
              <a:buNone/>
              <a:defRPr sz="1800"/>
            </a:lvl4pPr>
            <a:lvl5pPr lvl="4">
              <a:lnSpc>
                <a:spcPct val="125000"/>
              </a:lnSpc>
              <a:spcBef>
                <a:spcPts val="0"/>
              </a:spcBef>
              <a:spcAft>
                <a:spcPts val="0"/>
              </a:spcAft>
              <a:buNone/>
              <a:defRPr sz="1800"/>
            </a:lvl5pPr>
            <a:lvl6pPr lvl="5">
              <a:lnSpc>
                <a:spcPct val="125000"/>
              </a:lnSpc>
              <a:spcBef>
                <a:spcPts val="0"/>
              </a:spcBef>
              <a:spcAft>
                <a:spcPts val="0"/>
              </a:spcAft>
              <a:buNone/>
              <a:defRPr sz="1800"/>
            </a:lvl6pPr>
            <a:lvl7pPr lvl="6">
              <a:lnSpc>
                <a:spcPct val="125000"/>
              </a:lnSpc>
              <a:spcBef>
                <a:spcPts val="0"/>
              </a:spcBef>
              <a:spcAft>
                <a:spcPts val="0"/>
              </a:spcAft>
              <a:buNone/>
              <a:defRPr sz="1800"/>
            </a:lvl7pPr>
            <a:lvl8pPr lvl="7">
              <a:lnSpc>
                <a:spcPct val="125000"/>
              </a:lnSpc>
              <a:spcBef>
                <a:spcPts val="0"/>
              </a:spcBef>
              <a:spcAft>
                <a:spcPts val="0"/>
              </a:spcAft>
              <a:buNone/>
              <a:defRPr sz="1800"/>
            </a:lvl8pPr>
            <a:lvl9pPr lvl="8">
              <a:lnSpc>
                <a:spcPct val="125000"/>
              </a:lnSpc>
              <a:spcBef>
                <a:spcPts val="0"/>
              </a:spcBef>
              <a:spcAft>
                <a:spcPts val="0"/>
              </a:spcAft>
              <a:buNone/>
              <a:defRPr sz="1800"/>
            </a:lvl9pPr>
          </a:lstStyle>
          <a:p>
            <a:endParaRPr/>
          </a:p>
        </p:txBody>
      </p:sp>
      <p:sp>
        <p:nvSpPr>
          <p:cNvPr id="685" name="Google Shape;685;p82"/>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686" name="Google Shape;686;p82"/>
          <p:cNvGrpSpPr/>
          <p:nvPr/>
        </p:nvGrpSpPr>
        <p:grpSpPr>
          <a:xfrm>
            <a:off x="744554" y="9667704"/>
            <a:ext cx="757005" cy="151663"/>
            <a:chOff x="3610015" y="6016276"/>
            <a:chExt cx="1701900" cy="341200"/>
          </a:xfrm>
        </p:grpSpPr>
        <p:grpSp>
          <p:nvGrpSpPr>
            <p:cNvPr id="687" name="Google Shape;687;p82"/>
            <p:cNvGrpSpPr/>
            <p:nvPr/>
          </p:nvGrpSpPr>
          <p:grpSpPr>
            <a:xfrm>
              <a:off x="4234632" y="6027258"/>
              <a:ext cx="1077283" cy="330123"/>
              <a:chOff x="4234632" y="6027258"/>
              <a:chExt cx="1077283" cy="330123"/>
            </a:xfrm>
          </p:grpSpPr>
          <p:sp>
            <p:nvSpPr>
              <p:cNvPr id="688" name="Google Shape;688;p82"/>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689" name="Google Shape;689;p82"/>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690" name="Google Shape;690;p82"/>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691" name="Google Shape;691;p82"/>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692" name="Google Shape;692;p82"/>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693" name="Google Shape;693;p82"/>
          <p:cNvSpPr txBox="1">
            <a:spLocks noGrp="1"/>
          </p:cNvSpPr>
          <p:nvPr>
            <p:ph type="subTitle" idx="2"/>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21_Quote">
  <p:cSld name="SECTION_HEADER_2_1_2_2_2">
    <p:bg>
      <p:bgPr>
        <a:solidFill>
          <a:schemeClr val="accent3"/>
        </a:solidFill>
        <a:effectLst/>
      </p:bgPr>
    </p:bg>
    <p:spTree>
      <p:nvGrpSpPr>
        <p:cNvPr id="1" name="Shape 694"/>
        <p:cNvGrpSpPr/>
        <p:nvPr/>
      </p:nvGrpSpPr>
      <p:grpSpPr>
        <a:xfrm>
          <a:off x="0" y="0"/>
          <a:ext cx="0" cy="0"/>
          <a:chOff x="0" y="0"/>
          <a:chExt cx="0" cy="0"/>
        </a:xfrm>
      </p:grpSpPr>
      <p:sp>
        <p:nvSpPr>
          <p:cNvPr id="695" name="Google Shape;695;p83"/>
          <p:cNvSpPr txBox="1">
            <a:spLocks noGrp="1"/>
          </p:cNvSpPr>
          <p:nvPr>
            <p:ph type="title"/>
          </p:nvPr>
        </p:nvSpPr>
        <p:spPr>
          <a:xfrm>
            <a:off x="1527048" y="2788920"/>
            <a:ext cx="13377600" cy="4114800"/>
          </a:xfrm>
          <a:prstGeom prst="rect">
            <a:avLst/>
          </a:prstGeom>
        </p:spPr>
        <p:txBody>
          <a:bodyPr spcFirstLastPara="1" wrap="square" lIns="0" tIns="0" rIns="0" bIns="0" anchor="b" anchorCtr="0">
            <a:noAutofit/>
          </a:bodyPr>
          <a:lstStyle>
            <a:lvl1pPr lvl="0">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a:endParaRPr/>
          </a:p>
        </p:txBody>
      </p:sp>
      <p:sp>
        <p:nvSpPr>
          <p:cNvPr id="696" name="Google Shape;696;p83"/>
          <p:cNvSpPr txBox="1">
            <a:spLocks noGrp="1"/>
          </p:cNvSpPr>
          <p:nvPr>
            <p:ph type="subTitle" idx="1"/>
          </p:nvPr>
        </p:nvSpPr>
        <p:spPr>
          <a:xfrm>
            <a:off x="1527048" y="7543800"/>
            <a:ext cx="133776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a:lvl1pPr>
            <a:lvl2pPr lvl="1">
              <a:lnSpc>
                <a:spcPct val="125000"/>
              </a:lnSpc>
              <a:spcBef>
                <a:spcPts val="0"/>
              </a:spcBef>
              <a:spcAft>
                <a:spcPts val="0"/>
              </a:spcAft>
              <a:buNone/>
              <a:defRPr sz="1800"/>
            </a:lvl2pPr>
            <a:lvl3pPr lvl="2">
              <a:lnSpc>
                <a:spcPct val="125000"/>
              </a:lnSpc>
              <a:spcBef>
                <a:spcPts val="0"/>
              </a:spcBef>
              <a:spcAft>
                <a:spcPts val="0"/>
              </a:spcAft>
              <a:buNone/>
              <a:defRPr sz="1800"/>
            </a:lvl3pPr>
            <a:lvl4pPr lvl="3">
              <a:lnSpc>
                <a:spcPct val="125000"/>
              </a:lnSpc>
              <a:spcBef>
                <a:spcPts val="0"/>
              </a:spcBef>
              <a:spcAft>
                <a:spcPts val="0"/>
              </a:spcAft>
              <a:buNone/>
              <a:defRPr sz="1800"/>
            </a:lvl4pPr>
            <a:lvl5pPr lvl="4">
              <a:lnSpc>
                <a:spcPct val="125000"/>
              </a:lnSpc>
              <a:spcBef>
                <a:spcPts val="0"/>
              </a:spcBef>
              <a:spcAft>
                <a:spcPts val="0"/>
              </a:spcAft>
              <a:buNone/>
              <a:defRPr sz="1800"/>
            </a:lvl5pPr>
            <a:lvl6pPr lvl="5">
              <a:lnSpc>
                <a:spcPct val="125000"/>
              </a:lnSpc>
              <a:spcBef>
                <a:spcPts val="0"/>
              </a:spcBef>
              <a:spcAft>
                <a:spcPts val="0"/>
              </a:spcAft>
              <a:buNone/>
              <a:defRPr sz="1800"/>
            </a:lvl6pPr>
            <a:lvl7pPr lvl="6">
              <a:lnSpc>
                <a:spcPct val="125000"/>
              </a:lnSpc>
              <a:spcBef>
                <a:spcPts val="0"/>
              </a:spcBef>
              <a:spcAft>
                <a:spcPts val="0"/>
              </a:spcAft>
              <a:buNone/>
              <a:defRPr sz="1800"/>
            </a:lvl7pPr>
            <a:lvl8pPr lvl="7">
              <a:lnSpc>
                <a:spcPct val="125000"/>
              </a:lnSpc>
              <a:spcBef>
                <a:spcPts val="0"/>
              </a:spcBef>
              <a:spcAft>
                <a:spcPts val="0"/>
              </a:spcAft>
              <a:buNone/>
              <a:defRPr sz="1800"/>
            </a:lvl8pPr>
            <a:lvl9pPr lvl="8">
              <a:lnSpc>
                <a:spcPct val="125000"/>
              </a:lnSpc>
              <a:spcBef>
                <a:spcPts val="0"/>
              </a:spcBef>
              <a:spcAft>
                <a:spcPts val="0"/>
              </a:spcAft>
              <a:buNone/>
              <a:defRPr sz="1800"/>
            </a:lvl9pPr>
          </a:lstStyle>
          <a:p>
            <a:endParaRPr/>
          </a:p>
        </p:txBody>
      </p:sp>
      <p:sp>
        <p:nvSpPr>
          <p:cNvPr id="697" name="Google Shape;697;p83"/>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698" name="Google Shape;698;p83"/>
          <p:cNvGrpSpPr/>
          <p:nvPr/>
        </p:nvGrpSpPr>
        <p:grpSpPr>
          <a:xfrm>
            <a:off x="744554" y="9667704"/>
            <a:ext cx="757005" cy="151663"/>
            <a:chOff x="3610015" y="6016276"/>
            <a:chExt cx="1701900" cy="341200"/>
          </a:xfrm>
        </p:grpSpPr>
        <p:grpSp>
          <p:nvGrpSpPr>
            <p:cNvPr id="699" name="Google Shape;699;p83"/>
            <p:cNvGrpSpPr/>
            <p:nvPr/>
          </p:nvGrpSpPr>
          <p:grpSpPr>
            <a:xfrm>
              <a:off x="4234632" y="6027258"/>
              <a:ext cx="1077283" cy="330123"/>
              <a:chOff x="4234632" y="6027258"/>
              <a:chExt cx="1077283" cy="330123"/>
            </a:xfrm>
          </p:grpSpPr>
          <p:sp>
            <p:nvSpPr>
              <p:cNvPr id="700" name="Google Shape;700;p83"/>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701" name="Google Shape;701;p83"/>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702" name="Google Shape;702;p83"/>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703" name="Google Shape;703;p83"/>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704" name="Google Shape;704;p83"/>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705" name="Google Shape;705;p83"/>
          <p:cNvSpPr txBox="1">
            <a:spLocks noGrp="1"/>
          </p:cNvSpPr>
          <p:nvPr>
            <p:ph type="subTitle" idx="2"/>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24_Section">
  <p:cSld name="SECTION_HEADER_2_3_2">
    <p:bg>
      <p:bgPr>
        <a:solidFill>
          <a:schemeClr val="accent3"/>
        </a:solidFill>
        <a:effectLst/>
      </p:bgPr>
    </p:bg>
    <p:spTree>
      <p:nvGrpSpPr>
        <p:cNvPr id="1" name="Shape 706"/>
        <p:cNvGrpSpPr/>
        <p:nvPr/>
      </p:nvGrpSpPr>
      <p:grpSpPr>
        <a:xfrm>
          <a:off x="0" y="0"/>
          <a:ext cx="0" cy="0"/>
          <a:chOff x="0" y="0"/>
          <a:chExt cx="0" cy="0"/>
        </a:xfrm>
      </p:grpSpPr>
      <p:sp>
        <p:nvSpPr>
          <p:cNvPr id="707" name="Google Shape;707;p84"/>
          <p:cNvSpPr txBox="1">
            <a:spLocks noGrp="1"/>
          </p:cNvSpPr>
          <p:nvPr>
            <p:ph type="ctrTitle"/>
          </p:nvPr>
        </p:nvSpPr>
        <p:spPr>
          <a:xfrm>
            <a:off x="1527048" y="4207788"/>
            <a:ext cx="11964900" cy="1719000"/>
          </a:xfrm>
          <a:prstGeom prst="rect">
            <a:avLst/>
          </a:prstGeom>
        </p:spPr>
        <p:txBody>
          <a:bodyPr spcFirstLastPara="1" wrap="square" lIns="0" tIns="0" rIns="0" bIns="0" anchor="ctr" anchorCtr="0">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708" name="Google Shape;708;p84"/>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709" name="Google Shape;709;p84"/>
          <p:cNvGrpSpPr/>
          <p:nvPr/>
        </p:nvGrpSpPr>
        <p:grpSpPr>
          <a:xfrm>
            <a:off x="744554" y="9667704"/>
            <a:ext cx="757005" cy="151663"/>
            <a:chOff x="3610015" y="6016276"/>
            <a:chExt cx="1701900" cy="341200"/>
          </a:xfrm>
        </p:grpSpPr>
        <p:grpSp>
          <p:nvGrpSpPr>
            <p:cNvPr id="710" name="Google Shape;710;p84"/>
            <p:cNvGrpSpPr/>
            <p:nvPr/>
          </p:nvGrpSpPr>
          <p:grpSpPr>
            <a:xfrm>
              <a:off x="4234632" y="6027258"/>
              <a:ext cx="1077283" cy="330123"/>
              <a:chOff x="4234632" y="6027258"/>
              <a:chExt cx="1077283" cy="330123"/>
            </a:xfrm>
          </p:grpSpPr>
          <p:sp>
            <p:nvSpPr>
              <p:cNvPr id="711" name="Google Shape;711;p84"/>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712" name="Google Shape;712;p84"/>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713" name="Google Shape;713;p84"/>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714" name="Google Shape;714;p84"/>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715" name="Google Shape;715;p84"/>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716" name="Google Shape;716;p84"/>
          <p:cNvSpPr txBox="1">
            <a:spLocks noGrp="1"/>
          </p:cNvSpPr>
          <p:nvPr>
            <p:ph type="subTitle" idx="1"/>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30_Text">
  <p:cSld name="TITLE_AND_BODY_1_3">
    <p:bg>
      <p:bgPr>
        <a:solidFill>
          <a:schemeClr val="accent3"/>
        </a:solidFill>
        <a:effectLst/>
      </p:bgPr>
    </p:bg>
    <p:spTree>
      <p:nvGrpSpPr>
        <p:cNvPr id="1" name="Shape 717"/>
        <p:cNvGrpSpPr/>
        <p:nvPr/>
      </p:nvGrpSpPr>
      <p:grpSpPr>
        <a:xfrm>
          <a:off x="0" y="0"/>
          <a:ext cx="0" cy="0"/>
          <a:chOff x="0" y="0"/>
          <a:chExt cx="0" cy="0"/>
        </a:xfrm>
      </p:grpSpPr>
      <p:sp>
        <p:nvSpPr>
          <p:cNvPr id="718" name="Google Shape;718;p85"/>
          <p:cNvSpPr txBox="1">
            <a:spLocks noGrp="1"/>
          </p:cNvSpPr>
          <p:nvPr>
            <p:ph type="title"/>
          </p:nvPr>
        </p:nvSpPr>
        <p:spPr>
          <a:xfrm>
            <a:off x="1527048" y="2532888"/>
            <a:ext cx="14785800" cy="850500"/>
          </a:xfrm>
          <a:prstGeom prst="rect">
            <a:avLst/>
          </a:prstGeom>
        </p:spPr>
        <p:txBody>
          <a:bodyPr spcFirstLastPara="1" wrap="square" lIns="0" tIns="0" rIns="0" bIns="0" anchor="b" anchorCtr="0">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719" name="Google Shape;719;p85"/>
          <p:cNvSpPr txBox="1">
            <a:spLocks noGrp="1"/>
          </p:cNvSpPr>
          <p:nvPr>
            <p:ph type="body" idx="1"/>
          </p:nvPr>
        </p:nvSpPr>
        <p:spPr>
          <a:xfrm>
            <a:off x="1527048" y="4014216"/>
            <a:ext cx="14785800" cy="46176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720" name="Google Shape;720;p85"/>
          <p:cNvSpPr txBox="1">
            <a:spLocks noGrp="1"/>
          </p:cNvSpPr>
          <p:nvPr>
            <p:ph type="subTitle" idx="2"/>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721" name="Google Shape;721;p85"/>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722" name="Google Shape;722;p85"/>
          <p:cNvGrpSpPr/>
          <p:nvPr/>
        </p:nvGrpSpPr>
        <p:grpSpPr>
          <a:xfrm>
            <a:off x="744554" y="9667704"/>
            <a:ext cx="757005" cy="151663"/>
            <a:chOff x="3610015" y="6016276"/>
            <a:chExt cx="1701900" cy="341200"/>
          </a:xfrm>
        </p:grpSpPr>
        <p:grpSp>
          <p:nvGrpSpPr>
            <p:cNvPr id="723" name="Google Shape;723;p85"/>
            <p:cNvGrpSpPr/>
            <p:nvPr/>
          </p:nvGrpSpPr>
          <p:grpSpPr>
            <a:xfrm>
              <a:off x="4234632" y="6027258"/>
              <a:ext cx="1077283" cy="330123"/>
              <a:chOff x="4234632" y="6027258"/>
              <a:chExt cx="1077283" cy="330123"/>
            </a:xfrm>
          </p:grpSpPr>
          <p:sp>
            <p:nvSpPr>
              <p:cNvPr id="724" name="Google Shape;724;p85"/>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725" name="Google Shape;725;p85"/>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726" name="Google Shape;726;p85"/>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727" name="Google Shape;727;p85"/>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728" name="Google Shape;728;p85"/>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729" name="Google Shape;729;p85"/>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33_Text (Two-Thirds)">
  <p:cSld name="TITLE_AND_BODY_1_1_3">
    <p:bg>
      <p:bgPr>
        <a:solidFill>
          <a:schemeClr val="accent3"/>
        </a:solidFill>
        <a:effectLst/>
      </p:bgPr>
    </p:bg>
    <p:spTree>
      <p:nvGrpSpPr>
        <p:cNvPr id="1" name="Shape 730"/>
        <p:cNvGrpSpPr/>
        <p:nvPr/>
      </p:nvGrpSpPr>
      <p:grpSpPr>
        <a:xfrm>
          <a:off x="0" y="0"/>
          <a:ext cx="0" cy="0"/>
          <a:chOff x="0" y="0"/>
          <a:chExt cx="0" cy="0"/>
        </a:xfrm>
      </p:grpSpPr>
      <p:sp>
        <p:nvSpPr>
          <p:cNvPr id="731" name="Google Shape;731;p86"/>
          <p:cNvSpPr txBox="1">
            <a:spLocks noGrp="1"/>
          </p:cNvSpPr>
          <p:nvPr>
            <p:ph type="subTitle" idx="1"/>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732" name="Google Shape;732;p86"/>
          <p:cNvSpPr txBox="1">
            <a:spLocks noGrp="1"/>
          </p:cNvSpPr>
          <p:nvPr>
            <p:ph type="title"/>
          </p:nvPr>
        </p:nvSpPr>
        <p:spPr>
          <a:xfrm>
            <a:off x="1527050" y="2532888"/>
            <a:ext cx="8912400" cy="1710000"/>
          </a:xfrm>
          <a:prstGeom prst="rect">
            <a:avLst/>
          </a:prstGeom>
        </p:spPr>
        <p:txBody>
          <a:bodyPr spcFirstLastPara="1" wrap="square" lIns="0" tIns="0" rIns="0" bIns="0" anchor="b" anchorCtr="0">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733" name="Google Shape;733;p86"/>
          <p:cNvSpPr txBox="1">
            <a:spLocks noGrp="1"/>
          </p:cNvSpPr>
          <p:nvPr>
            <p:ph type="body" idx="2"/>
          </p:nvPr>
        </p:nvSpPr>
        <p:spPr>
          <a:xfrm>
            <a:off x="1527050" y="4864606"/>
            <a:ext cx="8912400" cy="46176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734" name="Google Shape;734;p86"/>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735" name="Google Shape;735;p86"/>
          <p:cNvGrpSpPr/>
          <p:nvPr/>
        </p:nvGrpSpPr>
        <p:grpSpPr>
          <a:xfrm>
            <a:off x="744554" y="9667704"/>
            <a:ext cx="757005" cy="151663"/>
            <a:chOff x="3610015" y="6016276"/>
            <a:chExt cx="1701900" cy="341200"/>
          </a:xfrm>
        </p:grpSpPr>
        <p:grpSp>
          <p:nvGrpSpPr>
            <p:cNvPr id="736" name="Google Shape;736;p86"/>
            <p:cNvGrpSpPr/>
            <p:nvPr/>
          </p:nvGrpSpPr>
          <p:grpSpPr>
            <a:xfrm>
              <a:off x="4234632" y="6027258"/>
              <a:ext cx="1077283" cy="330123"/>
              <a:chOff x="4234632" y="6027258"/>
              <a:chExt cx="1077283" cy="330123"/>
            </a:xfrm>
          </p:grpSpPr>
          <p:sp>
            <p:nvSpPr>
              <p:cNvPr id="737" name="Google Shape;737;p86"/>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738" name="Google Shape;738;p86"/>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739" name="Google Shape;739;p86"/>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740" name="Google Shape;740;p86"/>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741" name="Google Shape;741;p86"/>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742" name="Google Shape;742;p86"/>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36_Text (Half)">
  <p:cSld name="TITLE_AND_BODY_2_5">
    <p:bg>
      <p:bgPr>
        <a:solidFill>
          <a:schemeClr val="accent3"/>
        </a:solidFill>
        <a:effectLst/>
      </p:bgPr>
    </p:bg>
    <p:spTree>
      <p:nvGrpSpPr>
        <p:cNvPr id="1" name="Shape 743"/>
        <p:cNvGrpSpPr/>
        <p:nvPr/>
      </p:nvGrpSpPr>
      <p:grpSpPr>
        <a:xfrm>
          <a:off x="0" y="0"/>
          <a:ext cx="0" cy="0"/>
          <a:chOff x="0" y="0"/>
          <a:chExt cx="0" cy="0"/>
        </a:xfrm>
      </p:grpSpPr>
      <p:sp>
        <p:nvSpPr>
          <p:cNvPr id="744" name="Google Shape;744;p87"/>
          <p:cNvSpPr txBox="1">
            <a:spLocks noGrp="1"/>
          </p:cNvSpPr>
          <p:nvPr>
            <p:ph type="title"/>
          </p:nvPr>
        </p:nvSpPr>
        <p:spPr>
          <a:xfrm>
            <a:off x="777240" y="2532888"/>
            <a:ext cx="7745100" cy="1710000"/>
          </a:xfrm>
          <a:prstGeom prst="rect">
            <a:avLst/>
          </a:prstGeom>
        </p:spPr>
        <p:txBody>
          <a:bodyPr spcFirstLastPara="1" wrap="square" lIns="0" tIns="0" rIns="0" bIns="0" anchor="b" anchorCtr="0">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745" name="Google Shape;745;p87"/>
          <p:cNvSpPr txBox="1">
            <a:spLocks noGrp="1"/>
          </p:cNvSpPr>
          <p:nvPr>
            <p:ph type="body" idx="1"/>
          </p:nvPr>
        </p:nvSpPr>
        <p:spPr>
          <a:xfrm>
            <a:off x="777240" y="4864608"/>
            <a:ext cx="7745100" cy="46176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746" name="Google Shape;746;p87"/>
          <p:cNvSpPr txBox="1">
            <a:spLocks noGrp="1"/>
          </p:cNvSpPr>
          <p:nvPr>
            <p:ph type="subTitle" idx="2"/>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747" name="Google Shape;747;p87"/>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748" name="Google Shape;748;p87"/>
          <p:cNvGrpSpPr/>
          <p:nvPr/>
        </p:nvGrpSpPr>
        <p:grpSpPr>
          <a:xfrm>
            <a:off x="744554" y="9667704"/>
            <a:ext cx="757005" cy="151663"/>
            <a:chOff x="3610015" y="6016276"/>
            <a:chExt cx="1701900" cy="341200"/>
          </a:xfrm>
        </p:grpSpPr>
        <p:grpSp>
          <p:nvGrpSpPr>
            <p:cNvPr id="749" name="Google Shape;749;p87"/>
            <p:cNvGrpSpPr/>
            <p:nvPr/>
          </p:nvGrpSpPr>
          <p:grpSpPr>
            <a:xfrm>
              <a:off x="4234632" y="6027258"/>
              <a:ext cx="1077283" cy="330123"/>
              <a:chOff x="4234632" y="6027258"/>
              <a:chExt cx="1077283" cy="330123"/>
            </a:xfrm>
          </p:grpSpPr>
          <p:sp>
            <p:nvSpPr>
              <p:cNvPr id="750" name="Google Shape;750;p87"/>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751" name="Google Shape;751;p87"/>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752" name="Google Shape;752;p87"/>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753" name="Google Shape;753;p87"/>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754" name="Google Shape;754;p87"/>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755" name="Google Shape;755;p87"/>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39_Text (Third)">
  <p:cSld name="TITLE_AND_BODY_2_1_3">
    <p:bg>
      <p:bgPr>
        <a:solidFill>
          <a:schemeClr val="accent3"/>
        </a:solidFill>
        <a:effectLst/>
      </p:bgPr>
    </p:bg>
    <p:spTree>
      <p:nvGrpSpPr>
        <p:cNvPr id="1" name="Shape 756"/>
        <p:cNvGrpSpPr/>
        <p:nvPr/>
      </p:nvGrpSpPr>
      <p:grpSpPr>
        <a:xfrm>
          <a:off x="0" y="0"/>
          <a:ext cx="0" cy="0"/>
          <a:chOff x="0" y="0"/>
          <a:chExt cx="0" cy="0"/>
        </a:xfrm>
      </p:grpSpPr>
      <p:sp>
        <p:nvSpPr>
          <p:cNvPr id="757" name="Google Shape;757;p88"/>
          <p:cNvSpPr txBox="1">
            <a:spLocks noGrp="1"/>
          </p:cNvSpPr>
          <p:nvPr>
            <p:ph type="title"/>
          </p:nvPr>
        </p:nvSpPr>
        <p:spPr>
          <a:xfrm>
            <a:off x="777240" y="2532888"/>
            <a:ext cx="4928700" cy="2569500"/>
          </a:xfrm>
          <a:prstGeom prst="rect">
            <a:avLst/>
          </a:prstGeom>
        </p:spPr>
        <p:txBody>
          <a:bodyPr spcFirstLastPara="1" wrap="square" lIns="0" tIns="0" rIns="0" bIns="0" anchor="b" anchorCtr="0">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758" name="Google Shape;758;p88"/>
          <p:cNvSpPr txBox="1">
            <a:spLocks noGrp="1"/>
          </p:cNvSpPr>
          <p:nvPr>
            <p:ph type="body" idx="1"/>
          </p:nvPr>
        </p:nvSpPr>
        <p:spPr>
          <a:xfrm>
            <a:off x="777240" y="5742432"/>
            <a:ext cx="4928700" cy="37443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759" name="Google Shape;759;p88"/>
          <p:cNvSpPr txBox="1">
            <a:spLocks noGrp="1"/>
          </p:cNvSpPr>
          <p:nvPr>
            <p:ph type="subTitle" idx="2"/>
          </p:nvPr>
        </p:nvSpPr>
        <p:spPr>
          <a:xfrm>
            <a:off x="429768" y="429768"/>
            <a:ext cx="49287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760" name="Google Shape;760;p88"/>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761" name="Google Shape;761;p88"/>
          <p:cNvGrpSpPr/>
          <p:nvPr/>
        </p:nvGrpSpPr>
        <p:grpSpPr>
          <a:xfrm>
            <a:off x="744554" y="9667704"/>
            <a:ext cx="757005" cy="151663"/>
            <a:chOff x="3610015" y="6016276"/>
            <a:chExt cx="1701900" cy="341200"/>
          </a:xfrm>
        </p:grpSpPr>
        <p:grpSp>
          <p:nvGrpSpPr>
            <p:cNvPr id="762" name="Google Shape;762;p88"/>
            <p:cNvGrpSpPr/>
            <p:nvPr/>
          </p:nvGrpSpPr>
          <p:grpSpPr>
            <a:xfrm>
              <a:off x="4234632" y="6027258"/>
              <a:ext cx="1077283" cy="330123"/>
              <a:chOff x="4234632" y="6027258"/>
              <a:chExt cx="1077283" cy="330123"/>
            </a:xfrm>
          </p:grpSpPr>
          <p:sp>
            <p:nvSpPr>
              <p:cNvPr id="763" name="Google Shape;763;p88"/>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764" name="Google Shape;764;p88"/>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765" name="Google Shape;765;p88"/>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766" name="Google Shape;766;p88"/>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767" name="Google Shape;767;p88"/>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768" name="Google Shape;768;p88"/>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42_Columns (Two)">
  <p:cSld name="TITLE_AND_BODY_2_2_3">
    <p:bg>
      <p:bgPr>
        <a:solidFill>
          <a:schemeClr val="accent3"/>
        </a:solidFill>
        <a:effectLst/>
      </p:bgPr>
    </p:bg>
    <p:spTree>
      <p:nvGrpSpPr>
        <p:cNvPr id="1" name="Shape 769"/>
        <p:cNvGrpSpPr/>
        <p:nvPr/>
      </p:nvGrpSpPr>
      <p:grpSpPr>
        <a:xfrm>
          <a:off x="0" y="0"/>
          <a:ext cx="0" cy="0"/>
          <a:chOff x="0" y="0"/>
          <a:chExt cx="0" cy="0"/>
        </a:xfrm>
      </p:grpSpPr>
      <p:sp>
        <p:nvSpPr>
          <p:cNvPr id="770" name="Google Shape;770;p89"/>
          <p:cNvSpPr txBox="1">
            <a:spLocks noGrp="1"/>
          </p:cNvSpPr>
          <p:nvPr>
            <p:ph type="title"/>
          </p:nvPr>
        </p:nvSpPr>
        <p:spPr>
          <a:xfrm>
            <a:off x="1527048" y="2532888"/>
            <a:ext cx="6336900" cy="2569500"/>
          </a:xfrm>
          <a:prstGeom prst="rect">
            <a:avLst/>
          </a:prstGeom>
        </p:spPr>
        <p:txBody>
          <a:bodyPr spcFirstLastPara="1" wrap="square" lIns="0" tIns="0" rIns="0" bIns="0" anchor="b" anchorCtr="0">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771" name="Google Shape;771;p89"/>
          <p:cNvSpPr txBox="1">
            <a:spLocks noGrp="1"/>
          </p:cNvSpPr>
          <p:nvPr>
            <p:ph type="body" idx="1"/>
          </p:nvPr>
        </p:nvSpPr>
        <p:spPr>
          <a:xfrm>
            <a:off x="1527048" y="5751576"/>
            <a:ext cx="6336900" cy="37443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772" name="Google Shape;772;p89"/>
          <p:cNvSpPr txBox="1">
            <a:spLocks noGrp="1"/>
          </p:cNvSpPr>
          <p:nvPr>
            <p:ph type="subTitle" idx="2"/>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773" name="Google Shape;773;p89"/>
          <p:cNvSpPr txBox="1">
            <a:spLocks noGrp="1"/>
          </p:cNvSpPr>
          <p:nvPr>
            <p:ph type="title" idx="3"/>
          </p:nvPr>
        </p:nvSpPr>
        <p:spPr>
          <a:xfrm>
            <a:off x="10433304" y="2532888"/>
            <a:ext cx="6336900" cy="2569500"/>
          </a:xfrm>
          <a:prstGeom prst="rect">
            <a:avLst/>
          </a:prstGeom>
        </p:spPr>
        <p:txBody>
          <a:bodyPr spcFirstLastPara="1" wrap="square" lIns="0" tIns="0" rIns="0" bIns="0" anchor="b" anchorCtr="0">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774" name="Google Shape;774;p89"/>
          <p:cNvSpPr txBox="1">
            <a:spLocks noGrp="1"/>
          </p:cNvSpPr>
          <p:nvPr>
            <p:ph type="body" idx="4"/>
          </p:nvPr>
        </p:nvSpPr>
        <p:spPr>
          <a:xfrm>
            <a:off x="10433304" y="5751576"/>
            <a:ext cx="6336900" cy="37443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775" name="Google Shape;775;p89"/>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776" name="Google Shape;776;p89"/>
          <p:cNvGrpSpPr/>
          <p:nvPr/>
        </p:nvGrpSpPr>
        <p:grpSpPr>
          <a:xfrm>
            <a:off x="744554" y="9667704"/>
            <a:ext cx="757005" cy="151663"/>
            <a:chOff x="3610015" y="6016276"/>
            <a:chExt cx="1701900" cy="341200"/>
          </a:xfrm>
        </p:grpSpPr>
        <p:grpSp>
          <p:nvGrpSpPr>
            <p:cNvPr id="777" name="Google Shape;777;p89"/>
            <p:cNvGrpSpPr/>
            <p:nvPr/>
          </p:nvGrpSpPr>
          <p:grpSpPr>
            <a:xfrm>
              <a:off x="4234632" y="6027258"/>
              <a:ext cx="1077283" cy="330123"/>
              <a:chOff x="4234632" y="6027258"/>
              <a:chExt cx="1077283" cy="330123"/>
            </a:xfrm>
          </p:grpSpPr>
          <p:sp>
            <p:nvSpPr>
              <p:cNvPr id="778" name="Google Shape;778;p89"/>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779" name="Google Shape;779;p89"/>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780" name="Google Shape;780;p89"/>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781" name="Google Shape;781;p89"/>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782" name="Google Shape;782;p89"/>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783" name="Google Shape;783;p89"/>
          <p:cNvSpPr txBox="1">
            <a:spLocks noGrp="1"/>
          </p:cNvSpPr>
          <p:nvPr>
            <p:ph type="subTitle" idx="5"/>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45_Columns (Three)">
  <p:cSld name="TITLE_AND_BODY_2_2_1_4">
    <p:bg>
      <p:bgPr>
        <a:solidFill>
          <a:schemeClr val="accent3"/>
        </a:solidFill>
        <a:effectLst/>
      </p:bgPr>
    </p:bg>
    <p:spTree>
      <p:nvGrpSpPr>
        <p:cNvPr id="1" name="Shape 784"/>
        <p:cNvGrpSpPr/>
        <p:nvPr/>
      </p:nvGrpSpPr>
      <p:grpSpPr>
        <a:xfrm>
          <a:off x="0" y="0"/>
          <a:ext cx="0" cy="0"/>
          <a:chOff x="0" y="0"/>
          <a:chExt cx="0" cy="0"/>
        </a:xfrm>
      </p:grpSpPr>
      <p:sp>
        <p:nvSpPr>
          <p:cNvPr id="785" name="Google Shape;785;p90"/>
          <p:cNvSpPr txBox="1">
            <a:spLocks noGrp="1"/>
          </p:cNvSpPr>
          <p:nvPr>
            <p:ph type="title"/>
          </p:nvPr>
        </p:nvSpPr>
        <p:spPr>
          <a:xfrm>
            <a:off x="1161288" y="2505456"/>
            <a:ext cx="4224600" cy="18927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a:endParaRPr/>
          </a:p>
        </p:txBody>
      </p:sp>
      <p:sp>
        <p:nvSpPr>
          <p:cNvPr id="786" name="Google Shape;786;p90"/>
          <p:cNvSpPr txBox="1">
            <a:spLocks noGrp="1"/>
          </p:cNvSpPr>
          <p:nvPr>
            <p:ph type="body" idx="1"/>
          </p:nvPr>
        </p:nvSpPr>
        <p:spPr>
          <a:xfrm>
            <a:off x="1161288" y="4956048"/>
            <a:ext cx="4224600" cy="44334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787" name="Google Shape;787;p90"/>
          <p:cNvSpPr txBox="1">
            <a:spLocks noGrp="1"/>
          </p:cNvSpPr>
          <p:nvPr>
            <p:ph type="subTitle" idx="2"/>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788" name="Google Shape;788;p90"/>
          <p:cNvSpPr txBox="1">
            <a:spLocks noGrp="1"/>
          </p:cNvSpPr>
          <p:nvPr>
            <p:ph type="title" idx="3"/>
          </p:nvPr>
        </p:nvSpPr>
        <p:spPr>
          <a:xfrm>
            <a:off x="7095744" y="2505456"/>
            <a:ext cx="4224600" cy="18927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a:endParaRPr/>
          </a:p>
        </p:txBody>
      </p:sp>
      <p:sp>
        <p:nvSpPr>
          <p:cNvPr id="789" name="Google Shape;789;p90"/>
          <p:cNvSpPr txBox="1">
            <a:spLocks noGrp="1"/>
          </p:cNvSpPr>
          <p:nvPr>
            <p:ph type="body" idx="4"/>
          </p:nvPr>
        </p:nvSpPr>
        <p:spPr>
          <a:xfrm>
            <a:off x="7095744" y="4956048"/>
            <a:ext cx="4224600" cy="44334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790" name="Google Shape;790;p90"/>
          <p:cNvSpPr txBox="1">
            <a:spLocks noGrp="1"/>
          </p:cNvSpPr>
          <p:nvPr>
            <p:ph type="title" idx="5"/>
          </p:nvPr>
        </p:nvSpPr>
        <p:spPr>
          <a:xfrm>
            <a:off x="13039344" y="2505456"/>
            <a:ext cx="4224600" cy="18927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a:endParaRPr/>
          </a:p>
        </p:txBody>
      </p:sp>
      <p:sp>
        <p:nvSpPr>
          <p:cNvPr id="791" name="Google Shape;791;p90"/>
          <p:cNvSpPr txBox="1">
            <a:spLocks noGrp="1"/>
          </p:cNvSpPr>
          <p:nvPr>
            <p:ph type="body" idx="6"/>
          </p:nvPr>
        </p:nvSpPr>
        <p:spPr>
          <a:xfrm>
            <a:off x="13039344" y="4956048"/>
            <a:ext cx="4224600" cy="44334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792" name="Google Shape;792;p90"/>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793" name="Google Shape;793;p90"/>
          <p:cNvGrpSpPr/>
          <p:nvPr/>
        </p:nvGrpSpPr>
        <p:grpSpPr>
          <a:xfrm>
            <a:off x="744554" y="9667704"/>
            <a:ext cx="757005" cy="151663"/>
            <a:chOff x="3610015" y="6016276"/>
            <a:chExt cx="1701900" cy="341200"/>
          </a:xfrm>
        </p:grpSpPr>
        <p:grpSp>
          <p:nvGrpSpPr>
            <p:cNvPr id="794" name="Google Shape;794;p90"/>
            <p:cNvGrpSpPr/>
            <p:nvPr/>
          </p:nvGrpSpPr>
          <p:grpSpPr>
            <a:xfrm>
              <a:off x="4234632" y="6027258"/>
              <a:ext cx="1077283" cy="330123"/>
              <a:chOff x="4234632" y="6027258"/>
              <a:chExt cx="1077283" cy="330123"/>
            </a:xfrm>
          </p:grpSpPr>
          <p:sp>
            <p:nvSpPr>
              <p:cNvPr id="795" name="Google Shape;795;p90"/>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796" name="Google Shape;796;p90"/>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797" name="Google Shape;797;p90"/>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798" name="Google Shape;798;p90"/>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799" name="Google Shape;799;p90"/>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800" name="Google Shape;800;p90"/>
          <p:cNvSpPr txBox="1">
            <a:spLocks noGrp="1"/>
          </p:cNvSpPr>
          <p:nvPr>
            <p:ph type="subTitle" idx="7"/>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48_Columns (Four)">
  <p:cSld name="TITLE_AND_BODY_2_2_1_1_2">
    <p:bg>
      <p:bgPr>
        <a:solidFill>
          <a:schemeClr val="accent3"/>
        </a:solidFill>
        <a:effectLst/>
      </p:bgPr>
    </p:bg>
    <p:spTree>
      <p:nvGrpSpPr>
        <p:cNvPr id="1" name="Shape 801"/>
        <p:cNvGrpSpPr/>
        <p:nvPr/>
      </p:nvGrpSpPr>
      <p:grpSpPr>
        <a:xfrm>
          <a:off x="0" y="0"/>
          <a:ext cx="0" cy="0"/>
          <a:chOff x="0" y="0"/>
          <a:chExt cx="0" cy="0"/>
        </a:xfrm>
      </p:grpSpPr>
      <p:sp>
        <p:nvSpPr>
          <p:cNvPr id="802" name="Google Shape;802;p91"/>
          <p:cNvSpPr txBox="1">
            <a:spLocks noGrp="1"/>
          </p:cNvSpPr>
          <p:nvPr>
            <p:ph type="title"/>
          </p:nvPr>
        </p:nvSpPr>
        <p:spPr>
          <a:xfrm>
            <a:off x="1161288" y="2487168"/>
            <a:ext cx="3429000" cy="18927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a:endParaRPr/>
          </a:p>
        </p:txBody>
      </p:sp>
      <p:sp>
        <p:nvSpPr>
          <p:cNvPr id="803" name="Google Shape;803;p91"/>
          <p:cNvSpPr txBox="1">
            <a:spLocks noGrp="1"/>
          </p:cNvSpPr>
          <p:nvPr>
            <p:ph type="body" idx="1"/>
          </p:nvPr>
        </p:nvSpPr>
        <p:spPr>
          <a:xfrm>
            <a:off x="1161288" y="4782312"/>
            <a:ext cx="3429000" cy="45537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804" name="Google Shape;804;p91"/>
          <p:cNvSpPr txBox="1">
            <a:spLocks noGrp="1"/>
          </p:cNvSpPr>
          <p:nvPr>
            <p:ph type="subTitle" idx="2"/>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805" name="Google Shape;805;p91"/>
          <p:cNvSpPr txBox="1">
            <a:spLocks noGrp="1"/>
          </p:cNvSpPr>
          <p:nvPr>
            <p:ph type="title" idx="3"/>
          </p:nvPr>
        </p:nvSpPr>
        <p:spPr>
          <a:xfrm>
            <a:off x="5367528" y="2487168"/>
            <a:ext cx="3429000" cy="18927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a:endParaRPr/>
          </a:p>
        </p:txBody>
      </p:sp>
      <p:sp>
        <p:nvSpPr>
          <p:cNvPr id="806" name="Google Shape;806;p91"/>
          <p:cNvSpPr txBox="1">
            <a:spLocks noGrp="1"/>
          </p:cNvSpPr>
          <p:nvPr>
            <p:ph type="body" idx="4"/>
          </p:nvPr>
        </p:nvSpPr>
        <p:spPr>
          <a:xfrm>
            <a:off x="5367528" y="4782312"/>
            <a:ext cx="3429000" cy="45537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807" name="Google Shape;807;p91"/>
          <p:cNvSpPr txBox="1">
            <a:spLocks noGrp="1"/>
          </p:cNvSpPr>
          <p:nvPr>
            <p:ph type="title" idx="5"/>
          </p:nvPr>
        </p:nvSpPr>
        <p:spPr>
          <a:xfrm>
            <a:off x="9573768" y="2487168"/>
            <a:ext cx="3429000" cy="18927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a:endParaRPr/>
          </a:p>
        </p:txBody>
      </p:sp>
      <p:sp>
        <p:nvSpPr>
          <p:cNvPr id="808" name="Google Shape;808;p91"/>
          <p:cNvSpPr txBox="1">
            <a:spLocks noGrp="1"/>
          </p:cNvSpPr>
          <p:nvPr>
            <p:ph type="body" idx="6"/>
          </p:nvPr>
        </p:nvSpPr>
        <p:spPr>
          <a:xfrm>
            <a:off x="9573768" y="4782312"/>
            <a:ext cx="3429000" cy="45537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809" name="Google Shape;809;p91"/>
          <p:cNvSpPr txBox="1">
            <a:spLocks noGrp="1"/>
          </p:cNvSpPr>
          <p:nvPr>
            <p:ph type="title" idx="7"/>
          </p:nvPr>
        </p:nvSpPr>
        <p:spPr>
          <a:xfrm>
            <a:off x="13780008" y="2487168"/>
            <a:ext cx="3429000" cy="18927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a:endParaRPr/>
          </a:p>
        </p:txBody>
      </p:sp>
      <p:sp>
        <p:nvSpPr>
          <p:cNvPr id="810" name="Google Shape;810;p91"/>
          <p:cNvSpPr txBox="1">
            <a:spLocks noGrp="1"/>
          </p:cNvSpPr>
          <p:nvPr>
            <p:ph type="body" idx="8"/>
          </p:nvPr>
        </p:nvSpPr>
        <p:spPr>
          <a:xfrm>
            <a:off x="13780008" y="4782312"/>
            <a:ext cx="3429000" cy="45537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811" name="Google Shape;811;p91"/>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812" name="Google Shape;812;p91"/>
          <p:cNvGrpSpPr/>
          <p:nvPr/>
        </p:nvGrpSpPr>
        <p:grpSpPr>
          <a:xfrm>
            <a:off x="744554" y="9667704"/>
            <a:ext cx="757005" cy="151663"/>
            <a:chOff x="3610015" y="6016276"/>
            <a:chExt cx="1701900" cy="341200"/>
          </a:xfrm>
        </p:grpSpPr>
        <p:grpSp>
          <p:nvGrpSpPr>
            <p:cNvPr id="813" name="Google Shape;813;p91"/>
            <p:cNvGrpSpPr/>
            <p:nvPr/>
          </p:nvGrpSpPr>
          <p:grpSpPr>
            <a:xfrm>
              <a:off x="4234632" y="6027258"/>
              <a:ext cx="1077283" cy="330123"/>
              <a:chOff x="4234632" y="6027258"/>
              <a:chExt cx="1077283" cy="330123"/>
            </a:xfrm>
          </p:grpSpPr>
          <p:sp>
            <p:nvSpPr>
              <p:cNvPr id="814" name="Google Shape;814;p91"/>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815" name="Google Shape;815;p91"/>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816" name="Google Shape;816;p91"/>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817" name="Google Shape;817;p91"/>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818" name="Google Shape;818;p91"/>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819" name="Google Shape;819;p91"/>
          <p:cNvSpPr txBox="1">
            <a:spLocks noGrp="1"/>
          </p:cNvSpPr>
          <p:nvPr>
            <p:ph type="subTitle" idx="9"/>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623400" y="8461150"/>
            <a:ext cx="11997600" cy="1210200"/>
          </a:xfrm>
          <a:prstGeom prst="rect">
            <a:avLst/>
          </a:prstGeom>
        </p:spPr>
        <p:txBody>
          <a:bodyPr spcFirstLastPara="1" wrap="square" lIns="167625" tIns="167625" rIns="167625" bIns="167625" anchor="ctr" anchorCtr="0">
            <a:normAutofit/>
          </a:bodyPr>
          <a:lstStyle>
            <a:lvl1pPr marL="457200" lvl="0" indent="-228600">
              <a:lnSpc>
                <a:spcPct val="100000"/>
              </a:lnSpc>
              <a:spcBef>
                <a:spcPts val="0"/>
              </a:spcBef>
              <a:spcAft>
                <a:spcPts val="0"/>
              </a:spcAft>
              <a:buSzPts val="3300"/>
              <a:buNone/>
              <a:defRPr sz="3300"/>
            </a:lvl1pPr>
          </a:lstStyle>
          <a:p>
            <a:endParaRPr/>
          </a:p>
        </p:txBody>
      </p:sp>
      <p:sp>
        <p:nvSpPr>
          <p:cNvPr id="43" name="Google Shape;43;p10"/>
          <p:cNvSpPr txBox="1">
            <a:spLocks noGrp="1"/>
          </p:cNvSpPr>
          <p:nvPr>
            <p:ph type="sldNum" idx="12"/>
          </p:nvPr>
        </p:nvSpPr>
        <p:spPr>
          <a:xfrm>
            <a:off x="16944916" y="9326434"/>
            <a:ext cx="1097400" cy="786900"/>
          </a:xfrm>
          <a:prstGeom prst="rect">
            <a:avLst/>
          </a:prstGeom>
        </p:spPr>
        <p:txBody>
          <a:bodyPr spcFirstLastPara="1" wrap="square" lIns="167625" tIns="167625" rIns="167625" bIns="167625" anchor="ctr" anchorCtr="0">
            <a:normAutofit/>
          </a:bodyPr>
          <a:lstStyle>
            <a:lvl1pPr lvl="0">
              <a:buNone/>
              <a:defRPr sz="1833"/>
            </a:lvl1pPr>
            <a:lvl2pPr lvl="1">
              <a:buNone/>
              <a:defRPr sz="1833"/>
            </a:lvl2pPr>
            <a:lvl3pPr lvl="2">
              <a:buNone/>
              <a:defRPr sz="1833"/>
            </a:lvl3pPr>
            <a:lvl4pPr lvl="3">
              <a:buNone/>
              <a:defRPr sz="1833"/>
            </a:lvl4pPr>
            <a:lvl5pPr lvl="4">
              <a:buNone/>
              <a:defRPr sz="1833"/>
            </a:lvl5pPr>
            <a:lvl6pPr lvl="5">
              <a:buNone/>
              <a:defRPr sz="1833"/>
            </a:lvl6pPr>
            <a:lvl7pPr lvl="6">
              <a:buNone/>
              <a:defRPr sz="1833"/>
            </a:lvl7pPr>
            <a:lvl8pPr lvl="7">
              <a:buNone/>
              <a:defRPr sz="1833"/>
            </a:lvl8pPr>
            <a:lvl9pPr lvl="8">
              <a:buNone/>
              <a:defRPr sz="1833"/>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51_Points (Two)">
  <p:cSld name="TITLE_AND_BODY_2_2_1_2_2_2">
    <p:bg>
      <p:bgPr>
        <a:solidFill>
          <a:schemeClr val="accent3"/>
        </a:solidFill>
        <a:effectLst/>
      </p:bgPr>
    </p:bg>
    <p:spTree>
      <p:nvGrpSpPr>
        <p:cNvPr id="1" name="Shape 820"/>
        <p:cNvGrpSpPr/>
        <p:nvPr/>
      </p:nvGrpSpPr>
      <p:grpSpPr>
        <a:xfrm>
          <a:off x="0" y="0"/>
          <a:ext cx="0" cy="0"/>
          <a:chOff x="0" y="0"/>
          <a:chExt cx="0" cy="0"/>
        </a:xfrm>
      </p:grpSpPr>
      <p:sp>
        <p:nvSpPr>
          <p:cNvPr id="821" name="Google Shape;821;p92"/>
          <p:cNvSpPr txBox="1">
            <a:spLocks noGrp="1"/>
          </p:cNvSpPr>
          <p:nvPr>
            <p:ph type="title"/>
          </p:nvPr>
        </p:nvSpPr>
        <p:spPr>
          <a:xfrm>
            <a:off x="1517904" y="6364224"/>
            <a:ext cx="6336900" cy="12510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a:endParaRPr/>
          </a:p>
        </p:txBody>
      </p:sp>
      <p:sp>
        <p:nvSpPr>
          <p:cNvPr id="822" name="Google Shape;822;p92"/>
          <p:cNvSpPr txBox="1">
            <a:spLocks noGrp="1"/>
          </p:cNvSpPr>
          <p:nvPr>
            <p:ph type="body" idx="1"/>
          </p:nvPr>
        </p:nvSpPr>
        <p:spPr>
          <a:xfrm>
            <a:off x="1517904" y="7845553"/>
            <a:ext cx="6336900" cy="16917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823" name="Google Shape;823;p92"/>
          <p:cNvSpPr txBox="1">
            <a:spLocks noGrp="1"/>
          </p:cNvSpPr>
          <p:nvPr>
            <p:ph type="subTitle" idx="2"/>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824" name="Google Shape;824;p92"/>
          <p:cNvSpPr txBox="1">
            <a:spLocks noGrp="1"/>
          </p:cNvSpPr>
          <p:nvPr>
            <p:ph type="title" idx="3"/>
          </p:nvPr>
        </p:nvSpPr>
        <p:spPr>
          <a:xfrm>
            <a:off x="10433304" y="6364224"/>
            <a:ext cx="6336900" cy="12510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a:endParaRPr/>
          </a:p>
        </p:txBody>
      </p:sp>
      <p:sp>
        <p:nvSpPr>
          <p:cNvPr id="825" name="Google Shape;825;p92"/>
          <p:cNvSpPr txBox="1">
            <a:spLocks noGrp="1"/>
          </p:cNvSpPr>
          <p:nvPr>
            <p:ph type="body" idx="4"/>
          </p:nvPr>
        </p:nvSpPr>
        <p:spPr>
          <a:xfrm>
            <a:off x="10433304" y="7845552"/>
            <a:ext cx="6336900" cy="16917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826" name="Google Shape;826;p92"/>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827" name="Google Shape;827;p92"/>
          <p:cNvGrpSpPr/>
          <p:nvPr/>
        </p:nvGrpSpPr>
        <p:grpSpPr>
          <a:xfrm>
            <a:off x="744554" y="9667704"/>
            <a:ext cx="757005" cy="151663"/>
            <a:chOff x="3610015" y="6016276"/>
            <a:chExt cx="1701900" cy="341200"/>
          </a:xfrm>
        </p:grpSpPr>
        <p:grpSp>
          <p:nvGrpSpPr>
            <p:cNvPr id="828" name="Google Shape;828;p92"/>
            <p:cNvGrpSpPr/>
            <p:nvPr/>
          </p:nvGrpSpPr>
          <p:grpSpPr>
            <a:xfrm>
              <a:off x="4234632" y="6027258"/>
              <a:ext cx="1077283" cy="330123"/>
              <a:chOff x="4234632" y="6027258"/>
              <a:chExt cx="1077283" cy="330123"/>
            </a:xfrm>
          </p:grpSpPr>
          <p:sp>
            <p:nvSpPr>
              <p:cNvPr id="829" name="Google Shape;829;p92"/>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830" name="Google Shape;830;p92"/>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831" name="Google Shape;831;p92"/>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832" name="Google Shape;832;p92"/>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833" name="Google Shape;833;p92"/>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834" name="Google Shape;834;p92"/>
          <p:cNvSpPr txBox="1">
            <a:spLocks noGrp="1"/>
          </p:cNvSpPr>
          <p:nvPr>
            <p:ph type="subTitle" idx="5"/>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54_Points (Three)">
  <p:cSld name="TITLE_AND_BODY_2_2_1_2_4">
    <p:bg>
      <p:bgPr>
        <a:solidFill>
          <a:schemeClr val="accent3"/>
        </a:solidFill>
        <a:effectLst/>
      </p:bgPr>
    </p:bg>
    <p:spTree>
      <p:nvGrpSpPr>
        <p:cNvPr id="1" name="Shape 835"/>
        <p:cNvGrpSpPr/>
        <p:nvPr/>
      </p:nvGrpSpPr>
      <p:grpSpPr>
        <a:xfrm>
          <a:off x="0" y="0"/>
          <a:ext cx="0" cy="0"/>
          <a:chOff x="0" y="0"/>
          <a:chExt cx="0" cy="0"/>
        </a:xfrm>
      </p:grpSpPr>
      <p:sp>
        <p:nvSpPr>
          <p:cNvPr id="836" name="Google Shape;836;p93"/>
          <p:cNvSpPr txBox="1">
            <a:spLocks noGrp="1"/>
          </p:cNvSpPr>
          <p:nvPr>
            <p:ph type="title"/>
          </p:nvPr>
        </p:nvSpPr>
        <p:spPr>
          <a:xfrm>
            <a:off x="1161288" y="5897880"/>
            <a:ext cx="4827900" cy="9555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2700"/>
              <a:buNone/>
              <a:defRPr sz="2700"/>
            </a:lvl1pPr>
            <a:lvl2pPr lvl="1">
              <a:lnSpc>
                <a:spcPct val="115000"/>
              </a:lnSpc>
              <a:spcBef>
                <a:spcPts val="0"/>
              </a:spcBef>
              <a:spcAft>
                <a:spcPts val="0"/>
              </a:spcAft>
              <a:buSzPts val="2700"/>
              <a:buNone/>
              <a:defRPr sz="2700"/>
            </a:lvl2pPr>
            <a:lvl3pPr lvl="2">
              <a:lnSpc>
                <a:spcPct val="115000"/>
              </a:lnSpc>
              <a:spcBef>
                <a:spcPts val="0"/>
              </a:spcBef>
              <a:spcAft>
                <a:spcPts val="0"/>
              </a:spcAft>
              <a:buSzPts val="2700"/>
              <a:buNone/>
              <a:defRPr sz="2700"/>
            </a:lvl3pPr>
            <a:lvl4pPr lvl="3">
              <a:lnSpc>
                <a:spcPct val="115000"/>
              </a:lnSpc>
              <a:spcBef>
                <a:spcPts val="0"/>
              </a:spcBef>
              <a:spcAft>
                <a:spcPts val="0"/>
              </a:spcAft>
              <a:buSzPts val="2700"/>
              <a:buNone/>
              <a:defRPr sz="2700"/>
            </a:lvl4pPr>
            <a:lvl5pPr lvl="4">
              <a:lnSpc>
                <a:spcPct val="115000"/>
              </a:lnSpc>
              <a:spcBef>
                <a:spcPts val="0"/>
              </a:spcBef>
              <a:spcAft>
                <a:spcPts val="0"/>
              </a:spcAft>
              <a:buSzPts val="2700"/>
              <a:buNone/>
              <a:defRPr sz="2700"/>
            </a:lvl5pPr>
            <a:lvl6pPr lvl="5">
              <a:lnSpc>
                <a:spcPct val="115000"/>
              </a:lnSpc>
              <a:spcBef>
                <a:spcPts val="0"/>
              </a:spcBef>
              <a:spcAft>
                <a:spcPts val="0"/>
              </a:spcAft>
              <a:buSzPts val="2700"/>
              <a:buNone/>
              <a:defRPr sz="2700"/>
            </a:lvl6pPr>
            <a:lvl7pPr lvl="6">
              <a:lnSpc>
                <a:spcPct val="115000"/>
              </a:lnSpc>
              <a:spcBef>
                <a:spcPts val="0"/>
              </a:spcBef>
              <a:spcAft>
                <a:spcPts val="0"/>
              </a:spcAft>
              <a:buSzPts val="2700"/>
              <a:buNone/>
              <a:defRPr sz="2700"/>
            </a:lvl7pPr>
            <a:lvl8pPr lvl="7">
              <a:lnSpc>
                <a:spcPct val="115000"/>
              </a:lnSpc>
              <a:spcBef>
                <a:spcPts val="0"/>
              </a:spcBef>
              <a:spcAft>
                <a:spcPts val="0"/>
              </a:spcAft>
              <a:buSzPts val="2700"/>
              <a:buNone/>
              <a:defRPr sz="2700"/>
            </a:lvl8pPr>
            <a:lvl9pPr lvl="8">
              <a:lnSpc>
                <a:spcPct val="115000"/>
              </a:lnSpc>
              <a:spcBef>
                <a:spcPts val="0"/>
              </a:spcBef>
              <a:spcAft>
                <a:spcPts val="0"/>
              </a:spcAft>
              <a:buSzPts val="2700"/>
              <a:buNone/>
              <a:defRPr sz="2700"/>
            </a:lvl9pPr>
          </a:lstStyle>
          <a:p>
            <a:endParaRPr/>
          </a:p>
        </p:txBody>
      </p:sp>
      <p:sp>
        <p:nvSpPr>
          <p:cNvPr id="837" name="Google Shape;837;p93"/>
          <p:cNvSpPr txBox="1">
            <a:spLocks noGrp="1"/>
          </p:cNvSpPr>
          <p:nvPr>
            <p:ph type="body" idx="1"/>
          </p:nvPr>
        </p:nvSpPr>
        <p:spPr>
          <a:xfrm>
            <a:off x="1161288" y="7086601"/>
            <a:ext cx="4827900" cy="23157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838" name="Google Shape;838;p93"/>
          <p:cNvSpPr txBox="1">
            <a:spLocks noGrp="1"/>
          </p:cNvSpPr>
          <p:nvPr>
            <p:ph type="subTitle" idx="2"/>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839" name="Google Shape;839;p93"/>
          <p:cNvSpPr txBox="1">
            <a:spLocks noGrp="1"/>
          </p:cNvSpPr>
          <p:nvPr>
            <p:ph type="title" idx="3"/>
          </p:nvPr>
        </p:nvSpPr>
        <p:spPr>
          <a:xfrm>
            <a:off x="6729984" y="5897880"/>
            <a:ext cx="4827900" cy="9555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2700"/>
              <a:buNone/>
              <a:defRPr sz="2700"/>
            </a:lvl1pPr>
            <a:lvl2pPr lvl="1">
              <a:lnSpc>
                <a:spcPct val="115000"/>
              </a:lnSpc>
              <a:spcBef>
                <a:spcPts val="0"/>
              </a:spcBef>
              <a:spcAft>
                <a:spcPts val="0"/>
              </a:spcAft>
              <a:buSzPts val="2700"/>
              <a:buNone/>
              <a:defRPr sz="2700"/>
            </a:lvl2pPr>
            <a:lvl3pPr lvl="2">
              <a:lnSpc>
                <a:spcPct val="115000"/>
              </a:lnSpc>
              <a:spcBef>
                <a:spcPts val="0"/>
              </a:spcBef>
              <a:spcAft>
                <a:spcPts val="0"/>
              </a:spcAft>
              <a:buSzPts val="2700"/>
              <a:buNone/>
              <a:defRPr sz="2700"/>
            </a:lvl3pPr>
            <a:lvl4pPr lvl="3">
              <a:lnSpc>
                <a:spcPct val="115000"/>
              </a:lnSpc>
              <a:spcBef>
                <a:spcPts val="0"/>
              </a:spcBef>
              <a:spcAft>
                <a:spcPts val="0"/>
              </a:spcAft>
              <a:buSzPts val="2700"/>
              <a:buNone/>
              <a:defRPr sz="2700"/>
            </a:lvl4pPr>
            <a:lvl5pPr lvl="4">
              <a:lnSpc>
                <a:spcPct val="115000"/>
              </a:lnSpc>
              <a:spcBef>
                <a:spcPts val="0"/>
              </a:spcBef>
              <a:spcAft>
                <a:spcPts val="0"/>
              </a:spcAft>
              <a:buSzPts val="2700"/>
              <a:buNone/>
              <a:defRPr sz="2700"/>
            </a:lvl5pPr>
            <a:lvl6pPr lvl="5">
              <a:lnSpc>
                <a:spcPct val="115000"/>
              </a:lnSpc>
              <a:spcBef>
                <a:spcPts val="0"/>
              </a:spcBef>
              <a:spcAft>
                <a:spcPts val="0"/>
              </a:spcAft>
              <a:buSzPts val="2700"/>
              <a:buNone/>
              <a:defRPr sz="2700"/>
            </a:lvl6pPr>
            <a:lvl7pPr lvl="6">
              <a:lnSpc>
                <a:spcPct val="115000"/>
              </a:lnSpc>
              <a:spcBef>
                <a:spcPts val="0"/>
              </a:spcBef>
              <a:spcAft>
                <a:spcPts val="0"/>
              </a:spcAft>
              <a:buSzPts val="2700"/>
              <a:buNone/>
              <a:defRPr sz="2700"/>
            </a:lvl7pPr>
            <a:lvl8pPr lvl="7">
              <a:lnSpc>
                <a:spcPct val="115000"/>
              </a:lnSpc>
              <a:spcBef>
                <a:spcPts val="0"/>
              </a:spcBef>
              <a:spcAft>
                <a:spcPts val="0"/>
              </a:spcAft>
              <a:buSzPts val="2700"/>
              <a:buNone/>
              <a:defRPr sz="2700"/>
            </a:lvl8pPr>
            <a:lvl9pPr lvl="8">
              <a:lnSpc>
                <a:spcPct val="115000"/>
              </a:lnSpc>
              <a:spcBef>
                <a:spcPts val="0"/>
              </a:spcBef>
              <a:spcAft>
                <a:spcPts val="0"/>
              </a:spcAft>
              <a:buSzPts val="2700"/>
              <a:buNone/>
              <a:defRPr sz="2700"/>
            </a:lvl9pPr>
          </a:lstStyle>
          <a:p>
            <a:endParaRPr/>
          </a:p>
        </p:txBody>
      </p:sp>
      <p:sp>
        <p:nvSpPr>
          <p:cNvPr id="840" name="Google Shape;840;p93"/>
          <p:cNvSpPr txBox="1">
            <a:spLocks noGrp="1"/>
          </p:cNvSpPr>
          <p:nvPr>
            <p:ph type="body" idx="4"/>
          </p:nvPr>
        </p:nvSpPr>
        <p:spPr>
          <a:xfrm>
            <a:off x="6729984" y="7086600"/>
            <a:ext cx="4827900" cy="23157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841" name="Google Shape;841;p93"/>
          <p:cNvSpPr txBox="1">
            <a:spLocks noGrp="1"/>
          </p:cNvSpPr>
          <p:nvPr>
            <p:ph type="title" idx="5"/>
          </p:nvPr>
        </p:nvSpPr>
        <p:spPr>
          <a:xfrm>
            <a:off x="12298680" y="5897880"/>
            <a:ext cx="4827900" cy="9555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2700"/>
              <a:buNone/>
              <a:defRPr sz="2700"/>
            </a:lvl1pPr>
            <a:lvl2pPr lvl="1">
              <a:lnSpc>
                <a:spcPct val="115000"/>
              </a:lnSpc>
              <a:spcBef>
                <a:spcPts val="0"/>
              </a:spcBef>
              <a:spcAft>
                <a:spcPts val="0"/>
              </a:spcAft>
              <a:buSzPts val="2700"/>
              <a:buNone/>
              <a:defRPr sz="2700"/>
            </a:lvl2pPr>
            <a:lvl3pPr lvl="2">
              <a:lnSpc>
                <a:spcPct val="115000"/>
              </a:lnSpc>
              <a:spcBef>
                <a:spcPts val="0"/>
              </a:spcBef>
              <a:spcAft>
                <a:spcPts val="0"/>
              </a:spcAft>
              <a:buSzPts val="2700"/>
              <a:buNone/>
              <a:defRPr sz="2700"/>
            </a:lvl3pPr>
            <a:lvl4pPr lvl="3">
              <a:lnSpc>
                <a:spcPct val="115000"/>
              </a:lnSpc>
              <a:spcBef>
                <a:spcPts val="0"/>
              </a:spcBef>
              <a:spcAft>
                <a:spcPts val="0"/>
              </a:spcAft>
              <a:buSzPts val="2700"/>
              <a:buNone/>
              <a:defRPr sz="2700"/>
            </a:lvl4pPr>
            <a:lvl5pPr lvl="4">
              <a:lnSpc>
                <a:spcPct val="115000"/>
              </a:lnSpc>
              <a:spcBef>
                <a:spcPts val="0"/>
              </a:spcBef>
              <a:spcAft>
                <a:spcPts val="0"/>
              </a:spcAft>
              <a:buSzPts val="2700"/>
              <a:buNone/>
              <a:defRPr sz="2700"/>
            </a:lvl5pPr>
            <a:lvl6pPr lvl="5">
              <a:lnSpc>
                <a:spcPct val="115000"/>
              </a:lnSpc>
              <a:spcBef>
                <a:spcPts val="0"/>
              </a:spcBef>
              <a:spcAft>
                <a:spcPts val="0"/>
              </a:spcAft>
              <a:buSzPts val="2700"/>
              <a:buNone/>
              <a:defRPr sz="2700"/>
            </a:lvl6pPr>
            <a:lvl7pPr lvl="6">
              <a:lnSpc>
                <a:spcPct val="115000"/>
              </a:lnSpc>
              <a:spcBef>
                <a:spcPts val="0"/>
              </a:spcBef>
              <a:spcAft>
                <a:spcPts val="0"/>
              </a:spcAft>
              <a:buSzPts val="2700"/>
              <a:buNone/>
              <a:defRPr sz="2700"/>
            </a:lvl7pPr>
            <a:lvl8pPr lvl="7">
              <a:lnSpc>
                <a:spcPct val="115000"/>
              </a:lnSpc>
              <a:spcBef>
                <a:spcPts val="0"/>
              </a:spcBef>
              <a:spcAft>
                <a:spcPts val="0"/>
              </a:spcAft>
              <a:buSzPts val="2700"/>
              <a:buNone/>
              <a:defRPr sz="2700"/>
            </a:lvl8pPr>
            <a:lvl9pPr lvl="8">
              <a:lnSpc>
                <a:spcPct val="115000"/>
              </a:lnSpc>
              <a:spcBef>
                <a:spcPts val="0"/>
              </a:spcBef>
              <a:spcAft>
                <a:spcPts val="0"/>
              </a:spcAft>
              <a:buSzPts val="2700"/>
              <a:buNone/>
              <a:defRPr sz="2700"/>
            </a:lvl9pPr>
          </a:lstStyle>
          <a:p>
            <a:endParaRPr/>
          </a:p>
        </p:txBody>
      </p:sp>
      <p:sp>
        <p:nvSpPr>
          <p:cNvPr id="842" name="Google Shape;842;p93"/>
          <p:cNvSpPr txBox="1">
            <a:spLocks noGrp="1"/>
          </p:cNvSpPr>
          <p:nvPr>
            <p:ph type="body" idx="6"/>
          </p:nvPr>
        </p:nvSpPr>
        <p:spPr>
          <a:xfrm>
            <a:off x="12298680" y="7086601"/>
            <a:ext cx="4827900" cy="23157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57_Points (Four)">
  <p:cSld name="TITLE_AND_BODY_2_2_1_2_1_3">
    <p:bg>
      <p:bgPr>
        <a:solidFill>
          <a:schemeClr val="accent3"/>
        </a:solidFill>
        <a:effectLst/>
      </p:bgPr>
    </p:bg>
    <p:spTree>
      <p:nvGrpSpPr>
        <p:cNvPr id="1" name="Shape 843"/>
        <p:cNvGrpSpPr/>
        <p:nvPr/>
      </p:nvGrpSpPr>
      <p:grpSpPr>
        <a:xfrm>
          <a:off x="0" y="0"/>
          <a:ext cx="0" cy="0"/>
          <a:chOff x="0" y="0"/>
          <a:chExt cx="0" cy="0"/>
        </a:xfrm>
      </p:grpSpPr>
      <p:sp>
        <p:nvSpPr>
          <p:cNvPr id="844" name="Google Shape;844;p94"/>
          <p:cNvSpPr txBox="1">
            <a:spLocks noGrp="1"/>
          </p:cNvSpPr>
          <p:nvPr>
            <p:ph type="title"/>
          </p:nvPr>
        </p:nvSpPr>
        <p:spPr>
          <a:xfrm>
            <a:off x="1161288" y="5897880"/>
            <a:ext cx="3429000" cy="9555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2700"/>
              <a:buNone/>
              <a:defRPr sz="2700"/>
            </a:lvl1pPr>
            <a:lvl2pPr lvl="1">
              <a:lnSpc>
                <a:spcPct val="115000"/>
              </a:lnSpc>
              <a:spcBef>
                <a:spcPts val="0"/>
              </a:spcBef>
              <a:spcAft>
                <a:spcPts val="0"/>
              </a:spcAft>
              <a:buSzPts val="2700"/>
              <a:buNone/>
              <a:defRPr sz="2700"/>
            </a:lvl2pPr>
            <a:lvl3pPr lvl="2">
              <a:lnSpc>
                <a:spcPct val="115000"/>
              </a:lnSpc>
              <a:spcBef>
                <a:spcPts val="0"/>
              </a:spcBef>
              <a:spcAft>
                <a:spcPts val="0"/>
              </a:spcAft>
              <a:buSzPts val="2700"/>
              <a:buNone/>
              <a:defRPr sz="2700"/>
            </a:lvl3pPr>
            <a:lvl4pPr lvl="3">
              <a:lnSpc>
                <a:spcPct val="115000"/>
              </a:lnSpc>
              <a:spcBef>
                <a:spcPts val="0"/>
              </a:spcBef>
              <a:spcAft>
                <a:spcPts val="0"/>
              </a:spcAft>
              <a:buSzPts val="2700"/>
              <a:buNone/>
              <a:defRPr sz="2700"/>
            </a:lvl4pPr>
            <a:lvl5pPr lvl="4">
              <a:lnSpc>
                <a:spcPct val="115000"/>
              </a:lnSpc>
              <a:spcBef>
                <a:spcPts val="0"/>
              </a:spcBef>
              <a:spcAft>
                <a:spcPts val="0"/>
              </a:spcAft>
              <a:buSzPts val="2700"/>
              <a:buNone/>
              <a:defRPr sz="2700"/>
            </a:lvl5pPr>
            <a:lvl6pPr lvl="5">
              <a:lnSpc>
                <a:spcPct val="115000"/>
              </a:lnSpc>
              <a:spcBef>
                <a:spcPts val="0"/>
              </a:spcBef>
              <a:spcAft>
                <a:spcPts val="0"/>
              </a:spcAft>
              <a:buSzPts val="2700"/>
              <a:buNone/>
              <a:defRPr sz="2700"/>
            </a:lvl6pPr>
            <a:lvl7pPr lvl="6">
              <a:lnSpc>
                <a:spcPct val="115000"/>
              </a:lnSpc>
              <a:spcBef>
                <a:spcPts val="0"/>
              </a:spcBef>
              <a:spcAft>
                <a:spcPts val="0"/>
              </a:spcAft>
              <a:buSzPts val="2700"/>
              <a:buNone/>
              <a:defRPr sz="2700"/>
            </a:lvl7pPr>
            <a:lvl8pPr lvl="7">
              <a:lnSpc>
                <a:spcPct val="115000"/>
              </a:lnSpc>
              <a:spcBef>
                <a:spcPts val="0"/>
              </a:spcBef>
              <a:spcAft>
                <a:spcPts val="0"/>
              </a:spcAft>
              <a:buSzPts val="2700"/>
              <a:buNone/>
              <a:defRPr sz="2700"/>
            </a:lvl8pPr>
            <a:lvl9pPr lvl="8">
              <a:lnSpc>
                <a:spcPct val="115000"/>
              </a:lnSpc>
              <a:spcBef>
                <a:spcPts val="0"/>
              </a:spcBef>
              <a:spcAft>
                <a:spcPts val="0"/>
              </a:spcAft>
              <a:buSzPts val="2700"/>
              <a:buNone/>
              <a:defRPr sz="2700"/>
            </a:lvl9pPr>
          </a:lstStyle>
          <a:p>
            <a:endParaRPr/>
          </a:p>
        </p:txBody>
      </p:sp>
      <p:sp>
        <p:nvSpPr>
          <p:cNvPr id="845" name="Google Shape;845;p94"/>
          <p:cNvSpPr txBox="1">
            <a:spLocks noGrp="1"/>
          </p:cNvSpPr>
          <p:nvPr>
            <p:ph type="body" idx="1"/>
          </p:nvPr>
        </p:nvSpPr>
        <p:spPr>
          <a:xfrm>
            <a:off x="1161288" y="7086600"/>
            <a:ext cx="3429000" cy="23181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846" name="Google Shape;846;p94"/>
          <p:cNvSpPr txBox="1">
            <a:spLocks noGrp="1"/>
          </p:cNvSpPr>
          <p:nvPr>
            <p:ph type="subTitle" idx="2"/>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847" name="Google Shape;847;p94"/>
          <p:cNvSpPr txBox="1">
            <a:spLocks noGrp="1"/>
          </p:cNvSpPr>
          <p:nvPr>
            <p:ph type="title" idx="3"/>
          </p:nvPr>
        </p:nvSpPr>
        <p:spPr>
          <a:xfrm>
            <a:off x="5367528" y="5897880"/>
            <a:ext cx="3429000" cy="9555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2700"/>
              <a:buNone/>
              <a:defRPr sz="2700"/>
            </a:lvl1pPr>
            <a:lvl2pPr lvl="1">
              <a:lnSpc>
                <a:spcPct val="115000"/>
              </a:lnSpc>
              <a:spcBef>
                <a:spcPts val="0"/>
              </a:spcBef>
              <a:spcAft>
                <a:spcPts val="0"/>
              </a:spcAft>
              <a:buSzPts val="2700"/>
              <a:buNone/>
              <a:defRPr sz="2700"/>
            </a:lvl2pPr>
            <a:lvl3pPr lvl="2">
              <a:lnSpc>
                <a:spcPct val="115000"/>
              </a:lnSpc>
              <a:spcBef>
                <a:spcPts val="0"/>
              </a:spcBef>
              <a:spcAft>
                <a:spcPts val="0"/>
              </a:spcAft>
              <a:buSzPts val="2700"/>
              <a:buNone/>
              <a:defRPr sz="2700"/>
            </a:lvl3pPr>
            <a:lvl4pPr lvl="3">
              <a:lnSpc>
                <a:spcPct val="115000"/>
              </a:lnSpc>
              <a:spcBef>
                <a:spcPts val="0"/>
              </a:spcBef>
              <a:spcAft>
                <a:spcPts val="0"/>
              </a:spcAft>
              <a:buSzPts val="2700"/>
              <a:buNone/>
              <a:defRPr sz="2700"/>
            </a:lvl4pPr>
            <a:lvl5pPr lvl="4">
              <a:lnSpc>
                <a:spcPct val="115000"/>
              </a:lnSpc>
              <a:spcBef>
                <a:spcPts val="0"/>
              </a:spcBef>
              <a:spcAft>
                <a:spcPts val="0"/>
              </a:spcAft>
              <a:buSzPts val="2700"/>
              <a:buNone/>
              <a:defRPr sz="2700"/>
            </a:lvl5pPr>
            <a:lvl6pPr lvl="5">
              <a:lnSpc>
                <a:spcPct val="115000"/>
              </a:lnSpc>
              <a:spcBef>
                <a:spcPts val="0"/>
              </a:spcBef>
              <a:spcAft>
                <a:spcPts val="0"/>
              </a:spcAft>
              <a:buSzPts val="2700"/>
              <a:buNone/>
              <a:defRPr sz="2700"/>
            </a:lvl6pPr>
            <a:lvl7pPr lvl="6">
              <a:lnSpc>
                <a:spcPct val="115000"/>
              </a:lnSpc>
              <a:spcBef>
                <a:spcPts val="0"/>
              </a:spcBef>
              <a:spcAft>
                <a:spcPts val="0"/>
              </a:spcAft>
              <a:buSzPts val="2700"/>
              <a:buNone/>
              <a:defRPr sz="2700"/>
            </a:lvl7pPr>
            <a:lvl8pPr lvl="7">
              <a:lnSpc>
                <a:spcPct val="115000"/>
              </a:lnSpc>
              <a:spcBef>
                <a:spcPts val="0"/>
              </a:spcBef>
              <a:spcAft>
                <a:spcPts val="0"/>
              </a:spcAft>
              <a:buSzPts val="2700"/>
              <a:buNone/>
              <a:defRPr sz="2700"/>
            </a:lvl8pPr>
            <a:lvl9pPr lvl="8">
              <a:lnSpc>
                <a:spcPct val="115000"/>
              </a:lnSpc>
              <a:spcBef>
                <a:spcPts val="0"/>
              </a:spcBef>
              <a:spcAft>
                <a:spcPts val="0"/>
              </a:spcAft>
              <a:buSzPts val="2700"/>
              <a:buNone/>
              <a:defRPr sz="2700"/>
            </a:lvl9pPr>
          </a:lstStyle>
          <a:p>
            <a:endParaRPr/>
          </a:p>
        </p:txBody>
      </p:sp>
      <p:sp>
        <p:nvSpPr>
          <p:cNvPr id="848" name="Google Shape;848;p94"/>
          <p:cNvSpPr txBox="1">
            <a:spLocks noGrp="1"/>
          </p:cNvSpPr>
          <p:nvPr>
            <p:ph type="body" idx="4"/>
          </p:nvPr>
        </p:nvSpPr>
        <p:spPr>
          <a:xfrm>
            <a:off x="5367528" y="7086600"/>
            <a:ext cx="3429000" cy="23181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849" name="Google Shape;849;p94"/>
          <p:cNvSpPr txBox="1">
            <a:spLocks noGrp="1"/>
          </p:cNvSpPr>
          <p:nvPr>
            <p:ph type="title" idx="5"/>
          </p:nvPr>
        </p:nvSpPr>
        <p:spPr>
          <a:xfrm>
            <a:off x="9573768" y="5897880"/>
            <a:ext cx="3429000" cy="9555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2700"/>
              <a:buNone/>
              <a:defRPr sz="2700"/>
            </a:lvl1pPr>
            <a:lvl2pPr lvl="1">
              <a:lnSpc>
                <a:spcPct val="115000"/>
              </a:lnSpc>
              <a:spcBef>
                <a:spcPts val="0"/>
              </a:spcBef>
              <a:spcAft>
                <a:spcPts val="0"/>
              </a:spcAft>
              <a:buSzPts val="2700"/>
              <a:buNone/>
              <a:defRPr sz="2700"/>
            </a:lvl2pPr>
            <a:lvl3pPr lvl="2">
              <a:lnSpc>
                <a:spcPct val="115000"/>
              </a:lnSpc>
              <a:spcBef>
                <a:spcPts val="0"/>
              </a:spcBef>
              <a:spcAft>
                <a:spcPts val="0"/>
              </a:spcAft>
              <a:buSzPts val="2700"/>
              <a:buNone/>
              <a:defRPr sz="2700"/>
            </a:lvl3pPr>
            <a:lvl4pPr lvl="3">
              <a:lnSpc>
                <a:spcPct val="115000"/>
              </a:lnSpc>
              <a:spcBef>
                <a:spcPts val="0"/>
              </a:spcBef>
              <a:spcAft>
                <a:spcPts val="0"/>
              </a:spcAft>
              <a:buSzPts val="2700"/>
              <a:buNone/>
              <a:defRPr sz="2700"/>
            </a:lvl4pPr>
            <a:lvl5pPr lvl="4">
              <a:lnSpc>
                <a:spcPct val="115000"/>
              </a:lnSpc>
              <a:spcBef>
                <a:spcPts val="0"/>
              </a:spcBef>
              <a:spcAft>
                <a:spcPts val="0"/>
              </a:spcAft>
              <a:buSzPts val="2700"/>
              <a:buNone/>
              <a:defRPr sz="2700"/>
            </a:lvl5pPr>
            <a:lvl6pPr lvl="5">
              <a:lnSpc>
                <a:spcPct val="115000"/>
              </a:lnSpc>
              <a:spcBef>
                <a:spcPts val="0"/>
              </a:spcBef>
              <a:spcAft>
                <a:spcPts val="0"/>
              </a:spcAft>
              <a:buSzPts val="2700"/>
              <a:buNone/>
              <a:defRPr sz="2700"/>
            </a:lvl6pPr>
            <a:lvl7pPr lvl="6">
              <a:lnSpc>
                <a:spcPct val="115000"/>
              </a:lnSpc>
              <a:spcBef>
                <a:spcPts val="0"/>
              </a:spcBef>
              <a:spcAft>
                <a:spcPts val="0"/>
              </a:spcAft>
              <a:buSzPts val="2700"/>
              <a:buNone/>
              <a:defRPr sz="2700"/>
            </a:lvl7pPr>
            <a:lvl8pPr lvl="7">
              <a:lnSpc>
                <a:spcPct val="115000"/>
              </a:lnSpc>
              <a:spcBef>
                <a:spcPts val="0"/>
              </a:spcBef>
              <a:spcAft>
                <a:spcPts val="0"/>
              </a:spcAft>
              <a:buSzPts val="2700"/>
              <a:buNone/>
              <a:defRPr sz="2700"/>
            </a:lvl8pPr>
            <a:lvl9pPr lvl="8">
              <a:lnSpc>
                <a:spcPct val="115000"/>
              </a:lnSpc>
              <a:spcBef>
                <a:spcPts val="0"/>
              </a:spcBef>
              <a:spcAft>
                <a:spcPts val="0"/>
              </a:spcAft>
              <a:buSzPts val="2700"/>
              <a:buNone/>
              <a:defRPr sz="2700"/>
            </a:lvl9pPr>
          </a:lstStyle>
          <a:p>
            <a:endParaRPr/>
          </a:p>
        </p:txBody>
      </p:sp>
      <p:sp>
        <p:nvSpPr>
          <p:cNvPr id="850" name="Google Shape;850;p94"/>
          <p:cNvSpPr txBox="1">
            <a:spLocks noGrp="1"/>
          </p:cNvSpPr>
          <p:nvPr>
            <p:ph type="body" idx="6"/>
          </p:nvPr>
        </p:nvSpPr>
        <p:spPr>
          <a:xfrm>
            <a:off x="9573768" y="7086600"/>
            <a:ext cx="3429000" cy="23181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851" name="Google Shape;851;p94"/>
          <p:cNvSpPr txBox="1">
            <a:spLocks noGrp="1"/>
          </p:cNvSpPr>
          <p:nvPr>
            <p:ph type="title" idx="7"/>
          </p:nvPr>
        </p:nvSpPr>
        <p:spPr>
          <a:xfrm>
            <a:off x="13780008" y="5897880"/>
            <a:ext cx="3429000" cy="9555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2700"/>
              <a:buNone/>
              <a:defRPr sz="2700"/>
            </a:lvl1pPr>
            <a:lvl2pPr lvl="1">
              <a:lnSpc>
                <a:spcPct val="115000"/>
              </a:lnSpc>
              <a:spcBef>
                <a:spcPts val="0"/>
              </a:spcBef>
              <a:spcAft>
                <a:spcPts val="0"/>
              </a:spcAft>
              <a:buSzPts val="2700"/>
              <a:buNone/>
              <a:defRPr sz="2700"/>
            </a:lvl2pPr>
            <a:lvl3pPr lvl="2">
              <a:lnSpc>
                <a:spcPct val="115000"/>
              </a:lnSpc>
              <a:spcBef>
                <a:spcPts val="0"/>
              </a:spcBef>
              <a:spcAft>
                <a:spcPts val="0"/>
              </a:spcAft>
              <a:buSzPts val="2700"/>
              <a:buNone/>
              <a:defRPr sz="2700"/>
            </a:lvl3pPr>
            <a:lvl4pPr lvl="3">
              <a:lnSpc>
                <a:spcPct val="115000"/>
              </a:lnSpc>
              <a:spcBef>
                <a:spcPts val="0"/>
              </a:spcBef>
              <a:spcAft>
                <a:spcPts val="0"/>
              </a:spcAft>
              <a:buSzPts val="2700"/>
              <a:buNone/>
              <a:defRPr sz="2700"/>
            </a:lvl4pPr>
            <a:lvl5pPr lvl="4">
              <a:lnSpc>
                <a:spcPct val="115000"/>
              </a:lnSpc>
              <a:spcBef>
                <a:spcPts val="0"/>
              </a:spcBef>
              <a:spcAft>
                <a:spcPts val="0"/>
              </a:spcAft>
              <a:buSzPts val="2700"/>
              <a:buNone/>
              <a:defRPr sz="2700"/>
            </a:lvl5pPr>
            <a:lvl6pPr lvl="5">
              <a:lnSpc>
                <a:spcPct val="115000"/>
              </a:lnSpc>
              <a:spcBef>
                <a:spcPts val="0"/>
              </a:spcBef>
              <a:spcAft>
                <a:spcPts val="0"/>
              </a:spcAft>
              <a:buSzPts val="2700"/>
              <a:buNone/>
              <a:defRPr sz="2700"/>
            </a:lvl6pPr>
            <a:lvl7pPr lvl="6">
              <a:lnSpc>
                <a:spcPct val="115000"/>
              </a:lnSpc>
              <a:spcBef>
                <a:spcPts val="0"/>
              </a:spcBef>
              <a:spcAft>
                <a:spcPts val="0"/>
              </a:spcAft>
              <a:buSzPts val="2700"/>
              <a:buNone/>
              <a:defRPr sz="2700"/>
            </a:lvl7pPr>
            <a:lvl8pPr lvl="7">
              <a:lnSpc>
                <a:spcPct val="115000"/>
              </a:lnSpc>
              <a:spcBef>
                <a:spcPts val="0"/>
              </a:spcBef>
              <a:spcAft>
                <a:spcPts val="0"/>
              </a:spcAft>
              <a:buSzPts val="2700"/>
              <a:buNone/>
              <a:defRPr sz="2700"/>
            </a:lvl8pPr>
            <a:lvl9pPr lvl="8">
              <a:lnSpc>
                <a:spcPct val="115000"/>
              </a:lnSpc>
              <a:spcBef>
                <a:spcPts val="0"/>
              </a:spcBef>
              <a:spcAft>
                <a:spcPts val="0"/>
              </a:spcAft>
              <a:buSzPts val="2700"/>
              <a:buNone/>
              <a:defRPr sz="2700"/>
            </a:lvl9pPr>
          </a:lstStyle>
          <a:p>
            <a:endParaRPr/>
          </a:p>
        </p:txBody>
      </p:sp>
      <p:sp>
        <p:nvSpPr>
          <p:cNvPr id="852" name="Google Shape;852;p94"/>
          <p:cNvSpPr txBox="1">
            <a:spLocks noGrp="1"/>
          </p:cNvSpPr>
          <p:nvPr>
            <p:ph type="body" idx="8"/>
          </p:nvPr>
        </p:nvSpPr>
        <p:spPr>
          <a:xfrm>
            <a:off x="13780008" y="7086600"/>
            <a:ext cx="3429000" cy="23181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60_Big Stat">
  <p:cSld name="TITLE_1_4">
    <p:bg>
      <p:bgPr>
        <a:solidFill>
          <a:schemeClr val="accent3"/>
        </a:solidFill>
        <a:effectLst/>
      </p:bgPr>
    </p:bg>
    <p:spTree>
      <p:nvGrpSpPr>
        <p:cNvPr id="1" name="Shape 853"/>
        <p:cNvGrpSpPr/>
        <p:nvPr/>
      </p:nvGrpSpPr>
      <p:grpSpPr>
        <a:xfrm>
          <a:off x="0" y="0"/>
          <a:ext cx="0" cy="0"/>
          <a:chOff x="0" y="0"/>
          <a:chExt cx="0" cy="0"/>
        </a:xfrm>
      </p:grpSpPr>
      <p:sp>
        <p:nvSpPr>
          <p:cNvPr id="854" name="Google Shape;854;p95"/>
          <p:cNvSpPr txBox="1">
            <a:spLocks noGrp="1"/>
          </p:cNvSpPr>
          <p:nvPr>
            <p:ph type="subTitle" idx="1"/>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855" name="Google Shape;855;p95"/>
          <p:cNvSpPr txBox="1">
            <a:spLocks noGrp="1"/>
          </p:cNvSpPr>
          <p:nvPr>
            <p:ph type="ctrTitle"/>
          </p:nvPr>
        </p:nvSpPr>
        <p:spPr>
          <a:xfrm>
            <a:off x="1527050" y="3383275"/>
            <a:ext cx="15222600" cy="2201700"/>
          </a:xfrm>
          <a:prstGeom prst="rect">
            <a:avLst/>
          </a:prstGeom>
        </p:spPr>
        <p:txBody>
          <a:bodyPr spcFirstLastPara="1" wrap="square" lIns="0" tIns="0" rIns="0" bIns="0" anchor="b" anchorCtr="0">
            <a:noAutofit/>
          </a:bodyPr>
          <a:lstStyle>
            <a:lvl1pPr lvl="0"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1pPr>
            <a:lvl2pPr lvl="1"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2pPr>
            <a:lvl3pPr lvl="2"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3pPr>
            <a:lvl4pPr lvl="3"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4pPr>
            <a:lvl5pPr lvl="4"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5pPr>
            <a:lvl6pPr lvl="5"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6pPr>
            <a:lvl7pPr lvl="6"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7pPr>
            <a:lvl8pPr lvl="7"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8pPr>
            <a:lvl9pPr lvl="8"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9pPr>
          </a:lstStyle>
          <a:p>
            <a:endParaRPr/>
          </a:p>
        </p:txBody>
      </p:sp>
      <p:sp>
        <p:nvSpPr>
          <p:cNvPr id="856" name="Google Shape;856;p95"/>
          <p:cNvSpPr txBox="1">
            <a:spLocks noGrp="1"/>
          </p:cNvSpPr>
          <p:nvPr>
            <p:ph type="subTitle" idx="2"/>
          </p:nvPr>
        </p:nvSpPr>
        <p:spPr>
          <a:xfrm>
            <a:off x="1527050" y="5458973"/>
            <a:ext cx="15222600" cy="347400"/>
          </a:xfrm>
          <a:prstGeom prst="rect">
            <a:avLst/>
          </a:prstGeom>
        </p:spPr>
        <p:txBody>
          <a:bodyPr spcFirstLastPara="1" wrap="square" lIns="0" tIns="0" rIns="0" bIns="0" anchor="t" anchorCtr="0">
            <a:noAutofit/>
          </a:bodyPr>
          <a:lstStyle>
            <a:lvl1pPr marL="0" marR="0" lvl="0" indent="0" algn="ctr">
              <a:lnSpc>
                <a:spcPct val="125000"/>
              </a:lnSpc>
              <a:spcBef>
                <a:spcPts val="0"/>
              </a:spcBef>
              <a:spcAft>
                <a:spcPts val="0"/>
              </a:spcAft>
              <a:buNone/>
              <a:defRPr sz="1800" b="0"/>
            </a:lvl1pPr>
            <a:lvl2pPr lvl="1" algn="ctr">
              <a:lnSpc>
                <a:spcPct val="125000"/>
              </a:lnSpc>
              <a:spcBef>
                <a:spcPts val="0"/>
              </a:spcBef>
              <a:spcAft>
                <a:spcPts val="0"/>
              </a:spcAft>
              <a:buNone/>
              <a:defRPr sz="1800" b="0"/>
            </a:lvl2pPr>
            <a:lvl3pPr lvl="2" algn="ctr">
              <a:lnSpc>
                <a:spcPct val="125000"/>
              </a:lnSpc>
              <a:spcBef>
                <a:spcPts val="0"/>
              </a:spcBef>
              <a:spcAft>
                <a:spcPts val="0"/>
              </a:spcAft>
              <a:buNone/>
              <a:defRPr sz="1800" b="0"/>
            </a:lvl3pPr>
            <a:lvl4pPr lvl="3" algn="ctr">
              <a:lnSpc>
                <a:spcPct val="125000"/>
              </a:lnSpc>
              <a:spcBef>
                <a:spcPts val="0"/>
              </a:spcBef>
              <a:spcAft>
                <a:spcPts val="0"/>
              </a:spcAft>
              <a:buNone/>
              <a:defRPr sz="1800" b="0"/>
            </a:lvl4pPr>
            <a:lvl5pPr lvl="4" algn="ctr">
              <a:lnSpc>
                <a:spcPct val="125000"/>
              </a:lnSpc>
              <a:spcBef>
                <a:spcPts val="0"/>
              </a:spcBef>
              <a:spcAft>
                <a:spcPts val="0"/>
              </a:spcAft>
              <a:buNone/>
              <a:defRPr sz="1800" b="0"/>
            </a:lvl5pPr>
            <a:lvl6pPr lvl="5" algn="ctr">
              <a:lnSpc>
                <a:spcPct val="125000"/>
              </a:lnSpc>
              <a:spcBef>
                <a:spcPts val="0"/>
              </a:spcBef>
              <a:spcAft>
                <a:spcPts val="0"/>
              </a:spcAft>
              <a:buNone/>
              <a:defRPr sz="1800" b="0"/>
            </a:lvl6pPr>
            <a:lvl7pPr lvl="6" algn="ctr">
              <a:lnSpc>
                <a:spcPct val="125000"/>
              </a:lnSpc>
              <a:spcBef>
                <a:spcPts val="0"/>
              </a:spcBef>
              <a:spcAft>
                <a:spcPts val="0"/>
              </a:spcAft>
              <a:buNone/>
              <a:defRPr sz="1800" b="0"/>
            </a:lvl7pPr>
            <a:lvl8pPr lvl="7" algn="ctr">
              <a:lnSpc>
                <a:spcPct val="125000"/>
              </a:lnSpc>
              <a:spcBef>
                <a:spcPts val="0"/>
              </a:spcBef>
              <a:spcAft>
                <a:spcPts val="0"/>
              </a:spcAft>
              <a:buNone/>
              <a:defRPr sz="1800" b="0"/>
            </a:lvl8pPr>
            <a:lvl9pPr lvl="8" algn="ctr">
              <a:lnSpc>
                <a:spcPct val="125000"/>
              </a:lnSpc>
              <a:spcBef>
                <a:spcPts val="0"/>
              </a:spcBef>
              <a:spcAft>
                <a:spcPts val="0"/>
              </a:spcAft>
              <a:buNone/>
              <a:defRPr sz="1800" b="0"/>
            </a:lvl9pPr>
          </a:lstStyle>
          <a:p>
            <a:endParaRPr/>
          </a:p>
        </p:txBody>
      </p:sp>
      <p:sp>
        <p:nvSpPr>
          <p:cNvPr id="857" name="Google Shape;857;p95"/>
          <p:cNvSpPr txBox="1">
            <a:spLocks noGrp="1"/>
          </p:cNvSpPr>
          <p:nvPr>
            <p:ph type="subTitle" idx="3"/>
          </p:nvPr>
        </p:nvSpPr>
        <p:spPr>
          <a:xfrm>
            <a:off x="429765" y="9442550"/>
            <a:ext cx="70410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63_Stats (Two)">
  <p:cSld name="TITLE_1_1_3">
    <p:bg>
      <p:bgPr>
        <a:solidFill>
          <a:schemeClr val="accent3"/>
        </a:solidFill>
        <a:effectLst/>
      </p:bgPr>
    </p:bg>
    <p:spTree>
      <p:nvGrpSpPr>
        <p:cNvPr id="1" name="Shape 858"/>
        <p:cNvGrpSpPr/>
        <p:nvPr/>
      </p:nvGrpSpPr>
      <p:grpSpPr>
        <a:xfrm>
          <a:off x="0" y="0"/>
          <a:ext cx="0" cy="0"/>
          <a:chOff x="0" y="0"/>
          <a:chExt cx="0" cy="0"/>
        </a:xfrm>
      </p:grpSpPr>
      <p:sp>
        <p:nvSpPr>
          <p:cNvPr id="859" name="Google Shape;859;p96"/>
          <p:cNvSpPr txBox="1">
            <a:spLocks noGrp="1"/>
          </p:cNvSpPr>
          <p:nvPr>
            <p:ph type="subTitle" idx="1"/>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860" name="Google Shape;860;p96"/>
          <p:cNvSpPr txBox="1">
            <a:spLocks noGrp="1"/>
          </p:cNvSpPr>
          <p:nvPr>
            <p:ph type="ctrTitle"/>
          </p:nvPr>
        </p:nvSpPr>
        <p:spPr>
          <a:xfrm>
            <a:off x="1403550" y="3383275"/>
            <a:ext cx="6336900" cy="2201700"/>
          </a:xfrm>
          <a:prstGeom prst="rect">
            <a:avLst/>
          </a:prstGeom>
        </p:spPr>
        <p:txBody>
          <a:bodyPr spcFirstLastPara="1" wrap="square" lIns="0" tIns="0" rIns="0" bIns="0" anchor="b" anchorCtr="0">
            <a:noAutofit/>
          </a:bodyPr>
          <a:lstStyle>
            <a:lvl1pPr lvl="0"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1pPr>
            <a:lvl2pPr lvl="1"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2pPr>
            <a:lvl3pPr lvl="2"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3pPr>
            <a:lvl4pPr lvl="3"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4pPr>
            <a:lvl5pPr lvl="4"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5pPr>
            <a:lvl6pPr lvl="5"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6pPr>
            <a:lvl7pPr lvl="6"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7pPr>
            <a:lvl8pPr lvl="7"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8pPr>
            <a:lvl9pPr lvl="8"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9pPr>
          </a:lstStyle>
          <a:p>
            <a:endParaRPr/>
          </a:p>
        </p:txBody>
      </p:sp>
      <p:sp>
        <p:nvSpPr>
          <p:cNvPr id="861" name="Google Shape;861;p96"/>
          <p:cNvSpPr txBox="1">
            <a:spLocks noGrp="1"/>
          </p:cNvSpPr>
          <p:nvPr>
            <p:ph type="subTitle" idx="2"/>
          </p:nvPr>
        </p:nvSpPr>
        <p:spPr>
          <a:xfrm>
            <a:off x="1403550" y="5458975"/>
            <a:ext cx="6336900" cy="347400"/>
          </a:xfrm>
          <a:prstGeom prst="rect">
            <a:avLst/>
          </a:prstGeom>
        </p:spPr>
        <p:txBody>
          <a:bodyPr spcFirstLastPara="1" wrap="square" lIns="0" tIns="0" rIns="0" bIns="0" anchor="t" anchorCtr="0">
            <a:noAutofit/>
          </a:bodyPr>
          <a:lstStyle>
            <a:lvl1pPr marL="0" marR="0" lvl="0" indent="0" algn="ctr">
              <a:lnSpc>
                <a:spcPct val="125000"/>
              </a:lnSpc>
              <a:spcBef>
                <a:spcPts val="0"/>
              </a:spcBef>
              <a:spcAft>
                <a:spcPts val="0"/>
              </a:spcAft>
              <a:buNone/>
              <a:defRPr sz="1800" b="0"/>
            </a:lvl1pPr>
            <a:lvl2pPr lvl="1" algn="ctr">
              <a:lnSpc>
                <a:spcPct val="125000"/>
              </a:lnSpc>
              <a:spcBef>
                <a:spcPts val="0"/>
              </a:spcBef>
              <a:spcAft>
                <a:spcPts val="0"/>
              </a:spcAft>
              <a:buNone/>
              <a:defRPr sz="1800" b="0"/>
            </a:lvl2pPr>
            <a:lvl3pPr lvl="2" algn="ctr">
              <a:lnSpc>
                <a:spcPct val="125000"/>
              </a:lnSpc>
              <a:spcBef>
                <a:spcPts val="0"/>
              </a:spcBef>
              <a:spcAft>
                <a:spcPts val="0"/>
              </a:spcAft>
              <a:buNone/>
              <a:defRPr sz="1800" b="0"/>
            </a:lvl3pPr>
            <a:lvl4pPr lvl="3" algn="ctr">
              <a:lnSpc>
                <a:spcPct val="125000"/>
              </a:lnSpc>
              <a:spcBef>
                <a:spcPts val="0"/>
              </a:spcBef>
              <a:spcAft>
                <a:spcPts val="0"/>
              </a:spcAft>
              <a:buNone/>
              <a:defRPr sz="1800" b="0"/>
            </a:lvl4pPr>
            <a:lvl5pPr lvl="4" algn="ctr">
              <a:lnSpc>
                <a:spcPct val="125000"/>
              </a:lnSpc>
              <a:spcBef>
                <a:spcPts val="0"/>
              </a:spcBef>
              <a:spcAft>
                <a:spcPts val="0"/>
              </a:spcAft>
              <a:buNone/>
              <a:defRPr sz="1800" b="0"/>
            </a:lvl5pPr>
            <a:lvl6pPr lvl="5" algn="ctr">
              <a:lnSpc>
                <a:spcPct val="125000"/>
              </a:lnSpc>
              <a:spcBef>
                <a:spcPts val="0"/>
              </a:spcBef>
              <a:spcAft>
                <a:spcPts val="0"/>
              </a:spcAft>
              <a:buNone/>
              <a:defRPr sz="1800" b="0"/>
            </a:lvl6pPr>
            <a:lvl7pPr lvl="6" algn="ctr">
              <a:lnSpc>
                <a:spcPct val="125000"/>
              </a:lnSpc>
              <a:spcBef>
                <a:spcPts val="0"/>
              </a:spcBef>
              <a:spcAft>
                <a:spcPts val="0"/>
              </a:spcAft>
              <a:buNone/>
              <a:defRPr sz="1800" b="0"/>
            </a:lvl7pPr>
            <a:lvl8pPr lvl="7" algn="ctr">
              <a:lnSpc>
                <a:spcPct val="125000"/>
              </a:lnSpc>
              <a:spcBef>
                <a:spcPts val="0"/>
              </a:spcBef>
              <a:spcAft>
                <a:spcPts val="0"/>
              </a:spcAft>
              <a:buNone/>
              <a:defRPr sz="1800" b="0"/>
            </a:lvl8pPr>
            <a:lvl9pPr lvl="8" algn="ctr">
              <a:lnSpc>
                <a:spcPct val="125000"/>
              </a:lnSpc>
              <a:spcBef>
                <a:spcPts val="0"/>
              </a:spcBef>
              <a:spcAft>
                <a:spcPts val="0"/>
              </a:spcAft>
              <a:buNone/>
              <a:defRPr sz="1800" b="0"/>
            </a:lvl9pPr>
          </a:lstStyle>
          <a:p>
            <a:endParaRPr/>
          </a:p>
        </p:txBody>
      </p:sp>
      <p:sp>
        <p:nvSpPr>
          <p:cNvPr id="862" name="Google Shape;862;p96"/>
          <p:cNvSpPr txBox="1">
            <a:spLocks noGrp="1"/>
          </p:cNvSpPr>
          <p:nvPr>
            <p:ph type="subTitle" idx="3"/>
          </p:nvPr>
        </p:nvSpPr>
        <p:spPr>
          <a:xfrm>
            <a:off x="429765" y="9442550"/>
            <a:ext cx="70410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
        <p:nvSpPr>
          <p:cNvPr id="863" name="Google Shape;863;p96"/>
          <p:cNvSpPr txBox="1">
            <a:spLocks noGrp="1"/>
          </p:cNvSpPr>
          <p:nvPr>
            <p:ph type="ctrTitle" idx="4"/>
          </p:nvPr>
        </p:nvSpPr>
        <p:spPr>
          <a:xfrm>
            <a:off x="10547550" y="3383275"/>
            <a:ext cx="6336900" cy="2201700"/>
          </a:xfrm>
          <a:prstGeom prst="rect">
            <a:avLst/>
          </a:prstGeom>
        </p:spPr>
        <p:txBody>
          <a:bodyPr spcFirstLastPara="1" wrap="square" lIns="0" tIns="0" rIns="0" bIns="0" anchor="b" anchorCtr="0">
            <a:noAutofit/>
          </a:bodyPr>
          <a:lstStyle>
            <a:lvl1pPr lvl="0"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1pPr>
            <a:lvl2pPr lvl="1"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2pPr>
            <a:lvl3pPr lvl="2"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3pPr>
            <a:lvl4pPr lvl="3"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4pPr>
            <a:lvl5pPr lvl="4"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5pPr>
            <a:lvl6pPr lvl="5"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6pPr>
            <a:lvl7pPr lvl="6"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7pPr>
            <a:lvl8pPr lvl="7"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8pPr>
            <a:lvl9pPr lvl="8"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9pPr>
          </a:lstStyle>
          <a:p>
            <a:endParaRPr/>
          </a:p>
        </p:txBody>
      </p:sp>
      <p:sp>
        <p:nvSpPr>
          <p:cNvPr id="864" name="Google Shape;864;p96"/>
          <p:cNvSpPr txBox="1">
            <a:spLocks noGrp="1"/>
          </p:cNvSpPr>
          <p:nvPr>
            <p:ph type="subTitle" idx="5"/>
          </p:nvPr>
        </p:nvSpPr>
        <p:spPr>
          <a:xfrm>
            <a:off x="10547550" y="5458975"/>
            <a:ext cx="6336900" cy="347400"/>
          </a:xfrm>
          <a:prstGeom prst="rect">
            <a:avLst/>
          </a:prstGeom>
        </p:spPr>
        <p:txBody>
          <a:bodyPr spcFirstLastPara="1" wrap="square" lIns="0" tIns="0" rIns="0" bIns="0" anchor="t" anchorCtr="0">
            <a:noAutofit/>
          </a:bodyPr>
          <a:lstStyle>
            <a:lvl1pPr marL="0" marR="0" lvl="0" indent="0" algn="ctr">
              <a:lnSpc>
                <a:spcPct val="125000"/>
              </a:lnSpc>
              <a:spcBef>
                <a:spcPts val="0"/>
              </a:spcBef>
              <a:spcAft>
                <a:spcPts val="0"/>
              </a:spcAft>
              <a:buNone/>
              <a:defRPr sz="1800" b="0"/>
            </a:lvl1pPr>
            <a:lvl2pPr lvl="1" algn="ctr">
              <a:lnSpc>
                <a:spcPct val="125000"/>
              </a:lnSpc>
              <a:spcBef>
                <a:spcPts val="0"/>
              </a:spcBef>
              <a:spcAft>
                <a:spcPts val="0"/>
              </a:spcAft>
              <a:buNone/>
              <a:defRPr sz="1800" b="0"/>
            </a:lvl2pPr>
            <a:lvl3pPr lvl="2" algn="ctr">
              <a:lnSpc>
                <a:spcPct val="125000"/>
              </a:lnSpc>
              <a:spcBef>
                <a:spcPts val="0"/>
              </a:spcBef>
              <a:spcAft>
                <a:spcPts val="0"/>
              </a:spcAft>
              <a:buNone/>
              <a:defRPr sz="1800" b="0"/>
            </a:lvl3pPr>
            <a:lvl4pPr lvl="3" algn="ctr">
              <a:lnSpc>
                <a:spcPct val="125000"/>
              </a:lnSpc>
              <a:spcBef>
                <a:spcPts val="0"/>
              </a:spcBef>
              <a:spcAft>
                <a:spcPts val="0"/>
              </a:spcAft>
              <a:buNone/>
              <a:defRPr sz="1800" b="0"/>
            </a:lvl4pPr>
            <a:lvl5pPr lvl="4" algn="ctr">
              <a:lnSpc>
                <a:spcPct val="125000"/>
              </a:lnSpc>
              <a:spcBef>
                <a:spcPts val="0"/>
              </a:spcBef>
              <a:spcAft>
                <a:spcPts val="0"/>
              </a:spcAft>
              <a:buNone/>
              <a:defRPr sz="1800" b="0"/>
            </a:lvl5pPr>
            <a:lvl6pPr lvl="5" algn="ctr">
              <a:lnSpc>
                <a:spcPct val="125000"/>
              </a:lnSpc>
              <a:spcBef>
                <a:spcPts val="0"/>
              </a:spcBef>
              <a:spcAft>
                <a:spcPts val="0"/>
              </a:spcAft>
              <a:buNone/>
              <a:defRPr sz="1800" b="0"/>
            </a:lvl6pPr>
            <a:lvl7pPr lvl="6" algn="ctr">
              <a:lnSpc>
                <a:spcPct val="125000"/>
              </a:lnSpc>
              <a:spcBef>
                <a:spcPts val="0"/>
              </a:spcBef>
              <a:spcAft>
                <a:spcPts val="0"/>
              </a:spcAft>
              <a:buNone/>
              <a:defRPr sz="1800" b="0"/>
            </a:lvl7pPr>
            <a:lvl8pPr lvl="7" algn="ctr">
              <a:lnSpc>
                <a:spcPct val="125000"/>
              </a:lnSpc>
              <a:spcBef>
                <a:spcPts val="0"/>
              </a:spcBef>
              <a:spcAft>
                <a:spcPts val="0"/>
              </a:spcAft>
              <a:buNone/>
              <a:defRPr sz="1800" b="0"/>
            </a:lvl8pPr>
            <a:lvl9pPr lvl="8" algn="ctr">
              <a:lnSpc>
                <a:spcPct val="125000"/>
              </a:lnSpc>
              <a:spcBef>
                <a:spcPts val="0"/>
              </a:spcBef>
              <a:spcAft>
                <a:spcPts val="0"/>
              </a:spcAft>
              <a:buNone/>
              <a:defRPr sz="1800" b="0"/>
            </a:lvl9pPr>
          </a:lstStyle>
          <a:p>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66_Stats (Three)">
  <p:cSld name="TITLE_1_1_1_2">
    <p:bg>
      <p:bgPr>
        <a:solidFill>
          <a:schemeClr val="accent3"/>
        </a:solidFill>
        <a:effectLst/>
      </p:bgPr>
    </p:bg>
    <p:spTree>
      <p:nvGrpSpPr>
        <p:cNvPr id="1" name="Shape 865"/>
        <p:cNvGrpSpPr/>
        <p:nvPr/>
      </p:nvGrpSpPr>
      <p:grpSpPr>
        <a:xfrm>
          <a:off x="0" y="0"/>
          <a:ext cx="0" cy="0"/>
          <a:chOff x="0" y="0"/>
          <a:chExt cx="0" cy="0"/>
        </a:xfrm>
      </p:grpSpPr>
      <p:sp>
        <p:nvSpPr>
          <p:cNvPr id="866" name="Google Shape;866;p97"/>
          <p:cNvSpPr txBox="1">
            <a:spLocks noGrp="1"/>
          </p:cNvSpPr>
          <p:nvPr>
            <p:ph type="subTitle" idx="1"/>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867" name="Google Shape;867;p97"/>
          <p:cNvSpPr txBox="1">
            <a:spLocks noGrp="1"/>
          </p:cNvSpPr>
          <p:nvPr>
            <p:ph type="ctrTitle"/>
          </p:nvPr>
        </p:nvSpPr>
        <p:spPr>
          <a:xfrm>
            <a:off x="1527048" y="3950475"/>
            <a:ext cx="4224600" cy="1469700"/>
          </a:xfrm>
          <a:prstGeom prst="rect">
            <a:avLst/>
          </a:prstGeom>
        </p:spPr>
        <p:txBody>
          <a:bodyPr spcFirstLastPara="1" wrap="square" lIns="0" tIns="0" rIns="0" bIns="0" anchor="b" anchorCtr="0">
            <a:noAutofit/>
          </a:bodyPr>
          <a:lstStyle>
            <a:lvl1pPr lvl="0"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1pPr>
            <a:lvl2pPr lvl="1"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2pPr>
            <a:lvl3pPr lvl="2"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3pPr>
            <a:lvl4pPr lvl="3"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4pPr>
            <a:lvl5pPr lvl="4"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5pPr>
            <a:lvl6pPr lvl="5"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6pPr>
            <a:lvl7pPr lvl="6"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7pPr>
            <a:lvl8pPr lvl="7"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8pPr>
            <a:lvl9pPr lvl="8"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9pPr>
          </a:lstStyle>
          <a:p>
            <a:endParaRPr/>
          </a:p>
        </p:txBody>
      </p:sp>
      <p:sp>
        <p:nvSpPr>
          <p:cNvPr id="868" name="Google Shape;868;p97"/>
          <p:cNvSpPr txBox="1">
            <a:spLocks noGrp="1"/>
          </p:cNvSpPr>
          <p:nvPr>
            <p:ph type="subTitle" idx="2"/>
          </p:nvPr>
        </p:nvSpPr>
        <p:spPr>
          <a:xfrm>
            <a:off x="1527148" y="5458975"/>
            <a:ext cx="4224600" cy="347400"/>
          </a:xfrm>
          <a:prstGeom prst="rect">
            <a:avLst/>
          </a:prstGeom>
        </p:spPr>
        <p:txBody>
          <a:bodyPr spcFirstLastPara="1" wrap="square" lIns="0" tIns="0" rIns="0" bIns="0" anchor="t" anchorCtr="0">
            <a:noAutofit/>
          </a:bodyPr>
          <a:lstStyle>
            <a:lvl1pPr marL="0" marR="0" lvl="0" indent="0" algn="ctr">
              <a:lnSpc>
                <a:spcPct val="125000"/>
              </a:lnSpc>
              <a:spcBef>
                <a:spcPts val="0"/>
              </a:spcBef>
              <a:spcAft>
                <a:spcPts val="0"/>
              </a:spcAft>
              <a:buNone/>
              <a:defRPr sz="1800" b="0"/>
            </a:lvl1pPr>
            <a:lvl2pPr lvl="1" algn="ctr">
              <a:lnSpc>
                <a:spcPct val="125000"/>
              </a:lnSpc>
              <a:spcBef>
                <a:spcPts val="0"/>
              </a:spcBef>
              <a:spcAft>
                <a:spcPts val="0"/>
              </a:spcAft>
              <a:buNone/>
              <a:defRPr sz="1800" b="0"/>
            </a:lvl2pPr>
            <a:lvl3pPr lvl="2" algn="ctr">
              <a:lnSpc>
                <a:spcPct val="125000"/>
              </a:lnSpc>
              <a:spcBef>
                <a:spcPts val="0"/>
              </a:spcBef>
              <a:spcAft>
                <a:spcPts val="0"/>
              </a:spcAft>
              <a:buNone/>
              <a:defRPr sz="1800" b="0"/>
            </a:lvl3pPr>
            <a:lvl4pPr lvl="3" algn="ctr">
              <a:lnSpc>
                <a:spcPct val="125000"/>
              </a:lnSpc>
              <a:spcBef>
                <a:spcPts val="0"/>
              </a:spcBef>
              <a:spcAft>
                <a:spcPts val="0"/>
              </a:spcAft>
              <a:buNone/>
              <a:defRPr sz="1800" b="0"/>
            </a:lvl4pPr>
            <a:lvl5pPr lvl="4" algn="ctr">
              <a:lnSpc>
                <a:spcPct val="125000"/>
              </a:lnSpc>
              <a:spcBef>
                <a:spcPts val="0"/>
              </a:spcBef>
              <a:spcAft>
                <a:spcPts val="0"/>
              </a:spcAft>
              <a:buNone/>
              <a:defRPr sz="1800" b="0"/>
            </a:lvl5pPr>
            <a:lvl6pPr lvl="5" algn="ctr">
              <a:lnSpc>
                <a:spcPct val="125000"/>
              </a:lnSpc>
              <a:spcBef>
                <a:spcPts val="0"/>
              </a:spcBef>
              <a:spcAft>
                <a:spcPts val="0"/>
              </a:spcAft>
              <a:buNone/>
              <a:defRPr sz="1800" b="0"/>
            </a:lvl6pPr>
            <a:lvl7pPr lvl="6" algn="ctr">
              <a:lnSpc>
                <a:spcPct val="125000"/>
              </a:lnSpc>
              <a:spcBef>
                <a:spcPts val="0"/>
              </a:spcBef>
              <a:spcAft>
                <a:spcPts val="0"/>
              </a:spcAft>
              <a:buNone/>
              <a:defRPr sz="1800" b="0"/>
            </a:lvl7pPr>
            <a:lvl8pPr lvl="7" algn="ctr">
              <a:lnSpc>
                <a:spcPct val="125000"/>
              </a:lnSpc>
              <a:spcBef>
                <a:spcPts val="0"/>
              </a:spcBef>
              <a:spcAft>
                <a:spcPts val="0"/>
              </a:spcAft>
              <a:buNone/>
              <a:defRPr sz="1800" b="0"/>
            </a:lvl8pPr>
            <a:lvl9pPr lvl="8" algn="ctr">
              <a:lnSpc>
                <a:spcPct val="125000"/>
              </a:lnSpc>
              <a:spcBef>
                <a:spcPts val="0"/>
              </a:spcBef>
              <a:spcAft>
                <a:spcPts val="0"/>
              </a:spcAft>
              <a:buNone/>
              <a:defRPr sz="1800" b="0"/>
            </a:lvl9pPr>
          </a:lstStyle>
          <a:p>
            <a:endParaRPr/>
          </a:p>
        </p:txBody>
      </p:sp>
      <p:sp>
        <p:nvSpPr>
          <p:cNvPr id="869" name="Google Shape;869;p97"/>
          <p:cNvSpPr txBox="1">
            <a:spLocks noGrp="1"/>
          </p:cNvSpPr>
          <p:nvPr>
            <p:ph type="subTitle" idx="3"/>
          </p:nvPr>
        </p:nvSpPr>
        <p:spPr>
          <a:xfrm>
            <a:off x="431365" y="9442550"/>
            <a:ext cx="70410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
        <p:nvSpPr>
          <p:cNvPr id="870" name="Google Shape;870;p97"/>
          <p:cNvSpPr txBox="1">
            <a:spLocks noGrp="1"/>
          </p:cNvSpPr>
          <p:nvPr>
            <p:ph type="ctrTitle" idx="4"/>
          </p:nvPr>
        </p:nvSpPr>
        <p:spPr>
          <a:xfrm>
            <a:off x="7031650" y="3950696"/>
            <a:ext cx="4224600" cy="1469700"/>
          </a:xfrm>
          <a:prstGeom prst="rect">
            <a:avLst/>
          </a:prstGeom>
        </p:spPr>
        <p:txBody>
          <a:bodyPr spcFirstLastPara="1" wrap="square" lIns="0" tIns="0" rIns="0" bIns="0" anchor="b" anchorCtr="0">
            <a:noAutofit/>
          </a:bodyPr>
          <a:lstStyle>
            <a:lvl1pPr lvl="0"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1pPr>
            <a:lvl2pPr lvl="1"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2pPr>
            <a:lvl3pPr lvl="2"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3pPr>
            <a:lvl4pPr lvl="3"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4pPr>
            <a:lvl5pPr lvl="4"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5pPr>
            <a:lvl6pPr lvl="5"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6pPr>
            <a:lvl7pPr lvl="6"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7pPr>
            <a:lvl8pPr lvl="7"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8pPr>
            <a:lvl9pPr lvl="8"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9pPr>
          </a:lstStyle>
          <a:p>
            <a:endParaRPr/>
          </a:p>
        </p:txBody>
      </p:sp>
      <p:sp>
        <p:nvSpPr>
          <p:cNvPr id="871" name="Google Shape;871;p97"/>
          <p:cNvSpPr txBox="1">
            <a:spLocks noGrp="1"/>
          </p:cNvSpPr>
          <p:nvPr>
            <p:ph type="subTitle" idx="5"/>
          </p:nvPr>
        </p:nvSpPr>
        <p:spPr>
          <a:xfrm>
            <a:off x="7031750" y="5458975"/>
            <a:ext cx="4224600" cy="347400"/>
          </a:xfrm>
          <a:prstGeom prst="rect">
            <a:avLst/>
          </a:prstGeom>
        </p:spPr>
        <p:txBody>
          <a:bodyPr spcFirstLastPara="1" wrap="square" lIns="0" tIns="0" rIns="0" bIns="0" anchor="t" anchorCtr="0">
            <a:noAutofit/>
          </a:bodyPr>
          <a:lstStyle>
            <a:lvl1pPr marL="0" marR="0" lvl="0" indent="0" algn="ctr">
              <a:lnSpc>
                <a:spcPct val="125000"/>
              </a:lnSpc>
              <a:spcBef>
                <a:spcPts val="0"/>
              </a:spcBef>
              <a:spcAft>
                <a:spcPts val="0"/>
              </a:spcAft>
              <a:buNone/>
              <a:defRPr sz="1800" b="0"/>
            </a:lvl1pPr>
            <a:lvl2pPr lvl="1" algn="ctr">
              <a:lnSpc>
                <a:spcPct val="125000"/>
              </a:lnSpc>
              <a:spcBef>
                <a:spcPts val="0"/>
              </a:spcBef>
              <a:spcAft>
                <a:spcPts val="0"/>
              </a:spcAft>
              <a:buNone/>
              <a:defRPr sz="1800" b="0"/>
            </a:lvl2pPr>
            <a:lvl3pPr lvl="2" algn="ctr">
              <a:lnSpc>
                <a:spcPct val="125000"/>
              </a:lnSpc>
              <a:spcBef>
                <a:spcPts val="0"/>
              </a:spcBef>
              <a:spcAft>
                <a:spcPts val="0"/>
              </a:spcAft>
              <a:buNone/>
              <a:defRPr sz="1800" b="0"/>
            </a:lvl3pPr>
            <a:lvl4pPr lvl="3" algn="ctr">
              <a:lnSpc>
                <a:spcPct val="125000"/>
              </a:lnSpc>
              <a:spcBef>
                <a:spcPts val="0"/>
              </a:spcBef>
              <a:spcAft>
                <a:spcPts val="0"/>
              </a:spcAft>
              <a:buNone/>
              <a:defRPr sz="1800" b="0"/>
            </a:lvl4pPr>
            <a:lvl5pPr lvl="4" algn="ctr">
              <a:lnSpc>
                <a:spcPct val="125000"/>
              </a:lnSpc>
              <a:spcBef>
                <a:spcPts val="0"/>
              </a:spcBef>
              <a:spcAft>
                <a:spcPts val="0"/>
              </a:spcAft>
              <a:buNone/>
              <a:defRPr sz="1800" b="0"/>
            </a:lvl5pPr>
            <a:lvl6pPr lvl="5" algn="ctr">
              <a:lnSpc>
                <a:spcPct val="125000"/>
              </a:lnSpc>
              <a:spcBef>
                <a:spcPts val="0"/>
              </a:spcBef>
              <a:spcAft>
                <a:spcPts val="0"/>
              </a:spcAft>
              <a:buNone/>
              <a:defRPr sz="1800" b="0"/>
            </a:lvl6pPr>
            <a:lvl7pPr lvl="6" algn="ctr">
              <a:lnSpc>
                <a:spcPct val="125000"/>
              </a:lnSpc>
              <a:spcBef>
                <a:spcPts val="0"/>
              </a:spcBef>
              <a:spcAft>
                <a:spcPts val="0"/>
              </a:spcAft>
              <a:buNone/>
              <a:defRPr sz="1800" b="0"/>
            </a:lvl7pPr>
            <a:lvl8pPr lvl="7" algn="ctr">
              <a:lnSpc>
                <a:spcPct val="125000"/>
              </a:lnSpc>
              <a:spcBef>
                <a:spcPts val="0"/>
              </a:spcBef>
              <a:spcAft>
                <a:spcPts val="0"/>
              </a:spcAft>
              <a:buNone/>
              <a:defRPr sz="1800" b="0"/>
            </a:lvl8pPr>
            <a:lvl9pPr lvl="8" algn="ctr">
              <a:lnSpc>
                <a:spcPct val="125000"/>
              </a:lnSpc>
              <a:spcBef>
                <a:spcPts val="0"/>
              </a:spcBef>
              <a:spcAft>
                <a:spcPts val="0"/>
              </a:spcAft>
              <a:buNone/>
              <a:defRPr sz="1800" b="0"/>
            </a:lvl9pPr>
          </a:lstStyle>
          <a:p>
            <a:endParaRPr/>
          </a:p>
        </p:txBody>
      </p:sp>
      <p:sp>
        <p:nvSpPr>
          <p:cNvPr id="872" name="Google Shape;872;p97"/>
          <p:cNvSpPr txBox="1">
            <a:spLocks noGrp="1"/>
          </p:cNvSpPr>
          <p:nvPr>
            <p:ph type="ctrTitle" idx="6"/>
          </p:nvPr>
        </p:nvSpPr>
        <p:spPr>
          <a:xfrm>
            <a:off x="12659700" y="3950696"/>
            <a:ext cx="4224600" cy="1469700"/>
          </a:xfrm>
          <a:prstGeom prst="rect">
            <a:avLst/>
          </a:prstGeom>
        </p:spPr>
        <p:txBody>
          <a:bodyPr spcFirstLastPara="1" wrap="square" lIns="0" tIns="0" rIns="0" bIns="0" anchor="b" anchorCtr="0">
            <a:noAutofit/>
          </a:bodyPr>
          <a:lstStyle>
            <a:lvl1pPr lvl="0"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1pPr>
            <a:lvl2pPr lvl="1"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2pPr>
            <a:lvl3pPr lvl="2"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3pPr>
            <a:lvl4pPr lvl="3"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4pPr>
            <a:lvl5pPr lvl="4"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5pPr>
            <a:lvl6pPr lvl="5"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6pPr>
            <a:lvl7pPr lvl="6"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7pPr>
            <a:lvl8pPr lvl="7"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8pPr>
            <a:lvl9pPr lvl="8"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9pPr>
          </a:lstStyle>
          <a:p>
            <a:endParaRPr/>
          </a:p>
        </p:txBody>
      </p:sp>
      <p:sp>
        <p:nvSpPr>
          <p:cNvPr id="873" name="Google Shape;873;p97"/>
          <p:cNvSpPr txBox="1">
            <a:spLocks noGrp="1"/>
          </p:cNvSpPr>
          <p:nvPr>
            <p:ph type="subTitle" idx="7"/>
          </p:nvPr>
        </p:nvSpPr>
        <p:spPr>
          <a:xfrm>
            <a:off x="12659800" y="5458975"/>
            <a:ext cx="4224600" cy="347400"/>
          </a:xfrm>
          <a:prstGeom prst="rect">
            <a:avLst/>
          </a:prstGeom>
        </p:spPr>
        <p:txBody>
          <a:bodyPr spcFirstLastPara="1" wrap="square" lIns="0" tIns="0" rIns="0" bIns="0" anchor="t" anchorCtr="0">
            <a:noAutofit/>
          </a:bodyPr>
          <a:lstStyle>
            <a:lvl1pPr marL="0" marR="0" lvl="0" indent="0" algn="ctr">
              <a:lnSpc>
                <a:spcPct val="125000"/>
              </a:lnSpc>
              <a:spcBef>
                <a:spcPts val="0"/>
              </a:spcBef>
              <a:spcAft>
                <a:spcPts val="0"/>
              </a:spcAft>
              <a:buNone/>
              <a:defRPr sz="1800" b="0"/>
            </a:lvl1pPr>
            <a:lvl2pPr lvl="1" algn="ctr">
              <a:lnSpc>
                <a:spcPct val="125000"/>
              </a:lnSpc>
              <a:spcBef>
                <a:spcPts val="0"/>
              </a:spcBef>
              <a:spcAft>
                <a:spcPts val="0"/>
              </a:spcAft>
              <a:buNone/>
              <a:defRPr sz="1800" b="0"/>
            </a:lvl2pPr>
            <a:lvl3pPr lvl="2" algn="ctr">
              <a:lnSpc>
                <a:spcPct val="125000"/>
              </a:lnSpc>
              <a:spcBef>
                <a:spcPts val="0"/>
              </a:spcBef>
              <a:spcAft>
                <a:spcPts val="0"/>
              </a:spcAft>
              <a:buNone/>
              <a:defRPr sz="1800" b="0"/>
            </a:lvl3pPr>
            <a:lvl4pPr lvl="3" algn="ctr">
              <a:lnSpc>
                <a:spcPct val="125000"/>
              </a:lnSpc>
              <a:spcBef>
                <a:spcPts val="0"/>
              </a:spcBef>
              <a:spcAft>
                <a:spcPts val="0"/>
              </a:spcAft>
              <a:buNone/>
              <a:defRPr sz="1800" b="0"/>
            </a:lvl4pPr>
            <a:lvl5pPr lvl="4" algn="ctr">
              <a:lnSpc>
                <a:spcPct val="125000"/>
              </a:lnSpc>
              <a:spcBef>
                <a:spcPts val="0"/>
              </a:spcBef>
              <a:spcAft>
                <a:spcPts val="0"/>
              </a:spcAft>
              <a:buNone/>
              <a:defRPr sz="1800" b="0"/>
            </a:lvl5pPr>
            <a:lvl6pPr lvl="5" algn="ctr">
              <a:lnSpc>
                <a:spcPct val="125000"/>
              </a:lnSpc>
              <a:spcBef>
                <a:spcPts val="0"/>
              </a:spcBef>
              <a:spcAft>
                <a:spcPts val="0"/>
              </a:spcAft>
              <a:buNone/>
              <a:defRPr sz="1800" b="0"/>
            </a:lvl6pPr>
            <a:lvl7pPr lvl="6" algn="ctr">
              <a:lnSpc>
                <a:spcPct val="125000"/>
              </a:lnSpc>
              <a:spcBef>
                <a:spcPts val="0"/>
              </a:spcBef>
              <a:spcAft>
                <a:spcPts val="0"/>
              </a:spcAft>
              <a:buNone/>
              <a:defRPr sz="1800" b="0"/>
            </a:lvl7pPr>
            <a:lvl8pPr lvl="7" algn="ctr">
              <a:lnSpc>
                <a:spcPct val="125000"/>
              </a:lnSpc>
              <a:spcBef>
                <a:spcPts val="0"/>
              </a:spcBef>
              <a:spcAft>
                <a:spcPts val="0"/>
              </a:spcAft>
              <a:buNone/>
              <a:defRPr sz="1800" b="0"/>
            </a:lvl8pPr>
            <a:lvl9pPr lvl="8" algn="ctr">
              <a:lnSpc>
                <a:spcPct val="125000"/>
              </a:lnSpc>
              <a:spcBef>
                <a:spcPts val="0"/>
              </a:spcBef>
              <a:spcAft>
                <a:spcPts val="0"/>
              </a:spcAft>
              <a:buNone/>
              <a:defRPr sz="1800" b="0"/>
            </a:lvl9pPr>
          </a:lstStyle>
          <a:p>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69_Stat (Half)">
  <p:cSld name="TITLE_1_2_2_5">
    <p:bg>
      <p:bgPr>
        <a:solidFill>
          <a:schemeClr val="accent3"/>
        </a:solidFill>
        <a:effectLst/>
      </p:bgPr>
    </p:bg>
    <p:spTree>
      <p:nvGrpSpPr>
        <p:cNvPr id="1" name="Shape 874"/>
        <p:cNvGrpSpPr/>
        <p:nvPr/>
      </p:nvGrpSpPr>
      <p:grpSpPr>
        <a:xfrm>
          <a:off x="0" y="0"/>
          <a:ext cx="0" cy="0"/>
          <a:chOff x="0" y="0"/>
          <a:chExt cx="0" cy="0"/>
        </a:xfrm>
      </p:grpSpPr>
      <p:sp>
        <p:nvSpPr>
          <p:cNvPr id="875" name="Google Shape;875;p98"/>
          <p:cNvSpPr txBox="1">
            <a:spLocks noGrp="1"/>
          </p:cNvSpPr>
          <p:nvPr>
            <p:ph type="subTitle" idx="1"/>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876" name="Google Shape;876;p98"/>
          <p:cNvSpPr txBox="1">
            <a:spLocks noGrp="1"/>
          </p:cNvSpPr>
          <p:nvPr>
            <p:ph type="ctrTitle"/>
          </p:nvPr>
        </p:nvSpPr>
        <p:spPr>
          <a:xfrm>
            <a:off x="1527048" y="3383280"/>
            <a:ext cx="7745100" cy="2203800"/>
          </a:xfrm>
          <a:prstGeom prst="rect">
            <a:avLst/>
          </a:prstGeom>
        </p:spPr>
        <p:txBody>
          <a:bodyPr spcFirstLastPara="1" wrap="square" lIns="0" tIns="0" rIns="0" bIns="0" anchor="b" anchorCtr="0">
            <a:noAutofit/>
          </a:bodyPr>
          <a:lstStyle>
            <a:lvl1pPr lvl="0">
              <a:spcBef>
                <a:spcPts val="0"/>
              </a:spcBef>
              <a:spcAft>
                <a:spcPts val="0"/>
              </a:spcAft>
              <a:buSzPts val="14600"/>
              <a:buFont typeface="Optimistic Display"/>
              <a:buNone/>
              <a:defRPr sz="14600" b="1">
                <a:latin typeface="Optimistic Display"/>
                <a:ea typeface="Optimistic Display"/>
                <a:cs typeface="Optimistic Display"/>
                <a:sym typeface="Optimistic Display"/>
              </a:defRPr>
            </a:lvl1pPr>
            <a:lvl2pPr lvl="1">
              <a:spcBef>
                <a:spcPts val="0"/>
              </a:spcBef>
              <a:spcAft>
                <a:spcPts val="0"/>
              </a:spcAft>
              <a:buSzPts val="14600"/>
              <a:buFont typeface="Optimistic Display"/>
              <a:buNone/>
              <a:defRPr sz="14600" b="1">
                <a:latin typeface="Optimistic Display"/>
                <a:ea typeface="Optimistic Display"/>
                <a:cs typeface="Optimistic Display"/>
                <a:sym typeface="Optimistic Display"/>
              </a:defRPr>
            </a:lvl2pPr>
            <a:lvl3pPr lvl="2">
              <a:spcBef>
                <a:spcPts val="0"/>
              </a:spcBef>
              <a:spcAft>
                <a:spcPts val="0"/>
              </a:spcAft>
              <a:buSzPts val="14600"/>
              <a:buFont typeface="Optimistic Display"/>
              <a:buNone/>
              <a:defRPr sz="14600" b="1">
                <a:latin typeface="Optimistic Display"/>
                <a:ea typeface="Optimistic Display"/>
                <a:cs typeface="Optimistic Display"/>
                <a:sym typeface="Optimistic Display"/>
              </a:defRPr>
            </a:lvl3pPr>
            <a:lvl4pPr lvl="3">
              <a:spcBef>
                <a:spcPts val="0"/>
              </a:spcBef>
              <a:spcAft>
                <a:spcPts val="0"/>
              </a:spcAft>
              <a:buSzPts val="14600"/>
              <a:buFont typeface="Optimistic Display"/>
              <a:buNone/>
              <a:defRPr sz="14600" b="1">
                <a:latin typeface="Optimistic Display"/>
                <a:ea typeface="Optimistic Display"/>
                <a:cs typeface="Optimistic Display"/>
                <a:sym typeface="Optimistic Display"/>
              </a:defRPr>
            </a:lvl4pPr>
            <a:lvl5pPr lvl="4">
              <a:spcBef>
                <a:spcPts val="0"/>
              </a:spcBef>
              <a:spcAft>
                <a:spcPts val="0"/>
              </a:spcAft>
              <a:buSzPts val="14600"/>
              <a:buFont typeface="Optimistic Display"/>
              <a:buNone/>
              <a:defRPr sz="14600" b="1">
                <a:latin typeface="Optimistic Display"/>
                <a:ea typeface="Optimistic Display"/>
                <a:cs typeface="Optimistic Display"/>
                <a:sym typeface="Optimistic Display"/>
              </a:defRPr>
            </a:lvl5pPr>
            <a:lvl6pPr lvl="5">
              <a:spcBef>
                <a:spcPts val="0"/>
              </a:spcBef>
              <a:spcAft>
                <a:spcPts val="0"/>
              </a:spcAft>
              <a:buSzPts val="14600"/>
              <a:buFont typeface="Optimistic Display"/>
              <a:buNone/>
              <a:defRPr sz="14600" b="1">
                <a:latin typeface="Optimistic Display"/>
                <a:ea typeface="Optimistic Display"/>
                <a:cs typeface="Optimistic Display"/>
                <a:sym typeface="Optimistic Display"/>
              </a:defRPr>
            </a:lvl6pPr>
            <a:lvl7pPr lvl="6">
              <a:spcBef>
                <a:spcPts val="0"/>
              </a:spcBef>
              <a:spcAft>
                <a:spcPts val="0"/>
              </a:spcAft>
              <a:buSzPts val="14600"/>
              <a:buFont typeface="Optimistic Display"/>
              <a:buNone/>
              <a:defRPr sz="14600" b="1">
                <a:latin typeface="Optimistic Display"/>
                <a:ea typeface="Optimistic Display"/>
                <a:cs typeface="Optimistic Display"/>
                <a:sym typeface="Optimistic Display"/>
              </a:defRPr>
            </a:lvl7pPr>
            <a:lvl8pPr lvl="7">
              <a:spcBef>
                <a:spcPts val="0"/>
              </a:spcBef>
              <a:spcAft>
                <a:spcPts val="0"/>
              </a:spcAft>
              <a:buSzPts val="14600"/>
              <a:buFont typeface="Optimistic Display"/>
              <a:buNone/>
              <a:defRPr sz="14600" b="1">
                <a:latin typeface="Optimistic Display"/>
                <a:ea typeface="Optimistic Display"/>
                <a:cs typeface="Optimistic Display"/>
                <a:sym typeface="Optimistic Display"/>
              </a:defRPr>
            </a:lvl8pPr>
            <a:lvl9pPr lvl="8">
              <a:spcBef>
                <a:spcPts val="0"/>
              </a:spcBef>
              <a:spcAft>
                <a:spcPts val="0"/>
              </a:spcAft>
              <a:buSzPts val="14600"/>
              <a:buFont typeface="Optimistic Display"/>
              <a:buNone/>
              <a:defRPr sz="14600" b="1">
                <a:latin typeface="Optimistic Display"/>
                <a:ea typeface="Optimistic Display"/>
                <a:cs typeface="Optimistic Display"/>
                <a:sym typeface="Optimistic Display"/>
              </a:defRPr>
            </a:lvl9pPr>
          </a:lstStyle>
          <a:p>
            <a:endParaRPr/>
          </a:p>
        </p:txBody>
      </p:sp>
      <p:sp>
        <p:nvSpPr>
          <p:cNvPr id="877" name="Google Shape;877;p98"/>
          <p:cNvSpPr txBox="1">
            <a:spLocks noGrp="1"/>
          </p:cNvSpPr>
          <p:nvPr>
            <p:ph type="subTitle" idx="2"/>
          </p:nvPr>
        </p:nvSpPr>
        <p:spPr>
          <a:xfrm>
            <a:off x="1527103" y="5458968"/>
            <a:ext cx="77451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b="0"/>
            </a:lvl1pPr>
            <a:lvl2pPr lvl="1">
              <a:lnSpc>
                <a:spcPct val="125000"/>
              </a:lnSpc>
              <a:spcBef>
                <a:spcPts val="0"/>
              </a:spcBef>
              <a:spcAft>
                <a:spcPts val="0"/>
              </a:spcAft>
              <a:buNone/>
              <a:defRPr sz="1800" b="0"/>
            </a:lvl2pPr>
            <a:lvl3pPr lvl="2">
              <a:lnSpc>
                <a:spcPct val="125000"/>
              </a:lnSpc>
              <a:spcBef>
                <a:spcPts val="0"/>
              </a:spcBef>
              <a:spcAft>
                <a:spcPts val="0"/>
              </a:spcAft>
              <a:buNone/>
              <a:defRPr sz="1800" b="0"/>
            </a:lvl3pPr>
            <a:lvl4pPr lvl="3">
              <a:lnSpc>
                <a:spcPct val="125000"/>
              </a:lnSpc>
              <a:spcBef>
                <a:spcPts val="0"/>
              </a:spcBef>
              <a:spcAft>
                <a:spcPts val="0"/>
              </a:spcAft>
              <a:buNone/>
              <a:defRPr sz="1800" b="0"/>
            </a:lvl4pPr>
            <a:lvl5pPr lvl="4">
              <a:lnSpc>
                <a:spcPct val="125000"/>
              </a:lnSpc>
              <a:spcBef>
                <a:spcPts val="0"/>
              </a:spcBef>
              <a:spcAft>
                <a:spcPts val="0"/>
              </a:spcAft>
              <a:buNone/>
              <a:defRPr sz="1800" b="0"/>
            </a:lvl5pPr>
            <a:lvl6pPr lvl="5">
              <a:lnSpc>
                <a:spcPct val="125000"/>
              </a:lnSpc>
              <a:spcBef>
                <a:spcPts val="0"/>
              </a:spcBef>
              <a:spcAft>
                <a:spcPts val="0"/>
              </a:spcAft>
              <a:buNone/>
              <a:defRPr sz="1800" b="0"/>
            </a:lvl6pPr>
            <a:lvl7pPr lvl="6">
              <a:lnSpc>
                <a:spcPct val="125000"/>
              </a:lnSpc>
              <a:spcBef>
                <a:spcPts val="0"/>
              </a:spcBef>
              <a:spcAft>
                <a:spcPts val="0"/>
              </a:spcAft>
              <a:buNone/>
              <a:defRPr sz="1800" b="0"/>
            </a:lvl7pPr>
            <a:lvl8pPr lvl="7">
              <a:lnSpc>
                <a:spcPct val="125000"/>
              </a:lnSpc>
              <a:spcBef>
                <a:spcPts val="0"/>
              </a:spcBef>
              <a:spcAft>
                <a:spcPts val="0"/>
              </a:spcAft>
              <a:buNone/>
              <a:defRPr sz="1800" b="0"/>
            </a:lvl8pPr>
            <a:lvl9pPr lvl="8">
              <a:lnSpc>
                <a:spcPct val="125000"/>
              </a:lnSpc>
              <a:spcBef>
                <a:spcPts val="0"/>
              </a:spcBef>
              <a:spcAft>
                <a:spcPts val="0"/>
              </a:spcAft>
              <a:buNone/>
              <a:defRPr sz="1800" b="0"/>
            </a:lvl9pPr>
          </a:lstStyle>
          <a:p>
            <a:endParaRPr/>
          </a:p>
        </p:txBody>
      </p:sp>
      <p:sp>
        <p:nvSpPr>
          <p:cNvPr id="878" name="Google Shape;878;p98"/>
          <p:cNvSpPr txBox="1">
            <a:spLocks noGrp="1"/>
          </p:cNvSpPr>
          <p:nvPr>
            <p:ph type="subTitle" idx="3"/>
          </p:nvPr>
        </p:nvSpPr>
        <p:spPr>
          <a:xfrm>
            <a:off x="431365" y="9442550"/>
            <a:ext cx="70410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72_Stats (Half)">
  <p:cSld name="TITLE_1_2_7">
    <p:bg>
      <p:bgPr>
        <a:solidFill>
          <a:schemeClr val="accent3"/>
        </a:solidFill>
        <a:effectLst/>
      </p:bgPr>
    </p:bg>
    <p:spTree>
      <p:nvGrpSpPr>
        <p:cNvPr id="1" name="Shape 879"/>
        <p:cNvGrpSpPr/>
        <p:nvPr/>
      </p:nvGrpSpPr>
      <p:grpSpPr>
        <a:xfrm>
          <a:off x="0" y="0"/>
          <a:ext cx="0" cy="0"/>
          <a:chOff x="0" y="0"/>
          <a:chExt cx="0" cy="0"/>
        </a:xfrm>
      </p:grpSpPr>
      <p:sp>
        <p:nvSpPr>
          <p:cNvPr id="880" name="Google Shape;880;p99"/>
          <p:cNvSpPr txBox="1">
            <a:spLocks noGrp="1"/>
          </p:cNvSpPr>
          <p:nvPr>
            <p:ph type="subTitle" idx="1"/>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881" name="Google Shape;881;p99"/>
          <p:cNvSpPr txBox="1">
            <a:spLocks noGrp="1"/>
          </p:cNvSpPr>
          <p:nvPr>
            <p:ph type="ctrTitle"/>
          </p:nvPr>
        </p:nvSpPr>
        <p:spPr>
          <a:xfrm>
            <a:off x="1527048" y="2468875"/>
            <a:ext cx="7745100" cy="1476000"/>
          </a:xfrm>
          <a:prstGeom prst="rect">
            <a:avLst/>
          </a:prstGeom>
        </p:spPr>
        <p:txBody>
          <a:bodyPr spcFirstLastPara="1" wrap="square" lIns="0" tIns="0" rIns="0" bIns="0" anchor="b" anchorCtr="0">
            <a:noAutofit/>
          </a:bodyPr>
          <a:lstStyle>
            <a:lvl1pPr lvl="0">
              <a:spcBef>
                <a:spcPts val="0"/>
              </a:spcBef>
              <a:spcAft>
                <a:spcPts val="0"/>
              </a:spcAft>
              <a:buSzPts val="9600"/>
              <a:buFont typeface="Optimistic Display"/>
              <a:buNone/>
              <a:defRPr sz="9600" b="1">
                <a:latin typeface="Optimistic Display"/>
                <a:ea typeface="Optimistic Display"/>
                <a:cs typeface="Optimistic Display"/>
                <a:sym typeface="Optimistic Display"/>
              </a:defRPr>
            </a:lvl1pPr>
            <a:lvl2pPr lvl="1">
              <a:spcBef>
                <a:spcPts val="0"/>
              </a:spcBef>
              <a:spcAft>
                <a:spcPts val="0"/>
              </a:spcAft>
              <a:buSzPts val="9600"/>
              <a:buFont typeface="Optimistic Display"/>
              <a:buNone/>
              <a:defRPr sz="9600" b="1">
                <a:latin typeface="Optimistic Display"/>
                <a:ea typeface="Optimistic Display"/>
                <a:cs typeface="Optimistic Display"/>
                <a:sym typeface="Optimistic Display"/>
              </a:defRPr>
            </a:lvl2pPr>
            <a:lvl3pPr lvl="2">
              <a:spcBef>
                <a:spcPts val="0"/>
              </a:spcBef>
              <a:spcAft>
                <a:spcPts val="0"/>
              </a:spcAft>
              <a:buSzPts val="9600"/>
              <a:buFont typeface="Optimistic Display"/>
              <a:buNone/>
              <a:defRPr sz="9600" b="1">
                <a:latin typeface="Optimistic Display"/>
                <a:ea typeface="Optimistic Display"/>
                <a:cs typeface="Optimistic Display"/>
                <a:sym typeface="Optimistic Display"/>
              </a:defRPr>
            </a:lvl3pPr>
            <a:lvl4pPr lvl="3">
              <a:spcBef>
                <a:spcPts val="0"/>
              </a:spcBef>
              <a:spcAft>
                <a:spcPts val="0"/>
              </a:spcAft>
              <a:buSzPts val="9600"/>
              <a:buFont typeface="Optimistic Display"/>
              <a:buNone/>
              <a:defRPr sz="9600" b="1">
                <a:latin typeface="Optimistic Display"/>
                <a:ea typeface="Optimistic Display"/>
                <a:cs typeface="Optimistic Display"/>
                <a:sym typeface="Optimistic Display"/>
              </a:defRPr>
            </a:lvl4pPr>
            <a:lvl5pPr lvl="4">
              <a:spcBef>
                <a:spcPts val="0"/>
              </a:spcBef>
              <a:spcAft>
                <a:spcPts val="0"/>
              </a:spcAft>
              <a:buSzPts val="9600"/>
              <a:buFont typeface="Optimistic Display"/>
              <a:buNone/>
              <a:defRPr sz="9600" b="1">
                <a:latin typeface="Optimistic Display"/>
                <a:ea typeface="Optimistic Display"/>
                <a:cs typeface="Optimistic Display"/>
                <a:sym typeface="Optimistic Display"/>
              </a:defRPr>
            </a:lvl5pPr>
            <a:lvl6pPr lvl="5">
              <a:spcBef>
                <a:spcPts val="0"/>
              </a:spcBef>
              <a:spcAft>
                <a:spcPts val="0"/>
              </a:spcAft>
              <a:buSzPts val="9600"/>
              <a:buFont typeface="Optimistic Display"/>
              <a:buNone/>
              <a:defRPr sz="9600" b="1">
                <a:latin typeface="Optimistic Display"/>
                <a:ea typeface="Optimistic Display"/>
                <a:cs typeface="Optimistic Display"/>
                <a:sym typeface="Optimistic Display"/>
              </a:defRPr>
            </a:lvl6pPr>
            <a:lvl7pPr lvl="6">
              <a:spcBef>
                <a:spcPts val="0"/>
              </a:spcBef>
              <a:spcAft>
                <a:spcPts val="0"/>
              </a:spcAft>
              <a:buSzPts val="9600"/>
              <a:buFont typeface="Optimistic Display"/>
              <a:buNone/>
              <a:defRPr sz="9600" b="1">
                <a:latin typeface="Optimistic Display"/>
                <a:ea typeface="Optimistic Display"/>
                <a:cs typeface="Optimistic Display"/>
                <a:sym typeface="Optimistic Display"/>
              </a:defRPr>
            </a:lvl7pPr>
            <a:lvl8pPr lvl="7">
              <a:spcBef>
                <a:spcPts val="0"/>
              </a:spcBef>
              <a:spcAft>
                <a:spcPts val="0"/>
              </a:spcAft>
              <a:buSzPts val="9600"/>
              <a:buFont typeface="Optimistic Display"/>
              <a:buNone/>
              <a:defRPr sz="9600" b="1">
                <a:latin typeface="Optimistic Display"/>
                <a:ea typeface="Optimistic Display"/>
                <a:cs typeface="Optimistic Display"/>
                <a:sym typeface="Optimistic Display"/>
              </a:defRPr>
            </a:lvl8pPr>
            <a:lvl9pPr lvl="8">
              <a:spcBef>
                <a:spcPts val="0"/>
              </a:spcBef>
              <a:spcAft>
                <a:spcPts val="0"/>
              </a:spcAft>
              <a:buSzPts val="9600"/>
              <a:buFont typeface="Optimistic Display"/>
              <a:buNone/>
              <a:defRPr sz="9600" b="1">
                <a:latin typeface="Optimistic Display"/>
                <a:ea typeface="Optimistic Display"/>
                <a:cs typeface="Optimistic Display"/>
                <a:sym typeface="Optimistic Display"/>
              </a:defRPr>
            </a:lvl9pPr>
          </a:lstStyle>
          <a:p>
            <a:endParaRPr/>
          </a:p>
        </p:txBody>
      </p:sp>
      <p:sp>
        <p:nvSpPr>
          <p:cNvPr id="882" name="Google Shape;882;p99"/>
          <p:cNvSpPr txBox="1">
            <a:spLocks noGrp="1"/>
          </p:cNvSpPr>
          <p:nvPr>
            <p:ph type="subTitle" idx="2"/>
          </p:nvPr>
        </p:nvSpPr>
        <p:spPr>
          <a:xfrm>
            <a:off x="1527103" y="3970971"/>
            <a:ext cx="77451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b="0"/>
            </a:lvl1pPr>
            <a:lvl2pPr lvl="1">
              <a:lnSpc>
                <a:spcPct val="125000"/>
              </a:lnSpc>
              <a:spcBef>
                <a:spcPts val="0"/>
              </a:spcBef>
              <a:spcAft>
                <a:spcPts val="0"/>
              </a:spcAft>
              <a:buNone/>
              <a:defRPr sz="1800" b="0"/>
            </a:lvl2pPr>
            <a:lvl3pPr lvl="2">
              <a:lnSpc>
                <a:spcPct val="125000"/>
              </a:lnSpc>
              <a:spcBef>
                <a:spcPts val="0"/>
              </a:spcBef>
              <a:spcAft>
                <a:spcPts val="0"/>
              </a:spcAft>
              <a:buNone/>
              <a:defRPr sz="1800" b="0"/>
            </a:lvl3pPr>
            <a:lvl4pPr lvl="3">
              <a:lnSpc>
                <a:spcPct val="125000"/>
              </a:lnSpc>
              <a:spcBef>
                <a:spcPts val="0"/>
              </a:spcBef>
              <a:spcAft>
                <a:spcPts val="0"/>
              </a:spcAft>
              <a:buNone/>
              <a:defRPr sz="1800" b="0"/>
            </a:lvl4pPr>
            <a:lvl5pPr lvl="4">
              <a:lnSpc>
                <a:spcPct val="125000"/>
              </a:lnSpc>
              <a:spcBef>
                <a:spcPts val="0"/>
              </a:spcBef>
              <a:spcAft>
                <a:spcPts val="0"/>
              </a:spcAft>
              <a:buNone/>
              <a:defRPr sz="1800" b="0"/>
            </a:lvl5pPr>
            <a:lvl6pPr lvl="5">
              <a:lnSpc>
                <a:spcPct val="125000"/>
              </a:lnSpc>
              <a:spcBef>
                <a:spcPts val="0"/>
              </a:spcBef>
              <a:spcAft>
                <a:spcPts val="0"/>
              </a:spcAft>
              <a:buNone/>
              <a:defRPr sz="1800" b="0"/>
            </a:lvl6pPr>
            <a:lvl7pPr lvl="6">
              <a:lnSpc>
                <a:spcPct val="125000"/>
              </a:lnSpc>
              <a:spcBef>
                <a:spcPts val="0"/>
              </a:spcBef>
              <a:spcAft>
                <a:spcPts val="0"/>
              </a:spcAft>
              <a:buNone/>
              <a:defRPr sz="1800" b="0"/>
            </a:lvl7pPr>
            <a:lvl8pPr lvl="7">
              <a:lnSpc>
                <a:spcPct val="125000"/>
              </a:lnSpc>
              <a:spcBef>
                <a:spcPts val="0"/>
              </a:spcBef>
              <a:spcAft>
                <a:spcPts val="0"/>
              </a:spcAft>
              <a:buNone/>
              <a:defRPr sz="1800" b="0"/>
            </a:lvl8pPr>
            <a:lvl9pPr lvl="8">
              <a:lnSpc>
                <a:spcPct val="125000"/>
              </a:lnSpc>
              <a:spcBef>
                <a:spcPts val="0"/>
              </a:spcBef>
              <a:spcAft>
                <a:spcPts val="0"/>
              </a:spcAft>
              <a:buNone/>
              <a:defRPr sz="1800" b="0"/>
            </a:lvl9pPr>
          </a:lstStyle>
          <a:p>
            <a:endParaRPr/>
          </a:p>
        </p:txBody>
      </p:sp>
      <p:sp>
        <p:nvSpPr>
          <p:cNvPr id="883" name="Google Shape;883;p99"/>
          <p:cNvSpPr txBox="1">
            <a:spLocks noGrp="1"/>
          </p:cNvSpPr>
          <p:nvPr>
            <p:ph type="subTitle" idx="3"/>
          </p:nvPr>
        </p:nvSpPr>
        <p:spPr>
          <a:xfrm>
            <a:off x="429768" y="9442550"/>
            <a:ext cx="70410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
        <p:nvSpPr>
          <p:cNvPr id="884" name="Google Shape;884;p99"/>
          <p:cNvSpPr txBox="1">
            <a:spLocks noGrp="1"/>
          </p:cNvSpPr>
          <p:nvPr>
            <p:ph type="ctrTitle" idx="4"/>
          </p:nvPr>
        </p:nvSpPr>
        <p:spPr>
          <a:xfrm>
            <a:off x="1527048" y="5361701"/>
            <a:ext cx="7745100" cy="1476000"/>
          </a:xfrm>
          <a:prstGeom prst="rect">
            <a:avLst/>
          </a:prstGeom>
        </p:spPr>
        <p:txBody>
          <a:bodyPr spcFirstLastPara="1" wrap="square" lIns="0" tIns="0" rIns="0" bIns="0" anchor="b" anchorCtr="0">
            <a:noAutofit/>
          </a:bodyPr>
          <a:lstStyle>
            <a:lvl1pPr lvl="0">
              <a:spcBef>
                <a:spcPts val="0"/>
              </a:spcBef>
              <a:spcAft>
                <a:spcPts val="0"/>
              </a:spcAft>
              <a:buSzPts val="9600"/>
              <a:buFont typeface="Optimistic Display"/>
              <a:buNone/>
              <a:defRPr sz="9600" b="1">
                <a:latin typeface="Optimistic Display"/>
                <a:ea typeface="Optimistic Display"/>
                <a:cs typeface="Optimistic Display"/>
                <a:sym typeface="Optimistic Display"/>
              </a:defRPr>
            </a:lvl1pPr>
            <a:lvl2pPr lvl="1">
              <a:spcBef>
                <a:spcPts val="0"/>
              </a:spcBef>
              <a:spcAft>
                <a:spcPts val="0"/>
              </a:spcAft>
              <a:buSzPts val="9600"/>
              <a:buFont typeface="Optimistic Display"/>
              <a:buNone/>
              <a:defRPr sz="9600" b="1">
                <a:latin typeface="Optimistic Display"/>
                <a:ea typeface="Optimistic Display"/>
                <a:cs typeface="Optimistic Display"/>
                <a:sym typeface="Optimistic Display"/>
              </a:defRPr>
            </a:lvl2pPr>
            <a:lvl3pPr lvl="2">
              <a:spcBef>
                <a:spcPts val="0"/>
              </a:spcBef>
              <a:spcAft>
                <a:spcPts val="0"/>
              </a:spcAft>
              <a:buSzPts val="9600"/>
              <a:buFont typeface="Optimistic Display"/>
              <a:buNone/>
              <a:defRPr sz="9600" b="1">
                <a:latin typeface="Optimistic Display"/>
                <a:ea typeface="Optimistic Display"/>
                <a:cs typeface="Optimistic Display"/>
                <a:sym typeface="Optimistic Display"/>
              </a:defRPr>
            </a:lvl3pPr>
            <a:lvl4pPr lvl="3">
              <a:spcBef>
                <a:spcPts val="0"/>
              </a:spcBef>
              <a:spcAft>
                <a:spcPts val="0"/>
              </a:spcAft>
              <a:buSzPts val="9600"/>
              <a:buFont typeface="Optimistic Display"/>
              <a:buNone/>
              <a:defRPr sz="9600" b="1">
                <a:latin typeface="Optimistic Display"/>
                <a:ea typeface="Optimistic Display"/>
                <a:cs typeface="Optimistic Display"/>
                <a:sym typeface="Optimistic Display"/>
              </a:defRPr>
            </a:lvl4pPr>
            <a:lvl5pPr lvl="4">
              <a:spcBef>
                <a:spcPts val="0"/>
              </a:spcBef>
              <a:spcAft>
                <a:spcPts val="0"/>
              </a:spcAft>
              <a:buSzPts val="9600"/>
              <a:buFont typeface="Optimistic Display"/>
              <a:buNone/>
              <a:defRPr sz="9600" b="1">
                <a:latin typeface="Optimistic Display"/>
                <a:ea typeface="Optimistic Display"/>
                <a:cs typeface="Optimistic Display"/>
                <a:sym typeface="Optimistic Display"/>
              </a:defRPr>
            </a:lvl5pPr>
            <a:lvl6pPr lvl="5">
              <a:spcBef>
                <a:spcPts val="0"/>
              </a:spcBef>
              <a:spcAft>
                <a:spcPts val="0"/>
              </a:spcAft>
              <a:buSzPts val="9600"/>
              <a:buFont typeface="Optimistic Display"/>
              <a:buNone/>
              <a:defRPr sz="9600" b="1">
                <a:latin typeface="Optimistic Display"/>
                <a:ea typeface="Optimistic Display"/>
                <a:cs typeface="Optimistic Display"/>
                <a:sym typeface="Optimistic Display"/>
              </a:defRPr>
            </a:lvl6pPr>
            <a:lvl7pPr lvl="6">
              <a:spcBef>
                <a:spcPts val="0"/>
              </a:spcBef>
              <a:spcAft>
                <a:spcPts val="0"/>
              </a:spcAft>
              <a:buSzPts val="9600"/>
              <a:buFont typeface="Optimistic Display"/>
              <a:buNone/>
              <a:defRPr sz="9600" b="1">
                <a:latin typeface="Optimistic Display"/>
                <a:ea typeface="Optimistic Display"/>
                <a:cs typeface="Optimistic Display"/>
                <a:sym typeface="Optimistic Display"/>
              </a:defRPr>
            </a:lvl7pPr>
            <a:lvl8pPr lvl="7">
              <a:spcBef>
                <a:spcPts val="0"/>
              </a:spcBef>
              <a:spcAft>
                <a:spcPts val="0"/>
              </a:spcAft>
              <a:buSzPts val="9600"/>
              <a:buFont typeface="Optimistic Display"/>
              <a:buNone/>
              <a:defRPr sz="9600" b="1">
                <a:latin typeface="Optimistic Display"/>
                <a:ea typeface="Optimistic Display"/>
                <a:cs typeface="Optimistic Display"/>
                <a:sym typeface="Optimistic Display"/>
              </a:defRPr>
            </a:lvl8pPr>
            <a:lvl9pPr lvl="8">
              <a:spcBef>
                <a:spcPts val="0"/>
              </a:spcBef>
              <a:spcAft>
                <a:spcPts val="0"/>
              </a:spcAft>
              <a:buSzPts val="9600"/>
              <a:buFont typeface="Optimistic Display"/>
              <a:buNone/>
              <a:defRPr sz="9600" b="1">
                <a:latin typeface="Optimistic Display"/>
                <a:ea typeface="Optimistic Display"/>
                <a:cs typeface="Optimistic Display"/>
                <a:sym typeface="Optimistic Display"/>
              </a:defRPr>
            </a:lvl9pPr>
          </a:lstStyle>
          <a:p>
            <a:endParaRPr/>
          </a:p>
        </p:txBody>
      </p:sp>
      <p:sp>
        <p:nvSpPr>
          <p:cNvPr id="885" name="Google Shape;885;p99"/>
          <p:cNvSpPr txBox="1">
            <a:spLocks noGrp="1"/>
          </p:cNvSpPr>
          <p:nvPr>
            <p:ph type="subTitle" idx="5"/>
          </p:nvPr>
        </p:nvSpPr>
        <p:spPr>
          <a:xfrm>
            <a:off x="1527103" y="6864100"/>
            <a:ext cx="77451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b="0"/>
            </a:lvl1pPr>
            <a:lvl2pPr lvl="1">
              <a:lnSpc>
                <a:spcPct val="125000"/>
              </a:lnSpc>
              <a:spcBef>
                <a:spcPts val="0"/>
              </a:spcBef>
              <a:spcAft>
                <a:spcPts val="0"/>
              </a:spcAft>
              <a:buNone/>
              <a:defRPr sz="1800" b="0"/>
            </a:lvl2pPr>
            <a:lvl3pPr lvl="2">
              <a:lnSpc>
                <a:spcPct val="125000"/>
              </a:lnSpc>
              <a:spcBef>
                <a:spcPts val="0"/>
              </a:spcBef>
              <a:spcAft>
                <a:spcPts val="0"/>
              </a:spcAft>
              <a:buNone/>
              <a:defRPr sz="1800" b="0"/>
            </a:lvl3pPr>
            <a:lvl4pPr lvl="3">
              <a:lnSpc>
                <a:spcPct val="125000"/>
              </a:lnSpc>
              <a:spcBef>
                <a:spcPts val="0"/>
              </a:spcBef>
              <a:spcAft>
                <a:spcPts val="0"/>
              </a:spcAft>
              <a:buNone/>
              <a:defRPr sz="1800" b="0"/>
            </a:lvl4pPr>
            <a:lvl5pPr lvl="4">
              <a:lnSpc>
                <a:spcPct val="125000"/>
              </a:lnSpc>
              <a:spcBef>
                <a:spcPts val="0"/>
              </a:spcBef>
              <a:spcAft>
                <a:spcPts val="0"/>
              </a:spcAft>
              <a:buNone/>
              <a:defRPr sz="1800" b="0"/>
            </a:lvl5pPr>
            <a:lvl6pPr lvl="5">
              <a:lnSpc>
                <a:spcPct val="125000"/>
              </a:lnSpc>
              <a:spcBef>
                <a:spcPts val="0"/>
              </a:spcBef>
              <a:spcAft>
                <a:spcPts val="0"/>
              </a:spcAft>
              <a:buNone/>
              <a:defRPr sz="1800" b="0"/>
            </a:lvl6pPr>
            <a:lvl7pPr lvl="6">
              <a:lnSpc>
                <a:spcPct val="125000"/>
              </a:lnSpc>
              <a:spcBef>
                <a:spcPts val="0"/>
              </a:spcBef>
              <a:spcAft>
                <a:spcPts val="0"/>
              </a:spcAft>
              <a:buNone/>
              <a:defRPr sz="1800" b="0"/>
            </a:lvl7pPr>
            <a:lvl8pPr lvl="7">
              <a:lnSpc>
                <a:spcPct val="125000"/>
              </a:lnSpc>
              <a:spcBef>
                <a:spcPts val="0"/>
              </a:spcBef>
              <a:spcAft>
                <a:spcPts val="0"/>
              </a:spcAft>
              <a:buNone/>
              <a:defRPr sz="1800" b="0"/>
            </a:lvl8pPr>
            <a:lvl9pPr lvl="8">
              <a:lnSpc>
                <a:spcPct val="125000"/>
              </a:lnSpc>
              <a:spcBef>
                <a:spcPts val="0"/>
              </a:spcBef>
              <a:spcAft>
                <a:spcPts val="0"/>
              </a:spcAft>
              <a:buNone/>
              <a:defRPr sz="1800" b="0"/>
            </a:lvl9pPr>
          </a:lstStyle>
          <a:p>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75_Stat (Third)">
  <p:cSld name="TITLE_1_2_2_1_3">
    <p:bg>
      <p:bgPr>
        <a:solidFill>
          <a:schemeClr val="accent3"/>
        </a:solidFill>
        <a:effectLst/>
      </p:bgPr>
    </p:bg>
    <p:spTree>
      <p:nvGrpSpPr>
        <p:cNvPr id="1" name="Shape 886"/>
        <p:cNvGrpSpPr/>
        <p:nvPr/>
      </p:nvGrpSpPr>
      <p:grpSpPr>
        <a:xfrm>
          <a:off x="0" y="0"/>
          <a:ext cx="0" cy="0"/>
          <a:chOff x="0" y="0"/>
          <a:chExt cx="0" cy="0"/>
        </a:xfrm>
      </p:grpSpPr>
      <p:sp>
        <p:nvSpPr>
          <p:cNvPr id="887" name="Google Shape;887;p100"/>
          <p:cNvSpPr txBox="1">
            <a:spLocks noGrp="1"/>
          </p:cNvSpPr>
          <p:nvPr>
            <p:ph type="subTitle" idx="1"/>
          </p:nvPr>
        </p:nvSpPr>
        <p:spPr>
          <a:xfrm>
            <a:off x="429768" y="429768"/>
            <a:ext cx="49287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888" name="Google Shape;888;p100"/>
          <p:cNvSpPr txBox="1">
            <a:spLocks noGrp="1"/>
          </p:cNvSpPr>
          <p:nvPr>
            <p:ph type="ctrTitle"/>
          </p:nvPr>
        </p:nvSpPr>
        <p:spPr>
          <a:xfrm>
            <a:off x="777240" y="3383280"/>
            <a:ext cx="4928700" cy="2203800"/>
          </a:xfrm>
          <a:prstGeom prst="rect">
            <a:avLst/>
          </a:prstGeom>
        </p:spPr>
        <p:txBody>
          <a:bodyPr spcFirstLastPara="1" wrap="square" lIns="0" tIns="0" rIns="0" bIns="0" anchor="b" anchorCtr="0">
            <a:noAutofit/>
          </a:bodyPr>
          <a:lstStyle>
            <a:lvl1pPr lvl="0">
              <a:spcBef>
                <a:spcPts val="0"/>
              </a:spcBef>
              <a:spcAft>
                <a:spcPts val="0"/>
              </a:spcAft>
              <a:buSzPts val="14600"/>
              <a:buFont typeface="Optimistic Display"/>
              <a:buNone/>
              <a:defRPr sz="14600" b="1">
                <a:latin typeface="Optimistic Display"/>
                <a:ea typeface="Optimistic Display"/>
                <a:cs typeface="Optimistic Display"/>
                <a:sym typeface="Optimistic Display"/>
              </a:defRPr>
            </a:lvl1pPr>
            <a:lvl2pPr lvl="1">
              <a:spcBef>
                <a:spcPts val="0"/>
              </a:spcBef>
              <a:spcAft>
                <a:spcPts val="0"/>
              </a:spcAft>
              <a:buSzPts val="9600"/>
              <a:buFont typeface="Optimistic Display"/>
              <a:buNone/>
              <a:defRPr sz="9600" b="1">
                <a:latin typeface="Optimistic Display"/>
                <a:ea typeface="Optimistic Display"/>
                <a:cs typeface="Optimistic Display"/>
                <a:sym typeface="Optimistic Display"/>
              </a:defRPr>
            </a:lvl2pPr>
            <a:lvl3pPr lvl="2">
              <a:spcBef>
                <a:spcPts val="0"/>
              </a:spcBef>
              <a:spcAft>
                <a:spcPts val="0"/>
              </a:spcAft>
              <a:buSzPts val="9600"/>
              <a:buFont typeface="Optimistic Display"/>
              <a:buNone/>
              <a:defRPr sz="9600" b="1">
                <a:latin typeface="Optimistic Display"/>
                <a:ea typeface="Optimistic Display"/>
                <a:cs typeface="Optimistic Display"/>
                <a:sym typeface="Optimistic Display"/>
              </a:defRPr>
            </a:lvl3pPr>
            <a:lvl4pPr lvl="3">
              <a:spcBef>
                <a:spcPts val="0"/>
              </a:spcBef>
              <a:spcAft>
                <a:spcPts val="0"/>
              </a:spcAft>
              <a:buSzPts val="9600"/>
              <a:buFont typeface="Optimistic Display"/>
              <a:buNone/>
              <a:defRPr sz="9600" b="1">
                <a:latin typeface="Optimistic Display"/>
                <a:ea typeface="Optimistic Display"/>
                <a:cs typeface="Optimistic Display"/>
                <a:sym typeface="Optimistic Display"/>
              </a:defRPr>
            </a:lvl4pPr>
            <a:lvl5pPr lvl="4">
              <a:spcBef>
                <a:spcPts val="0"/>
              </a:spcBef>
              <a:spcAft>
                <a:spcPts val="0"/>
              </a:spcAft>
              <a:buSzPts val="9600"/>
              <a:buFont typeface="Optimistic Display"/>
              <a:buNone/>
              <a:defRPr sz="9600" b="1">
                <a:latin typeface="Optimistic Display"/>
                <a:ea typeface="Optimistic Display"/>
                <a:cs typeface="Optimistic Display"/>
                <a:sym typeface="Optimistic Display"/>
              </a:defRPr>
            </a:lvl5pPr>
            <a:lvl6pPr lvl="5">
              <a:spcBef>
                <a:spcPts val="0"/>
              </a:spcBef>
              <a:spcAft>
                <a:spcPts val="0"/>
              </a:spcAft>
              <a:buSzPts val="9600"/>
              <a:buFont typeface="Optimistic Display"/>
              <a:buNone/>
              <a:defRPr sz="9600" b="1">
                <a:latin typeface="Optimistic Display"/>
                <a:ea typeface="Optimistic Display"/>
                <a:cs typeface="Optimistic Display"/>
                <a:sym typeface="Optimistic Display"/>
              </a:defRPr>
            </a:lvl6pPr>
            <a:lvl7pPr lvl="6">
              <a:spcBef>
                <a:spcPts val="0"/>
              </a:spcBef>
              <a:spcAft>
                <a:spcPts val="0"/>
              </a:spcAft>
              <a:buSzPts val="9600"/>
              <a:buFont typeface="Optimistic Display"/>
              <a:buNone/>
              <a:defRPr sz="9600" b="1">
                <a:latin typeface="Optimistic Display"/>
                <a:ea typeface="Optimistic Display"/>
                <a:cs typeface="Optimistic Display"/>
                <a:sym typeface="Optimistic Display"/>
              </a:defRPr>
            </a:lvl7pPr>
            <a:lvl8pPr lvl="7">
              <a:spcBef>
                <a:spcPts val="0"/>
              </a:spcBef>
              <a:spcAft>
                <a:spcPts val="0"/>
              </a:spcAft>
              <a:buSzPts val="9600"/>
              <a:buFont typeface="Optimistic Display"/>
              <a:buNone/>
              <a:defRPr sz="9600" b="1">
                <a:latin typeface="Optimistic Display"/>
                <a:ea typeface="Optimistic Display"/>
                <a:cs typeface="Optimistic Display"/>
                <a:sym typeface="Optimistic Display"/>
              </a:defRPr>
            </a:lvl8pPr>
            <a:lvl9pPr lvl="8">
              <a:spcBef>
                <a:spcPts val="0"/>
              </a:spcBef>
              <a:spcAft>
                <a:spcPts val="0"/>
              </a:spcAft>
              <a:buSzPts val="9600"/>
              <a:buFont typeface="Optimistic Display"/>
              <a:buNone/>
              <a:defRPr sz="9600" b="1">
                <a:latin typeface="Optimistic Display"/>
                <a:ea typeface="Optimistic Display"/>
                <a:cs typeface="Optimistic Display"/>
                <a:sym typeface="Optimistic Display"/>
              </a:defRPr>
            </a:lvl9pPr>
          </a:lstStyle>
          <a:p>
            <a:endParaRPr/>
          </a:p>
        </p:txBody>
      </p:sp>
      <p:sp>
        <p:nvSpPr>
          <p:cNvPr id="889" name="Google Shape;889;p100"/>
          <p:cNvSpPr txBox="1">
            <a:spLocks noGrp="1"/>
          </p:cNvSpPr>
          <p:nvPr>
            <p:ph type="subTitle" idx="2"/>
          </p:nvPr>
        </p:nvSpPr>
        <p:spPr>
          <a:xfrm>
            <a:off x="777275" y="5458968"/>
            <a:ext cx="49287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b="0"/>
            </a:lvl1pPr>
            <a:lvl2pPr lvl="1">
              <a:lnSpc>
                <a:spcPct val="125000"/>
              </a:lnSpc>
              <a:spcBef>
                <a:spcPts val="0"/>
              </a:spcBef>
              <a:spcAft>
                <a:spcPts val="0"/>
              </a:spcAft>
              <a:buNone/>
              <a:defRPr sz="1800" b="0"/>
            </a:lvl2pPr>
            <a:lvl3pPr lvl="2">
              <a:lnSpc>
                <a:spcPct val="125000"/>
              </a:lnSpc>
              <a:spcBef>
                <a:spcPts val="0"/>
              </a:spcBef>
              <a:spcAft>
                <a:spcPts val="0"/>
              </a:spcAft>
              <a:buNone/>
              <a:defRPr sz="1800" b="0"/>
            </a:lvl3pPr>
            <a:lvl4pPr lvl="3">
              <a:lnSpc>
                <a:spcPct val="125000"/>
              </a:lnSpc>
              <a:spcBef>
                <a:spcPts val="0"/>
              </a:spcBef>
              <a:spcAft>
                <a:spcPts val="0"/>
              </a:spcAft>
              <a:buNone/>
              <a:defRPr sz="1800" b="0"/>
            </a:lvl4pPr>
            <a:lvl5pPr lvl="4">
              <a:lnSpc>
                <a:spcPct val="125000"/>
              </a:lnSpc>
              <a:spcBef>
                <a:spcPts val="0"/>
              </a:spcBef>
              <a:spcAft>
                <a:spcPts val="0"/>
              </a:spcAft>
              <a:buNone/>
              <a:defRPr sz="1800" b="0"/>
            </a:lvl5pPr>
            <a:lvl6pPr lvl="5">
              <a:lnSpc>
                <a:spcPct val="125000"/>
              </a:lnSpc>
              <a:spcBef>
                <a:spcPts val="0"/>
              </a:spcBef>
              <a:spcAft>
                <a:spcPts val="0"/>
              </a:spcAft>
              <a:buNone/>
              <a:defRPr sz="1800" b="0"/>
            </a:lvl6pPr>
            <a:lvl7pPr lvl="6">
              <a:lnSpc>
                <a:spcPct val="125000"/>
              </a:lnSpc>
              <a:spcBef>
                <a:spcPts val="0"/>
              </a:spcBef>
              <a:spcAft>
                <a:spcPts val="0"/>
              </a:spcAft>
              <a:buNone/>
              <a:defRPr sz="1800" b="0"/>
            </a:lvl7pPr>
            <a:lvl8pPr lvl="7">
              <a:lnSpc>
                <a:spcPct val="125000"/>
              </a:lnSpc>
              <a:spcBef>
                <a:spcPts val="0"/>
              </a:spcBef>
              <a:spcAft>
                <a:spcPts val="0"/>
              </a:spcAft>
              <a:buNone/>
              <a:defRPr sz="1800" b="0"/>
            </a:lvl8pPr>
            <a:lvl9pPr lvl="8">
              <a:lnSpc>
                <a:spcPct val="125000"/>
              </a:lnSpc>
              <a:spcBef>
                <a:spcPts val="0"/>
              </a:spcBef>
              <a:spcAft>
                <a:spcPts val="0"/>
              </a:spcAft>
              <a:buNone/>
              <a:defRPr sz="1800" b="0"/>
            </a:lvl9pPr>
          </a:lstStyle>
          <a:p>
            <a:endParaRPr/>
          </a:p>
        </p:txBody>
      </p:sp>
      <p:sp>
        <p:nvSpPr>
          <p:cNvPr id="890" name="Google Shape;890;p100"/>
          <p:cNvSpPr txBox="1">
            <a:spLocks noGrp="1"/>
          </p:cNvSpPr>
          <p:nvPr>
            <p:ph type="subTitle" idx="3"/>
          </p:nvPr>
        </p:nvSpPr>
        <p:spPr>
          <a:xfrm>
            <a:off x="429776"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78_Stats (Third)">
  <p:cSld name="TITLE_1_2_3_3">
    <p:bg>
      <p:bgPr>
        <a:solidFill>
          <a:schemeClr val="accent3"/>
        </a:solidFill>
        <a:effectLst/>
      </p:bgPr>
    </p:bg>
    <p:spTree>
      <p:nvGrpSpPr>
        <p:cNvPr id="1" name="Shape 891"/>
        <p:cNvGrpSpPr/>
        <p:nvPr/>
      </p:nvGrpSpPr>
      <p:grpSpPr>
        <a:xfrm>
          <a:off x="0" y="0"/>
          <a:ext cx="0" cy="0"/>
          <a:chOff x="0" y="0"/>
          <a:chExt cx="0" cy="0"/>
        </a:xfrm>
      </p:grpSpPr>
      <p:sp>
        <p:nvSpPr>
          <p:cNvPr id="892" name="Google Shape;892;p101"/>
          <p:cNvSpPr txBox="1">
            <a:spLocks noGrp="1"/>
          </p:cNvSpPr>
          <p:nvPr>
            <p:ph type="subTitle" idx="1"/>
          </p:nvPr>
        </p:nvSpPr>
        <p:spPr>
          <a:xfrm>
            <a:off x="429768" y="429768"/>
            <a:ext cx="49287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893" name="Google Shape;893;p101"/>
          <p:cNvSpPr txBox="1">
            <a:spLocks noGrp="1"/>
          </p:cNvSpPr>
          <p:nvPr>
            <p:ph type="ctrTitle"/>
          </p:nvPr>
        </p:nvSpPr>
        <p:spPr>
          <a:xfrm>
            <a:off x="777240" y="2468875"/>
            <a:ext cx="4928700" cy="1476000"/>
          </a:xfrm>
          <a:prstGeom prst="rect">
            <a:avLst/>
          </a:prstGeom>
        </p:spPr>
        <p:txBody>
          <a:bodyPr spcFirstLastPara="1" wrap="square" lIns="0" tIns="0" rIns="0" bIns="0" anchor="b" anchorCtr="0">
            <a:noAutofit/>
          </a:bodyPr>
          <a:lstStyle>
            <a:lvl1pPr lvl="0">
              <a:spcBef>
                <a:spcPts val="0"/>
              </a:spcBef>
              <a:spcAft>
                <a:spcPts val="0"/>
              </a:spcAft>
              <a:buSzPts val="9600"/>
              <a:buFont typeface="Optimistic Display"/>
              <a:buNone/>
              <a:defRPr sz="9600" b="1">
                <a:latin typeface="Optimistic Display"/>
                <a:ea typeface="Optimistic Display"/>
                <a:cs typeface="Optimistic Display"/>
                <a:sym typeface="Optimistic Display"/>
              </a:defRPr>
            </a:lvl1pPr>
            <a:lvl2pPr lvl="1">
              <a:spcBef>
                <a:spcPts val="0"/>
              </a:spcBef>
              <a:spcAft>
                <a:spcPts val="0"/>
              </a:spcAft>
              <a:buSzPts val="9600"/>
              <a:buFont typeface="Optimistic Display"/>
              <a:buNone/>
              <a:defRPr sz="9600" b="1">
                <a:latin typeface="Optimistic Display"/>
                <a:ea typeface="Optimistic Display"/>
                <a:cs typeface="Optimistic Display"/>
                <a:sym typeface="Optimistic Display"/>
              </a:defRPr>
            </a:lvl2pPr>
            <a:lvl3pPr lvl="2">
              <a:spcBef>
                <a:spcPts val="0"/>
              </a:spcBef>
              <a:spcAft>
                <a:spcPts val="0"/>
              </a:spcAft>
              <a:buSzPts val="9600"/>
              <a:buFont typeface="Optimistic Display"/>
              <a:buNone/>
              <a:defRPr sz="9600" b="1">
                <a:latin typeface="Optimistic Display"/>
                <a:ea typeface="Optimistic Display"/>
                <a:cs typeface="Optimistic Display"/>
                <a:sym typeface="Optimistic Display"/>
              </a:defRPr>
            </a:lvl3pPr>
            <a:lvl4pPr lvl="3">
              <a:spcBef>
                <a:spcPts val="0"/>
              </a:spcBef>
              <a:spcAft>
                <a:spcPts val="0"/>
              </a:spcAft>
              <a:buSzPts val="9600"/>
              <a:buFont typeface="Optimistic Display"/>
              <a:buNone/>
              <a:defRPr sz="9600" b="1">
                <a:latin typeface="Optimistic Display"/>
                <a:ea typeface="Optimistic Display"/>
                <a:cs typeface="Optimistic Display"/>
                <a:sym typeface="Optimistic Display"/>
              </a:defRPr>
            </a:lvl4pPr>
            <a:lvl5pPr lvl="4">
              <a:spcBef>
                <a:spcPts val="0"/>
              </a:spcBef>
              <a:spcAft>
                <a:spcPts val="0"/>
              </a:spcAft>
              <a:buSzPts val="9600"/>
              <a:buFont typeface="Optimistic Display"/>
              <a:buNone/>
              <a:defRPr sz="9600" b="1">
                <a:latin typeface="Optimistic Display"/>
                <a:ea typeface="Optimistic Display"/>
                <a:cs typeface="Optimistic Display"/>
                <a:sym typeface="Optimistic Display"/>
              </a:defRPr>
            </a:lvl5pPr>
            <a:lvl6pPr lvl="5">
              <a:spcBef>
                <a:spcPts val="0"/>
              </a:spcBef>
              <a:spcAft>
                <a:spcPts val="0"/>
              </a:spcAft>
              <a:buSzPts val="9600"/>
              <a:buFont typeface="Optimistic Display"/>
              <a:buNone/>
              <a:defRPr sz="9600" b="1">
                <a:latin typeface="Optimistic Display"/>
                <a:ea typeface="Optimistic Display"/>
                <a:cs typeface="Optimistic Display"/>
                <a:sym typeface="Optimistic Display"/>
              </a:defRPr>
            </a:lvl6pPr>
            <a:lvl7pPr lvl="6">
              <a:spcBef>
                <a:spcPts val="0"/>
              </a:spcBef>
              <a:spcAft>
                <a:spcPts val="0"/>
              </a:spcAft>
              <a:buSzPts val="9600"/>
              <a:buFont typeface="Optimistic Display"/>
              <a:buNone/>
              <a:defRPr sz="9600" b="1">
                <a:latin typeface="Optimistic Display"/>
                <a:ea typeface="Optimistic Display"/>
                <a:cs typeface="Optimistic Display"/>
                <a:sym typeface="Optimistic Display"/>
              </a:defRPr>
            </a:lvl7pPr>
            <a:lvl8pPr lvl="7">
              <a:spcBef>
                <a:spcPts val="0"/>
              </a:spcBef>
              <a:spcAft>
                <a:spcPts val="0"/>
              </a:spcAft>
              <a:buSzPts val="9600"/>
              <a:buFont typeface="Optimistic Display"/>
              <a:buNone/>
              <a:defRPr sz="9600" b="1">
                <a:latin typeface="Optimistic Display"/>
                <a:ea typeface="Optimistic Display"/>
                <a:cs typeface="Optimistic Display"/>
                <a:sym typeface="Optimistic Display"/>
              </a:defRPr>
            </a:lvl8pPr>
            <a:lvl9pPr lvl="8">
              <a:spcBef>
                <a:spcPts val="0"/>
              </a:spcBef>
              <a:spcAft>
                <a:spcPts val="0"/>
              </a:spcAft>
              <a:buSzPts val="9600"/>
              <a:buFont typeface="Optimistic Display"/>
              <a:buNone/>
              <a:defRPr sz="9600" b="1">
                <a:latin typeface="Optimistic Display"/>
                <a:ea typeface="Optimistic Display"/>
                <a:cs typeface="Optimistic Display"/>
                <a:sym typeface="Optimistic Display"/>
              </a:defRPr>
            </a:lvl9pPr>
          </a:lstStyle>
          <a:p>
            <a:endParaRPr/>
          </a:p>
        </p:txBody>
      </p:sp>
      <p:sp>
        <p:nvSpPr>
          <p:cNvPr id="894" name="Google Shape;894;p101"/>
          <p:cNvSpPr txBox="1">
            <a:spLocks noGrp="1"/>
          </p:cNvSpPr>
          <p:nvPr>
            <p:ph type="subTitle" idx="2"/>
          </p:nvPr>
        </p:nvSpPr>
        <p:spPr>
          <a:xfrm>
            <a:off x="777275" y="3970971"/>
            <a:ext cx="49287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b="0"/>
            </a:lvl1pPr>
            <a:lvl2pPr lvl="1">
              <a:lnSpc>
                <a:spcPct val="125000"/>
              </a:lnSpc>
              <a:spcBef>
                <a:spcPts val="0"/>
              </a:spcBef>
              <a:spcAft>
                <a:spcPts val="0"/>
              </a:spcAft>
              <a:buNone/>
              <a:defRPr sz="1800" b="0"/>
            </a:lvl2pPr>
            <a:lvl3pPr lvl="2">
              <a:lnSpc>
                <a:spcPct val="125000"/>
              </a:lnSpc>
              <a:spcBef>
                <a:spcPts val="0"/>
              </a:spcBef>
              <a:spcAft>
                <a:spcPts val="0"/>
              </a:spcAft>
              <a:buNone/>
              <a:defRPr sz="1800" b="0"/>
            </a:lvl3pPr>
            <a:lvl4pPr lvl="3">
              <a:lnSpc>
                <a:spcPct val="125000"/>
              </a:lnSpc>
              <a:spcBef>
                <a:spcPts val="0"/>
              </a:spcBef>
              <a:spcAft>
                <a:spcPts val="0"/>
              </a:spcAft>
              <a:buNone/>
              <a:defRPr sz="1800" b="0"/>
            </a:lvl4pPr>
            <a:lvl5pPr lvl="4">
              <a:lnSpc>
                <a:spcPct val="125000"/>
              </a:lnSpc>
              <a:spcBef>
                <a:spcPts val="0"/>
              </a:spcBef>
              <a:spcAft>
                <a:spcPts val="0"/>
              </a:spcAft>
              <a:buNone/>
              <a:defRPr sz="1800" b="0"/>
            </a:lvl5pPr>
            <a:lvl6pPr lvl="5">
              <a:lnSpc>
                <a:spcPct val="125000"/>
              </a:lnSpc>
              <a:spcBef>
                <a:spcPts val="0"/>
              </a:spcBef>
              <a:spcAft>
                <a:spcPts val="0"/>
              </a:spcAft>
              <a:buNone/>
              <a:defRPr sz="1800" b="0"/>
            </a:lvl6pPr>
            <a:lvl7pPr lvl="6">
              <a:lnSpc>
                <a:spcPct val="125000"/>
              </a:lnSpc>
              <a:spcBef>
                <a:spcPts val="0"/>
              </a:spcBef>
              <a:spcAft>
                <a:spcPts val="0"/>
              </a:spcAft>
              <a:buNone/>
              <a:defRPr sz="1800" b="0"/>
            </a:lvl7pPr>
            <a:lvl8pPr lvl="7">
              <a:lnSpc>
                <a:spcPct val="125000"/>
              </a:lnSpc>
              <a:spcBef>
                <a:spcPts val="0"/>
              </a:spcBef>
              <a:spcAft>
                <a:spcPts val="0"/>
              </a:spcAft>
              <a:buNone/>
              <a:defRPr sz="1800" b="0"/>
            </a:lvl8pPr>
            <a:lvl9pPr lvl="8">
              <a:lnSpc>
                <a:spcPct val="125000"/>
              </a:lnSpc>
              <a:spcBef>
                <a:spcPts val="0"/>
              </a:spcBef>
              <a:spcAft>
                <a:spcPts val="0"/>
              </a:spcAft>
              <a:buNone/>
              <a:defRPr sz="1800" b="0"/>
            </a:lvl9pPr>
          </a:lstStyle>
          <a:p>
            <a:endParaRPr/>
          </a:p>
        </p:txBody>
      </p:sp>
      <p:sp>
        <p:nvSpPr>
          <p:cNvPr id="895" name="Google Shape;895;p101"/>
          <p:cNvSpPr txBox="1">
            <a:spLocks noGrp="1"/>
          </p:cNvSpPr>
          <p:nvPr>
            <p:ph type="subTitle" idx="3"/>
          </p:nvPr>
        </p:nvSpPr>
        <p:spPr>
          <a:xfrm>
            <a:off x="429776"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
        <p:nvSpPr>
          <p:cNvPr id="896" name="Google Shape;896;p101"/>
          <p:cNvSpPr txBox="1">
            <a:spLocks noGrp="1"/>
          </p:cNvSpPr>
          <p:nvPr>
            <p:ph type="ctrTitle" idx="4"/>
          </p:nvPr>
        </p:nvSpPr>
        <p:spPr>
          <a:xfrm>
            <a:off x="777240" y="5361701"/>
            <a:ext cx="4928700" cy="1476000"/>
          </a:xfrm>
          <a:prstGeom prst="rect">
            <a:avLst/>
          </a:prstGeom>
        </p:spPr>
        <p:txBody>
          <a:bodyPr spcFirstLastPara="1" wrap="square" lIns="0" tIns="0" rIns="0" bIns="0" anchor="b" anchorCtr="0">
            <a:noAutofit/>
          </a:bodyPr>
          <a:lstStyle>
            <a:lvl1pPr lvl="0">
              <a:spcBef>
                <a:spcPts val="0"/>
              </a:spcBef>
              <a:spcAft>
                <a:spcPts val="0"/>
              </a:spcAft>
              <a:buSzPts val="9600"/>
              <a:buFont typeface="Optimistic Display"/>
              <a:buNone/>
              <a:defRPr sz="9600" b="1">
                <a:latin typeface="Optimistic Display"/>
                <a:ea typeface="Optimistic Display"/>
                <a:cs typeface="Optimistic Display"/>
                <a:sym typeface="Optimistic Display"/>
              </a:defRPr>
            </a:lvl1pPr>
            <a:lvl2pPr lvl="1">
              <a:spcBef>
                <a:spcPts val="0"/>
              </a:spcBef>
              <a:spcAft>
                <a:spcPts val="0"/>
              </a:spcAft>
              <a:buSzPts val="9600"/>
              <a:buFont typeface="Optimistic Display"/>
              <a:buNone/>
              <a:defRPr sz="9600" b="1">
                <a:latin typeface="Optimistic Display"/>
                <a:ea typeface="Optimistic Display"/>
                <a:cs typeface="Optimistic Display"/>
                <a:sym typeface="Optimistic Display"/>
              </a:defRPr>
            </a:lvl2pPr>
            <a:lvl3pPr lvl="2">
              <a:spcBef>
                <a:spcPts val="0"/>
              </a:spcBef>
              <a:spcAft>
                <a:spcPts val="0"/>
              </a:spcAft>
              <a:buSzPts val="9600"/>
              <a:buFont typeface="Optimistic Display"/>
              <a:buNone/>
              <a:defRPr sz="9600" b="1">
                <a:latin typeface="Optimistic Display"/>
                <a:ea typeface="Optimistic Display"/>
                <a:cs typeface="Optimistic Display"/>
                <a:sym typeface="Optimistic Display"/>
              </a:defRPr>
            </a:lvl3pPr>
            <a:lvl4pPr lvl="3">
              <a:spcBef>
                <a:spcPts val="0"/>
              </a:spcBef>
              <a:spcAft>
                <a:spcPts val="0"/>
              </a:spcAft>
              <a:buSzPts val="9600"/>
              <a:buFont typeface="Optimistic Display"/>
              <a:buNone/>
              <a:defRPr sz="9600" b="1">
                <a:latin typeface="Optimistic Display"/>
                <a:ea typeface="Optimistic Display"/>
                <a:cs typeface="Optimistic Display"/>
                <a:sym typeface="Optimistic Display"/>
              </a:defRPr>
            </a:lvl4pPr>
            <a:lvl5pPr lvl="4">
              <a:spcBef>
                <a:spcPts val="0"/>
              </a:spcBef>
              <a:spcAft>
                <a:spcPts val="0"/>
              </a:spcAft>
              <a:buSzPts val="9600"/>
              <a:buFont typeface="Optimistic Display"/>
              <a:buNone/>
              <a:defRPr sz="9600" b="1">
                <a:latin typeface="Optimistic Display"/>
                <a:ea typeface="Optimistic Display"/>
                <a:cs typeface="Optimistic Display"/>
                <a:sym typeface="Optimistic Display"/>
              </a:defRPr>
            </a:lvl5pPr>
            <a:lvl6pPr lvl="5">
              <a:spcBef>
                <a:spcPts val="0"/>
              </a:spcBef>
              <a:spcAft>
                <a:spcPts val="0"/>
              </a:spcAft>
              <a:buSzPts val="9600"/>
              <a:buFont typeface="Optimistic Display"/>
              <a:buNone/>
              <a:defRPr sz="9600" b="1">
                <a:latin typeface="Optimistic Display"/>
                <a:ea typeface="Optimistic Display"/>
                <a:cs typeface="Optimistic Display"/>
                <a:sym typeface="Optimistic Display"/>
              </a:defRPr>
            </a:lvl6pPr>
            <a:lvl7pPr lvl="6">
              <a:spcBef>
                <a:spcPts val="0"/>
              </a:spcBef>
              <a:spcAft>
                <a:spcPts val="0"/>
              </a:spcAft>
              <a:buSzPts val="9600"/>
              <a:buFont typeface="Optimistic Display"/>
              <a:buNone/>
              <a:defRPr sz="9600" b="1">
                <a:latin typeface="Optimistic Display"/>
                <a:ea typeface="Optimistic Display"/>
                <a:cs typeface="Optimistic Display"/>
                <a:sym typeface="Optimistic Display"/>
              </a:defRPr>
            </a:lvl7pPr>
            <a:lvl8pPr lvl="7">
              <a:spcBef>
                <a:spcPts val="0"/>
              </a:spcBef>
              <a:spcAft>
                <a:spcPts val="0"/>
              </a:spcAft>
              <a:buSzPts val="9600"/>
              <a:buFont typeface="Optimistic Display"/>
              <a:buNone/>
              <a:defRPr sz="9600" b="1">
                <a:latin typeface="Optimistic Display"/>
                <a:ea typeface="Optimistic Display"/>
                <a:cs typeface="Optimistic Display"/>
                <a:sym typeface="Optimistic Display"/>
              </a:defRPr>
            </a:lvl8pPr>
            <a:lvl9pPr lvl="8">
              <a:spcBef>
                <a:spcPts val="0"/>
              </a:spcBef>
              <a:spcAft>
                <a:spcPts val="0"/>
              </a:spcAft>
              <a:buSzPts val="9600"/>
              <a:buFont typeface="Optimistic Display"/>
              <a:buNone/>
              <a:defRPr sz="9600" b="1">
                <a:latin typeface="Optimistic Display"/>
                <a:ea typeface="Optimistic Display"/>
                <a:cs typeface="Optimistic Display"/>
                <a:sym typeface="Optimistic Display"/>
              </a:defRPr>
            </a:lvl9pPr>
          </a:lstStyle>
          <a:p>
            <a:endParaRPr/>
          </a:p>
        </p:txBody>
      </p:sp>
      <p:sp>
        <p:nvSpPr>
          <p:cNvPr id="897" name="Google Shape;897;p101"/>
          <p:cNvSpPr txBox="1">
            <a:spLocks noGrp="1"/>
          </p:cNvSpPr>
          <p:nvPr>
            <p:ph type="subTitle" idx="5"/>
          </p:nvPr>
        </p:nvSpPr>
        <p:spPr>
          <a:xfrm>
            <a:off x="777275" y="6864100"/>
            <a:ext cx="49287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b="0"/>
            </a:lvl1pPr>
            <a:lvl2pPr lvl="1">
              <a:lnSpc>
                <a:spcPct val="125000"/>
              </a:lnSpc>
              <a:spcBef>
                <a:spcPts val="0"/>
              </a:spcBef>
              <a:spcAft>
                <a:spcPts val="0"/>
              </a:spcAft>
              <a:buNone/>
              <a:defRPr sz="1800" b="0"/>
            </a:lvl2pPr>
            <a:lvl3pPr lvl="2">
              <a:lnSpc>
                <a:spcPct val="125000"/>
              </a:lnSpc>
              <a:spcBef>
                <a:spcPts val="0"/>
              </a:spcBef>
              <a:spcAft>
                <a:spcPts val="0"/>
              </a:spcAft>
              <a:buNone/>
              <a:defRPr sz="1800" b="0"/>
            </a:lvl3pPr>
            <a:lvl4pPr lvl="3">
              <a:lnSpc>
                <a:spcPct val="125000"/>
              </a:lnSpc>
              <a:spcBef>
                <a:spcPts val="0"/>
              </a:spcBef>
              <a:spcAft>
                <a:spcPts val="0"/>
              </a:spcAft>
              <a:buNone/>
              <a:defRPr sz="1800" b="0"/>
            </a:lvl4pPr>
            <a:lvl5pPr lvl="4">
              <a:lnSpc>
                <a:spcPct val="125000"/>
              </a:lnSpc>
              <a:spcBef>
                <a:spcPts val="0"/>
              </a:spcBef>
              <a:spcAft>
                <a:spcPts val="0"/>
              </a:spcAft>
              <a:buNone/>
              <a:defRPr sz="1800" b="0"/>
            </a:lvl5pPr>
            <a:lvl6pPr lvl="5">
              <a:lnSpc>
                <a:spcPct val="125000"/>
              </a:lnSpc>
              <a:spcBef>
                <a:spcPts val="0"/>
              </a:spcBef>
              <a:spcAft>
                <a:spcPts val="0"/>
              </a:spcAft>
              <a:buNone/>
              <a:defRPr sz="1800" b="0"/>
            </a:lvl6pPr>
            <a:lvl7pPr lvl="6">
              <a:lnSpc>
                <a:spcPct val="125000"/>
              </a:lnSpc>
              <a:spcBef>
                <a:spcPts val="0"/>
              </a:spcBef>
              <a:spcAft>
                <a:spcPts val="0"/>
              </a:spcAft>
              <a:buNone/>
              <a:defRPr sz="1800" b="0"/>
            </a:lvl7pPr>
            <a:lvl8pPr lvl="7">
              <a:lnSpc>
                <a:spcPct val="125000"/>
              </a:lnSpc>
              <a:spcBef>
                <a:spcPts val="0"/>
              </a:spcBef>
              <a:spcAft>
                <a:spcPts val="0"/>
              </a:spcAft>
              <a:buNone/>
              <a:defRPr sz="1800" b="0"/>
            </a:lvl8pPr>
            <a:lvl9pPr lvl="8">
              <a:lnSpc>
                <a:spcPct val="125000"/>
              </a:lnSpc>
              <a:spcBef>
                <a:spcPts val="0"/>
              </a:spcBef>
              <a:spcAft>
                <a:spcPts val="0"/>
              </a:spcAft>
              <a:buNone/>
              <a:defRPr sz="1800" b="0"/>
            </a:lvl9pPr>
          </a:lstStyle>
          <a:p>
            <a:endParaRPr/>
          </a:p>
        </p:txBody>
      </p:sp>
      <p:sp>
        <p:nvSpPr>
          <p:cNvPr id="898" name="Google Shape;898;p101"/>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899" name="Google Shape;899;p101"/>
          <p:cNvGrpSpPr/>
          <p:nvPr/>
        </p:nvGrpSpPr>
        <p:grpSpPr>
          <a:xfrm>
            <a:off x="744554" y="9667704"/>
            <a:ext cx="757005" cy="151663"/>
            <a:chOff x="3610015" y="6016276"/>
            <a:chExt cx="1701900" cy="341200"/>
          </a:xfrm>
        </p:grpSpPr>
        <p:grpSp>
          <p:nvGrpSpPr>
            <p:cNvPr id="900" name="Google Shape;900;p101"/>
            <p:cNvGrpSpPr/>
            <p:nvPr/>
          </p:nvGrpSpPr>
          <p:grpSpPr>
            <a:xfrm>
              <a:off x="4234632" y="6027258"/>
              <a:ext cx="1077283" cy="330123"/>
              <a:chOff x="4234632" y="6027258"/>
              <a:chExt cx="1077283" cy="330123"/>
            </a:xfrm>
          </p:grpSpPr>
          <p:sp>
            <p:nvSpPr>
              <p:cNvPr id="901" name="Google Shape;901;p101"/>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902" name="Google Shape;902;p101"/>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903" name="Google Shape;903;p101"/>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904" name="Google Shape;904;p101"/>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905" name="Google Shape;905;p101"/>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906" name="Google Shape;906;p101"/>
          <p:cNvSpPr txBox="1">
            <a:spLocks noGrp="1"/>
          </p:cNvSpPr>
          <p:nvPr>
            <p:ph type="subTitle" idx="6"/>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7.xml"/><Relationship Id="rId21" Type="http://schemas.openxmlformats.org/officeDocument/2006/relationships/slideLayout" Target="../slideLayouts/slideLayout32.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63" Type="http://schemas.openxmlformats.org/officeDocument/2006/relationships/slideLayout" Target="../slideLayouts/slideLayout74.xml"/><Relationship Id="rId68" Type="http://schemas.openxmlformats.org/officeDocument/2006/relationships/slideLayout" Target="../slideLayouts/slideLayout79.xml"/><Relationship Id="rId84" Type="http://schemas.openxmlformats.org/officeDocument/2006/relationships/slideLayout" Target="../slideLayouts/slideLayout95.xml"/><Relationship Id="rId89" Type="http://schemas.openxmlformats.org/officeDocument/2006/relationships/slideLayout" Target="../slideLayouts/slideLayout100.xml"/><Relationship Id="rId16" Type="http://schemas.openxmlformats.org/officeDocument/2006/relationships/slideLayout" Target="../slideLayouts/slideLayout27.xml"/><Relationship Id="rId11" Type="http://schemas.openxmlformats.org/officeDocument/2006/relationships/slideLayout" Target="../slideLayouts/slideLayout22.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74" Type="http://schemas.openxmlformats.org/officeDocument/2006/relationships/slideLayout" Target="../slideLayouts/slideLayout85.xml"/><Relationship Id="rId79" Type="http://schemas.openxmlformats.org/officeDocument/2006/relationships/slideLayout" Target="../slideLayouts/slideLayout90.xml"/><Relationship Id="rId5" Type="http://schemas.openxmlformats.org/officeDocument/2006/relationships/slideLayout" Target="../slideLayouts/slideLayout16.xml"/><Relationship Id="rId90" Type="http://schemas.openxmlformats.org/officeDocument/2006/relationships/slideLayout" Target="../slideLayouts/slideLayout101.xml"/><Relationship Id="rId95" Type="http://schemas.openxmlformats.org/officeDocument/2006/relationships/slideLayout" Target="../slideLayouts/slideLayout106.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64" Type="http://schemas.openxmlformats.org/officeDocument/2006/relationships/slideLayout" Target="../slideLayouts/slideLayout75.xml"/><Relationship Id="rId69" Type="http://schemas.openxmlformats.org/officeDocument/2006/relationships/slideLayout" Target="../slideLayouts/slideLayout80.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72" Type="http://schemas.openxmlformats.org/officeDocument/2006/relationships/slideLayout" Target="../slideLayouts/slideLayout83.xml"/><Relationship Id="rId80" Type="http://schemas.openxmlformats.org/officeDocument/2006/relationships/slideLayout" Target="../slideLayouts/slideLayout91.xml"/><Relationship Id="rId85" Type="http://schemas.openxmlformats.org/officeDocument/2006/relationships/slideLayout" Target="../slideLayouts/slideLayout96.xml"/><Relationship Id="rId93" Type="http://schemas.openxmlformats.org/officeDocument/2006/relationships/slideLayout" Target="../slideLayouts/slideLayout104.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59" Type="http://schemas.openxmlformats.org/officeDocument/2006/relationships/slideLayout" Target="../slideLayouts/slideLayout70.xml"/><Relationship Id="rId67" Type="http://schemas.openxmlformats.org/officeDocument/2006/relationships/slideLayout" Target="../slideLayouts/slideLayout78.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62" Type="http://schemas.openxmlformats.org/officeDocument/2006/relationships/slideLayout" Target="../slideLayouts/slideLayout73.xml"/><Relationship Id="rId70" Type="http://schemas.openxmlformats.org/officeDocument/2006/relationships/slideLayout" Target="../slideLayouts/slideLayout81.xml"/><Relationship Id="rId75" Type="http://schemas.openxmlformats.org/officeDocument/2006/relationships/slideLayout" Target="../slideLayouts/slideLayout86.xml"/><Relationship Id="rId83" Type="http://schemas.openxmlformats.org/officeDocument/2006/relationships/slideLayout" Target="../slideLayouts/slideLayout94.xml"/><Relationship Id="rId88" Type="http://schemas.openxmlformats.org/officeDocument/2006/relationships/slideLayout" Target="../slideLayouts/slideLayout99.xml"/><Relationship Id="rId91" Type="http://schemas.openxmlformats.org/officeDocument/2006/relationships/slideLayout" Target="../slideLayouts/slideLayout102.xml"/><Relationship Id="rId9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60" Type="http://schemas.openxmlformats.org/officeDocument/2006/relationships/slideLayout" Target="../slideLayouts/slideLayout71.xml"/><Relationship Id="rId65" Type="http://schemas.openxmlformats.org/officeDocument/2006/relationships/slideLayout" Target="../slideLayouts/slideLayout76.xml"/><Relationship Id="rId73" Type="http://schemas.openxmlformats.org/officeDocument/2006/relationships/slideLayout" Target="../slideLayouts/slideLayout84.xml"/><Relationship Id="rId78" Type="http://schemas.openxmlformats.org/officeDocument/2006/relationships/slideLayout" Target="../slideLayouts/slideLayout89.xml"/><Relationship Id="rId81" Type="http://schemas.openxmlformats.org/officeDocument/2006/relationships/slideLayout" Target="../slideLayouts/slideLayout92.xml"/><Relationship Id="rId86" Type="http://schemas.openxmlformats.org/officeDocument/2006/relationships/slideLayout" Target="../slideLayouts/slideLayout97.xml"/><Relationship Id="rId94" Type="http://schemas.openxmlformats.org/officeDocument/2006/relationships/slideLayout" Target="../slideLayouts/slideLayout105.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9" Type="http://schemas.openxmlformats.org/officeDocument/2006/relationships/slideLayout" Target="../slideLayouts/slideLayout50.xml"/><Relationship Id="rId34" Type="http://schemas.openxmlformats.org/officeDocument/2006/relationships/slideLayout" Target="../slideLayouts/slideLayout45.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76" Type="http://schemas.openxmlformats.org/officeDocument/2006/relationships/slideLayout" Target="../slideLayouts/slideLayout87.xml"/><Relationship Id="rId7" Type="http://schemas.openxmlformats.org/officeDocument/2006/relationships/slideLayout" Target="../slideLayouts/slideLayout18.xml"/><Relationship Id="rId71" Type="http://schemas.openxmlformats.org/officeDocument/2006/relationships/slideLayout" Target="../slideLayouts/slideLayout82.xml"/><Relationship Id="rId92" Type="http://schemas.openxmlformats.org/officeDocument/2006/relationships/slideLayout" Target="../slideLayouts/slideLayout103.xml"/><Relationship Id="rId2" Type="http://schemas.openxmlformats.org/officeDocument/2006/relationships/slideLayout" Target="../slideLayouts/slideLayout13.xml"/><Relationship Id="rId29" Type="http://schemas.openxmlformats.org/officeDocument/2006/relationships/slideLayout" Target="../slideLayouts/slideLayout40.xml"/><Relationship Id="rId24" Type="http://schemas.openxmlformats.org/officeDocument/2006/relationships/slideLayout" Target="../slideLayouts/slideLayout35.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66" Type="http://schemas.openxmlformats.org/officeDocument/2006/relationships/slideLayout" Target="../slideLayouts/slideLayout77.xml"/><Relationship Id="rId87" Type="http://schemas.openxmlformats.org/officeDocument/2006/relationships/slideLayout" Target="../slideLayouts/slideLayout98.xml"/><Relationship Id="rId61" Type="http://schemas.openxmlformats.org/officeDocument/2006/relationships/slideLayout" Target="../slideLayouts/slideLayout72.xml"/><Relationship Id="rId82" Type="http://schemas.openxmlformats.org/officeDocument/2006/relationships/slideLayout" Target="../slideLayouts/slideLayout93.xml"/><Relationship Id="rId19" Type="http://schemas.openxmlformats.org/officeDocument/2006/relationships/slideLayout" Target="../slideLayouts/slideLayout30.xml"/><Relationship Id="rId14" Type="http://schemas.openxmlformats.org/officeDocument/2006/relationships/slideLayout" Target="../slideLayouts/slideLayout25.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56" Type="http://schemas.openxmlformats.org/officeDocument/2006/relationships/slideLayout" Target="../slideLayouts/slideLayout67.xml"/><Relationship Id="rId77"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3400" y="890050"/>
            <a:ext cx="17041200" cy="1145400"/>
          </a:xfrm>
          <a:prstGeom prst="rect">
            <a:avLst/>
          </a:prstGeom>
          <a:noFill/>
          <a:ln>
            <a:noFill/>
          </a:ln>
        </p:spPr>
        <p:txBody>
          <a:bodyPr spcFirstLastPara="1" wrap="square" lIns="167625" tIns="167625" rIns="167625" bIns="167625" anchor="t" anchorCtr="0">
            <a:normAutofit/>
          </a:bodyPr>
          <a:lstStyle>
            <a:lvl1pPr lvl="0">
              <a:spcBef>
                <a:spcPts val="0"/>
              </a:spcBef>
              <a:spcAft>
                <a:spcPts val="0"/>
              </a:spcAft>
              <a:buClr>
                <a:schemeClr val="dk1"/>
              </a:buClr>
              <a:buSzPts val="5133"/>
              <a:buNone/>
              <a:defRPr sz="5133">
                <a:solidFill>
                  <a:schemeClr val="dk1"/>
                </a:solidFill>
              </a:defRPr>
            </a:lvl1pPr>
            <a:lvl2pPr lvl="1">
              <a:spcBef>
                <a:spcPts val="0"/>
              </a:spcBef>
              <a:spcAft>
                <a:spcPts val="0"/>
              </a:spcAft>
              <a:buClr>
                <a:schemeClr val="dk1"/>
              </a:buClr>
              <a:buSzPts val="5133"/>
              <a:buNone/>
              <a:defRPr sz="5133">
                <a:solidFill>
                  <a:schemeClr val="dk1"/>
                </a:solidFill>
              </a:defRPr>
            </a:lvl2pPr>
            <a:lvl3pPr lvl="2">
              <a:spcBef>
                <a:spcPts val="0"/>
              </a:spcBef>
              <a:spcAft>
                <a:spcPts val="0"/>
              </a:spcAft>
              <a:buClr>
                <a:schemeClr val="dk1"/>
              </a:buClr>
              <a:buSzPts val="5133"/>
              <a:buNone/>
              <a:defRPr sz="5133">
                <a:solidFill>
                  <a:schemeClr val="dk1"/>
                </a:solidFill>
              </a:defRPr>
            </a:lvl3pPr>
            <a:lvl4pPr lvl="3">
              <a:spcBef>
                <a:spcPts val="0"/>
              </a:spcBef>
              <a:spcAft>
                <a:spcPts val="0"/>
              </a:spcAft>
              <a:buClr>
                <a:schemeClr val="dk1"/>
              </a:buClr>
              <a:buSzPts val="5133"/>
              <a:buNone/>
              <a:defRPr sz="5133">
                <a:solidFill>
                  <a:schemeClr val="dk1"/>
                </a:solidFill>
              </a:defRPr>
            </a:lvl4pPr>
            <a:lvl5pPr lvl="4">
              <a:spcBef>
                <a:spcPts val="0"/>
              </a:spcBef>
              <a:spcAft>
                <a:spcPts val="0"/>
              </a:spcAft>
              <a:buClr>
                <a:schemeClr val="dk1"/>
              </a:buClr>
              <a:buSzPts val="5133"/>
              <a:buNone/>
              <a:defRPr sz="5133">
                <a:solidFill>
                  <a:schemeClr val="dk1"/>
                </a:solidFill>
              </a:defRPr>
            </a:lvl5pPr>
            <a:lvl6pPr lvl="5">
              <a:spcBef>
                <a:spcPts val="0"/>
              </a:spcBef>
              <a:spcAft>
                <a:spcPts val="0"/>
              </a:spcAft>
              <a:buClr>
                <a:schemeClr val="dk1"/>
              </a:buClr>
              <a:buSzPts val="5133"/>
              <a:buNone/>
              <a:defRPr sz="5133">
                <a:solidFill>
                  <a:schemeClr val="dk1"/>
                </a:solidFill>
              </a:defRPr>
            </a:lvl6pPr>
            <a:lvl7pPr lvl="6">
              <a:spcBef>
                <a:spcPts val="0"/>
              </a:spcBef>
              <a:spcAft>
                <a:spcPts val="0"/>
              </a:spcAft>
              <a:buClr>
                <a:schemeClr val="dk1"/>
              </a:buClr>
              <a:buSzPts val="5133"/>
              <a:buNone/>
              <a:defRPr sz="5133">
                <a:solidFill>
                  <a:schemeClr val="dk1"/>
                </a:solidFill>
              </a:defRPr>
            </a:lvl7pPr>
            <a:lvl8pPr lvl="7">
              <a:spcBef>
                <a:spcPts val="0"/>
              </a:spcBef>
              <a:spcAft>
                <a:spcPts val="0"/>
              </a:spcAft>
              <a:buClr>
                <a:schemeClr val="dk1"/>
              </a:buClr>
              <a:buSzPts val="5133"/>
              <a:buNone/>
              <a:defRPr sz="5133">
                <a:solidFill>
                  <a:schemeClr val="dk1"/>
                </a:solidFill>
              </a:defRPr>
            </a:lvl8pPr>
            <a:lvl9pPr lvl="8">
              <a:spcBef>
                <a:spcPts val="0"/>
              </a:spcBef>
              <a:spcAft>
                <a:spcPts val="0"/>
              </a:spcAft>
              <a:buClr>
                <a:schemeClr val="dk1"/>
              </a:buClr>
              <a:buSzPts val="5133"/>
              <a:buNone/>
              <a:defRPr sz="5133">
                <a:solidFill>
                  <a:schemeClr val="dk1"/>
                </a:solidFill>
              </a:defRPr>
            </a:lvl9pPr>
          </a:lstStyle>
          <a:p>
            <a:endParaRPr/>
          </a:p>
        </p:txBody>
      </p:sp>
      <p:sp>
        <p:nvSpPr>
          <p:cNvPr id="7" name="Google Shape;7;p1"/>
          <p:cNvSpPr txBox="1">
            <a:spLocks noGrp="1"/>
          </p:cNvSpPr>
          <p:nvPr>
            <p:ph type="body" idx="1"/>
          </p:nvPr>
        </p:nvSpPr>
        <p:spPr>
          <a:xfrm>
            <a:off x="623400" y="2304950"/>
            <a:ext cx="17041200" cy="6832800"/>
          </a:xfrm>
          <a:prstGeom prst="rect">
            <a:avLst/>
          </a:prstGeom>
          <a:noFill/>
          <a:ln>
            <a:noFill/>
          </a:ln>
        </p:spPr>
        <p:txBody>
          <a:bodyPr spcFirstLastPara="1" wrap="square" lIns="167625" tIns="167625" rIns="167625" bIns="167625" anchor="t" anchorCtr="0">
            <a:normAutofit/>
          </a:bodyPr>
          <a:lstStyle>
            <a:lvl1pPr marL="457200" lvl="0" indent="-438150">
              <a:lnSpc>
                <a:spcPct val="115000"/>
              </a:lnSpc>
              <a:spcBef>
                <a:spcPts val="0"/>
              </a:spcBef>
              <a:spcAft>
                <a:spcPts val="0"/>
              </a:spcAft>
              <a:buClr>
                <a:schemeClr val="dk2"/>
              </a:buClr>
              <a:buSzPts val="3300"/>
              <a:buChar char="●"/>
              <a:defRPr sz="3300">
                <a:solidFill>
                  <a:schemeClr val="dk2"/>
                </a:solidFill>
              </a:defRPr>
            </a:lvl1pPr>
            <a:lvl2pPr marL="914400" lvl="1" indent="-391584">
              <a:lnSpc>
                <a:spcPct val="115000"/>
              </a:lnSpc>
              <a:spcBef>
                <a:spcPts val="0"/>
              </a:spcBef>
              <a:spcAft>
                <a:spcPts val="0"/>
              </a:spcAft>
              <a:buClr>
                <a:schemeClr val="dk2"/>
              </a:buClr>
              <a:buSzPts val="2567"/>
              <a:buChar char="○"/>
              <a:defRPr sz="2567">
                <a:solidFill>
                  <a:schemeClr val="dk2"/>
                </a:solidFill>
              </a:defRPr>
            </a:lvl2pPr>
            <a:lvl3pPr marL="1371600" lvl="2" indent="-391584">
              <a:lnSpc>
                <a:spcPct val="115000"/>
              </a:lnSpc>
              <a:spcBef>
                <a:spcPts val="0"/>
              </a:spcBef>
              <a:spcAft>
                <a:spcPts val="0"/>
              </a:spcAft>
              <a:buClr>
                <a:schemeClr val="dk2"/>
              </a:buClr>
              <a:buSzPts val="2567"/>
              <a:buChar char="■"/>
              <a:defRPr sz="2567">
                <a:solidFill>
                  <a:schemeClr val="dk2"/>
                </a:solidFill>
              </a:defRPr>
            </a:lvl3pPr>
            <a:lvl4pPr marL="1828800" lvl="3" indent="-391584">
              <a:lnSpc>
                <a:spcPct val="115000"/>
              </a:lnSpc>
              <a:spcBef>
                <a:spcPts val="0"/>
              </a:spcBef>
              <a:spcAft>
                <a:spcPts val="0"/>
              </a:spcAft>
              <a:buClr>
                <a:schemeClr val="dk2"/>
              </a:buClr>
              <a:buSzPts val="2567"/>
              <a:buChar char="●"/>
              <a:defRPr sz="2567">
                <a:solidFill>
                  <a:schemeClr val="dk2"/>
                </a:solidFill>
              </a:defRPr>
            </a:lvl4pPr>
            <a:lvl5pPr marL="2286000" lvl="4" indent="-391583">
              <a:lnSpc>
                <a:spcPct val="115000"/>
              </a:lnSpc>
              <a:spcBef>
                <a:spcPts val="0"/>
              </a:spcBef>
              <a:spcAft>
                <a:spcPts val="0"/>
              </a:spcAft>
              <a:buClr>
                <a:schemeClr val="dk2"/>
              </a:buClr>
              <a:buSzPts val="2567"/>
              <a:buChar char="○"/>
              <a:defRPr sz="2567">
                <a:solidFill>
                  <a:schemeClr val="dk2"/>
                </a:solidFill>
              </a:defRPr>
            </a:lvl5pPr>
            <a:lvl6pPr marL="2743200" lvl="5" indent="-391583">
              <a:lnSpc>
                <a:spcPct val="115000"/>
              </a:lnSpc>
              <a:spcBef>
                <a:spcPts val="0"/>
              </a:spcBef>
              <a:spcAft>
                <a:spcPts val="0"/>
              </a:spcAft>
              <a:buClr>
                <a:schemeClr val="dk2"/>
              </a:buClr>
              <a:buSzPts val="2567"/>
              <a:buChar char="■"/>
              <a:defRPr sz="2567">
                <a:solidFill>
                  <a:schemeClr val="dk2"/>
                </a:solidFill>
              </a:defRPr>
            </a:lvl6pPr>
            <a:lvl7pPr marL="3200400" lvl="6" indent="-391583">
              <a:lnSpc>
                <a:spcPct val="115000"/>
              </a:lnSpc>
              <a:spcBef>
                <a:spcPts val="0"/>
              </a:spcBef>
              <a:spcAft>
                <a:spcPts val="0"/>
              </a:spcAft>
              <a:buClr>
                <a:schemeClr val="dk2"/>
              </a:buClr>
              <a:buSzPts val="2567"/>
              <a:buChar char="●"/>
              <a:defRPr sz="2567">
                <a:solidFill>
                  <a:schemeClr val="dk2"/>
                </a:solidFill>
              </a:defRPr>
            </a:lvl7pPr>
            <a:lvl8pPr marL="3657600" lvl="7" indent="-391583">
              <a:lnSpc>
                <a:spcPct val="115000"/>
              </a:lnSpc>
              <a:spcBef>
                <a:spcPts val="0"/>
              </a:spcBef>
              <a:spcAft>
                <a:spcPts val="0"/>
              </a:spcAft>
              <a:buClr>
                <a:schemeClr val="dk2"/>
              </a:buClr>
              <a:buSzPts val="2567"/>
              <a:buChar char="○"/>
              <a:defRPr sz="2567">
                <a:solidFill>
                  <a:schemeClr val="dk2"/>
                </a:solidFill>
              </a:defRPr>
            </a:lvl8pPr>
            <a:lvl9pPr marL="4114800" lvl="8" indent="-391583">
              <a:lnSpc>
                <a:spcPct val="115000"/>
              </a:lnSpc>
              <a:spcBef>
                <a:spcPts val="0"/>
              </a:spcBef>
              <a:spcAft>
                <a:spcPts val="0"/>
              </a:spcAft>
              <a:buClr>
                <a:schemeClr val="dk2"/>
              </a:buClr>
              <a:buSzPts val="2567"/>
              <a:buChar char="■"/>
              <a:defRPr sz="2567">
                <a:solidFill>
                  <a:schemeClr val="dk2"/>
                </a:solidFill>
              </a:defRPr>
            </a:lvl9pPr>
          </a:lstStyle>
          <a:p>
            <a:endParaRPr/>
          </a:p>
        </p:txBody>
      </p:sp>
      <p:sp>
        <p:nvSpPr>
          <p:cNvPr id="8" name="Google Shape;8;p1"/>
          <p:cNvSpPr txBox="1">
            <a:spLocks noGrp="1"/>
          </p:cNvSpPr>
          <p:nvPr>
            <p:ph type="sldNum" idx="12"/>
          </p:nvPr>
        </p:nvSpPr>
        <p:spPr>
          <a:xfrm>
            <a:off x="16944916" y="9326434"/>
            <a:ext cx="1097400" cy="786900"/>
          </a:xfrm>
          <a:prstGeom prst="rect">
            <a:avLst/>
          </a:prstGeom>
          <a:noFill/>
          <a:ln>
            <a:noFill/>
          </a:ln>
        </p:spPr>
        <p:txBody>
          <a:bodyPr spcFirstLastPara="1" wrap="square" lIns="167625" tIns="167625" rIns="167625" bIns="167625" anchor="ctr" anchorCtr="0">
            <a:normAutofit/>
          </a:bodyPr>
          <a:lstStyle>
            <a:lvl1pPr lvl="0" algn="r">
              <a:buNone/>
              <a:defRPr sz="1833">
                <a:solidFill>
                  <a:schemeClr val="dk2"/>
                </a:solidFill>
              </a:defRPr>
            </a:lvl1pPr>
            <a:lvl2pPr lvl="1" algn="r">
              <a:buNone/>
              <a:defRPr sz="1833">
                <a:solidFill>
                  <a:schemeClr val="dk2"/>
                </a:solidFill>
              </a:defRPr>
            </a:lvl2pPr>
            <a:lvl3pPr lvl="2" algn="r">
              <a:buNone/>
              <a:defRPr sz="1833">
                <a:solidFill>
                  <a:schemeClr val="dk2"/>
                </a:solidFill>
              </a:defRPr>
            </a:lvl3pPr>
            <a:lvl4pPr lvl="3" algn="r">
              <a:buNone/>
              <a:defRPr sz="1833">
                <a:solidFill>
                  <a:schemeClr val="dk2"/>
                </a:solidFill>
              </a:defRPr>
            </a:lvl4pPr>
            <a:lvl5pPr lvl="4" algn="r">
              <a:buNone/>
              <a:defRPr sz="1833">
                <a:solidFill>
                  <a:schemeClr val="dk2"/>
                </a:solidFill>
              </a:defRPr>
            </a:lvl5pPr>
            <a:lvl6pPr lvl="5" algn="r">
              <a:buNone/>
              <a:defRPr sz="1833">
                <a:solidFill>
                  <a:schemeClr val="dk2"/>
                </a:solidFill>
              </a:defRPr>
            </a:lvl6pPr>
            <a:lvl7pPr lvl="6" algn="r">
              <a:buNone/>
              <a:defRPr sz="1833">
                <a:solidFill>
                  <a:schemeClr val="dk2"/>
                </a:solidFill>
              </a:defRPr>
            </a:lvl7pPr>
            <a:lvl8pPr lvl="7" algn="r">
              <a:buNone/>
              <a:defRPr sz="1833">
                <a:solidFill>
                  <a:schemeClr val="dk2"/>
                </a:solidFill>
              </a:defRPr>
            </a:lvl8pPr>
            <a:lvl9pPr lvl="8" algn="r">
              <a:buNone/>
              <a:defRPr sz="1833">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99525" y="699525"/>
            <a:ext cx="7724400" cy="1710000"/>
          </a:xfrm>
          <a:prstGeom prst="rect">
            <a:avLst/>
          </a:prstGeom>
          <a:noFill/>
          <a:ln>
            <a:noFill/>
          </a:ln>
        </p:spPr>
        <p:txBody>
          <a:bodyPr spcFirstLastPara="1" wrap="square" lIns="0" tIns="0" rIns="0" bIns="0" anchor="b" anchorCtr="0">
            <a:noAutofit/>
          </a:bodyPr>
          <a:lstStyle>
            <a:lvl1pPr lv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1pPr>
            <a:lvl2pPr lvl="1">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2pPr>
            <a:lvl3pPr lvl="2">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3pPr>
            <a:lvl4pPr lvl="3">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4pPr>
            <a:lvl5pPr lvl="4">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5pPr>
            <a:lvl6pPr lvl="5">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6pPr>
            <a:lvl7pPr lvl="6">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7pPr>
            <a:lvl8pPr lvl="7">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8pPr>
            <a:lvl9pPr lvl="8">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9pPr>
          </a:lstStyle>
          <a:p>
            <a:endParaRPr/>
          </a:p>
        </p:txBody>
      </p:sp>
      <p:sp>
        <p:nvSpPr>
          <p:cNvPr id="52" name="Google Shape;52;p13"/>
          <p:cNvSpPr txBox="1">
            <a:spLocks noGrp="1"/>
          </p:cNvSpPr>
          <p:nvPr>
            <p:ph type="body" idx="1"/>
          </p:nvPr>
        </p:nvSpPr>
        <p:spPr>
          <a:xfrm>
            <a:off x="699525" y="3877050"/>
            <a:ext cx="7724400" cy="5710500"/>
          </a:xfrm>
          <a:prstGeom prst="rect">
            <a:avLst/>
          </a:prstGeom>
          <a:noFill/>
          <a:ln>
            <a:noFill/>
          </a:ln>
        </p:spPr>
        <p:txBody>
          <a:bodyPr spcFirstLastPara="1" wrap="square" lIns="0" tIns="0" rIns="0" bIns="0" anchor="t" anchorCtr="0">
            <a:noAutofit/>
          </a:bodyPr>
          <a:lstStyle>
            <a:lvl1pPr marL="457200" lvl="0" indent="-342900">
              <a:lnSpc>
                <a:spcPct val="125000"/>
              </a:lnSpc>
              <a:spcBef>
                <a:spcPts val="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1pPr>
            <a:lvl2pPr marL="914400" lvl="1" indent="-34290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2pPr>
            <a:lvl3pPr marL="1371600" lvl="2" indent="-34290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3pPr>
            <a:lvl4pPr marL="1828800" lvl="3" indent="-34290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4pPr>
            <a:lvl5pPr marL="2286000" lvl="4" indent="-34290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5pPr>
            <a:lvl6pPr marL="2743200" lvl="5" indent="-34290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6pPr>
            <a:lvl7pPr marL="3200400" lvl="6" indent="-34290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7pPr>
            <a:lvl8pPr marL="3657600" lvl="7" indent="-34290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8pPr>
            <a:lvl9pPr marL="4114800" lvl="8" indent="-342900">
              <a:lnSpc>
                <a:spcPct val="125000"/>
              </a:lnSpc>
              <a:spcBef>
                <a:spcPts val="1000"/>
              </a:spcBef>
              <a:spcAft>
                <a:spcPts val="100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 id="2147483698" r:id="rId40"/>
    <p:sldLayoutId id="2147483699" r:id="rId41"/>
    <p:sldLayoutId id="2147483700" r:id="rId42"/>
    <p:sldLayoutId id="2147483701" r:id="rId43"/>
    <p:sldLayoutId id="2147483702" r:id="rId44"/>
    <p:sldLayoutId id="2147483703" r:id="rId45"/>
    <p:sldLayoutId id="2147483704" r:id="rId46"/>
    <p:sldLayoutId id="2147483705" r:id="rId47"/>
    <p:sldLayoutId id="2147483706" r:id="rId48"/>
    <p:sldLayoutId id="2147483707" r:id="rId49"/>
    <p:sldLayoutId id="2147483708" r:id="rId50"/>
    <p:sldLayoutId id="2147483709" r:id="rId51"/>
    <p:sldLayoutId id="2147483710" r:id="rId52"/>
    <p:sldLayoutId id="2147483711" r:id="rId53"/>
    <p:sldLayoutId id="2147483712" r:id="rId54"/>
    <p:sldLayoutId id="2147483713" r:id="rId55"/>
    <p:sldLayoutId id="2147483714" r:id="rId56"/>
    <p:sldLayoutId id="2147483715" r:id="rId57"/>
    <p:sldLayoutId id="2147483716" r:id="rId58"/>
    <p:sldLayoutId id="2147483717" r:id="rId59"/>
    <p:sldLayoutId id="2147483718" r:id="rId60"/>
    <p:sldLayoutId id="2147483719" r:id="rId61"/>
    <p:sldLayoutId id="2147483720" r:id="rId62"/>
    <p:sldLayoutId id="2147483721" r:id="rId63"/>
    <p:sldLayoutId id="2147483722" r:id="rId64"/>
    <p:sldLayoutId id="2147483723" r:id="rId65"/>
    <p:sldLayoutId id="2147483724" r:id="rId66"/>
    <p:sldLayoutId id="2147483725" r:id="rId67"/>
    <p:sldLayoutId id="2147483726" r:id="rId68"/>
    <p:sldLayoutId id="2147483727" r:id="rId69"/>
    <p:sldLayoutId id="2147483728" r:id="rId70"/>
    <p:sldLayoutId id="2147483729" r:id="rId71"/>
    <p:sldLayoutId id="2147483730" r:id="rId72"/>
    <p:sldLayoutId id="2147483731" r:id="rId73"/>
    <p:sldLayoutId id="2147483732" r:id="rId74"/>
    <p:sldLayoutId id="2147483733" r:id="rId75"/>
    <p:sldLayoutId id="2147483734" r:id="rId76"/>
    <p:sldLayoutId id="2147483735" r:id="rId77"/>
    <p:sldLayoutId id="2147483736" r:id="rId78"/>
    <p:sldLayoutId id="2147483737" r:id="rId79"/>
    <p:sldLayoutId id="2147483738" r:id="rId80"/>
    <p:sldLayoutId id="2147483739" r:id="rId81"/>
    <p:sldLayoutId id="2147483740" r:id="rId82"/>
    <p:sldLayoutId id="2147483741" r:id="rId83"/>
    <p:sldLayoutId id="2147483742" r:id="rId84"/>
    <p:sldLayoutId id="2147483743" r:id="rId85"/>
    <p:sldLayoutId id="2147483744" r:id="rId86"/>
    <p:sldLayoutId id="2147483745" r:id="rId87"/>
    <p:sldLayoutId id="2147483746" r:id="rId88"/>
    <p:sldLayoutId id="2147483747" r:id="rId89"/>
    <p:sldLayoutId id="2147483748" r:id="rId90"/>
    <p:sldLayoutId id="2147483749" r:id="rId91"/>
    <p:sldLayoutId id="2147483750" r:id="rId92"/>
    <p:sldLayoutId id="2147483751" r:id="rId93"/>
    <p:sldLayoutId id="2147483752" r:id="rId94"/>
    <p:sldLayoutId id="2147483753" r:id="rId9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240">
          <p15:clr>
            <a:srgbClr val="EA4335"/>
          </p15:clr>
        </p15:guide>
        <p15:guide id="2" pos="5760">
          <p15:clr>
            <a:srgbClr val="EA4335"/>
          </p15:clr>
        </p15:guide>
        <p15:guide id="3" pos="264">
          <p15:clr>
            <a:srgbClr val="EA4335"/>
          </p15:clr>
        </p15:guide>
        <p15:guide id="4" orient="horz" pos="264">
          <p15:clr>
            <a:srgbClr val="EA4335"/>
          </p15:clr>
        </p15:guide>
        <p15:guide id="5" pos="11256">
          <p15:clr>
            <a:srgbClr val="EA4335"/>
          </p15:clr>
        </p15:guide>
        <p15:guide id="6" orient="horz" pos="5997">
          <p15:clr>
            <a:srgbClr val="EA4335"/>
          </p15:clr>
        </p15:guide>
        <p15:guide id="7" pos="729">
          <p15:clr>
            <a:srgbClr val="EA4335"/>
          </p15:clr>
        </p15:guide>
        <p15:guide id="8" pos="1197">
          <p15:clr>
            <a:srgbClr val="EA4335"/>
          </p15:clr>
        </p15:guide>
        <p15:guide id="9" pos="1899">
          <p15:clr>
            <a:srgbClr val="EA4335"/>
          </p15:clr>
        </p15:guide>
        <p15:guide id="10" pos="3537">
          <p15:clr>
            <a:srgbClr val="EA4335"/>
          </p15:clr>
        </p15:guide>
        <p15:guide id="11" pos="3771">
          <p15:clr>
            <a:srgbClr val="EA4335"/>
          </p15:clr>
        </p15:guide>
        <p15:guide id="12" pos="4707">
          <p15:clr>
            <a:srgbClr val="EA4335"/>
          </p15:clr>
        </p15:guide>
        <p15:guide id="13" pos="5175">
          <p15:clr>
            <a:srgbClr val="EA4335"/>
          </p15:clr>
        </p15:guide>
        <p15:guide id="14" pos="7746">
          <p15:clr>
            <a:srgbClr val="EA4335"/>
          </p15:clr>
        </p15:guide>
        <p15:guide id="15" pos="8214">
          <p15:clr>
            <a:srgbClr val="EA4335"/>
          </p15:clr>
        </p15:guide>
        <p15:guide id="16" pos="8913">
          <p15:clr>
            <a:srgbClr val="EA4335"/>
          </p15:clr>
        </p15:guide>
        <p15:guide id="17" pos="498">
          <p15:clr>
            <a:srgbClr val="EA4335"/>
          </p15:clr>
        </p15:guide>
        <p15:guide id="18" pos="966">
          <p15:clr>
            <a:srgbClr val="EA4335"/>
          </p15:clr>
        </p15:guide>
        <p15:guide id="19" pos="1431">
          <p15:clr>
            <a:srgbClr val="EA4335"/>
          </p15:clr>
        </p15:guide>
        <p15:guide id="20" pos="1665">
          <p15:clr>
            <a:srgbClr val="EA4335"/>
          </p15:clr>
        </p15:guide>
        <p15:guide id="21" pos="4239">
          <p15:clr>
            <a:srgbClr val="EA4335"/>
          </p15:clr>
        </p15:guide>
        <p15:guide id="22" pos="4005">
          <p15:clr>
            <a:srgbClr val="EA4335"/>
          </p15:clr>
        </p15:guide>
        <p15:guide id="23" pos="4470">
          <p15:clr>
            <a:srgbClr val="EA4335"/>
          </p15:clr>
        </p15:guide>
        <p15:guide id="24" pos="4941">
          <p15:clr>
            <a:srgbClr val="EA4335"/>
          </p15:clr>
        </p15:guide>
        <p15:guide id="25" pos="5409">
          <p15:clr>
            <a:srgbClr val="EA4335"/>
          </p15:clr>
        </p15:guide>
        <p15:guide id="26" pos="7980">
          <p15:clr>
            <a:srgbClr val="EA4335"/>
          </p15:clr>
        </p15:guide>
        <p15:guide id="27" pos="8682">
          <p15:clr>
            <a:srgbClr val="EA4335"/>
          </p15:clr>
        </p15:guide>
        <p15:guide id="28" pos="9618">
          <p15:clr>
            <a:srgbClr val="EA4335"/>
          </p15:clr>
        </p15:guide>
        <p15:guide id="29" pos="2133">
          <p15:clr>
            <a:srgbClr val="EA4335"/>
          </p15:clr>
        </p15:guide>
        <p15:guide id="30" pos="2367">
          <p15:clr>
            <a:srgbClr val="EA4335"/>
          </p15:clr>
        </p15:guide>
        <p15:guide id="31" pos="2601">
          <p15:clr>
            <a:srgbClr val="EA4335"/>
          </p15:clr>
        </p15:guide>
        <p15:guide id="32" pos="2835">
          <p15:clr>
            <a:srgbClr val="EA4335"/>
          </p15:clr>
        </p15:guide>
        <p15:guide id="33" pos="3069">
          <p15:clr>
            <a:srgbClr val="EA4335"/>
          </p15:clr>
        </p15:guide>
        <p15:guide id="34" pos="3303">
          <p15:clr>
            <a:srgbClr val="EA4335"/>
          </p15:clr>
        </p15:guide>
        <p15:guide id="35" pos="5643">
          <p15:clr>
            <a:srgbClr val="EA4335"/>
          </p15:clr>
        </p15:guide>
        <p15:guide id="36" pos="5877">
          <p15:clr>
            <a:srgbClr val="EA4335"/>
          </p15:clr>
        </p15:guide>
        <p15:guide id="37" pos="6108">
          <p15:clr>
            <a:srgbClr val="EA4335"/>
          </p15:clr>
        </p15:guide>
        <p15:guide id="38" pos="6342">
          <p15:clr>
            <a:srgbClr val="EA4335"/>
          </p15:clr>
        </p15:guide>
        <p15:guide id="39" pos="6576">
          <p15:clr>
            <a:srgbClr val="EA4335"/>
          </p15:clr>
        </p15:guide>
        <p15:guide id="40" pos="6813">
          <p15:clr>
            <a:srgbClr val="EA4335"/>
          </p15:clr>
        </p15:guide>
        <p15:guide id="41" pos="7047">
          <p15:clr>
            <a:srgbClr val="EA4335"/>
          </p15:clr>
        </p15:guide>
        <p15:guide id="42" pos="7278">
          <p15:clr>
            <a:srgbClr val="EA4335"/>
          </p15:clr>
        </p15:guide>
        <p15:guide id="43" pos="7512">
          <p15:clr>
            <a:srgbClr val="EA4335"/>
          </p15:clr>
        </p15:guide>
        <p15:guide id="44" pos="8445">
          <p15:clr>
            <a:srgbClr val="EA4335"/>
          </p15:clr>
        </p15:guide>
        <p15:guide id="45" pos="9150">
          <p15:clr>
            <a:srgbClr val="EA4335"/>
          </p15:clr>
        </p15:guide>
        <p15:guide id="46" pos="9381">
          <p15:clr>
            <a:srgbClr val="EA4335"/>
          </p15:clr>
        </p15:guide>
        <p15:guide id="47" pos="9852">
          <p15:clr>
            <a:srgbClr val="EA4335"/>
          </p15:clr>
        </p15:guide>
        <p15:guide id="48" pos="10086">
          <p15:clr>
            <a:srgbClr val="EA4335"/>
          </p15:clr>
        </p15:guide>
        <p15:guide id="49" pos="10320">
          <p15:clr>
            <a:srgbClr val="EA4335"/>
          </p15:clr>
        </p15:guide>
        <p15:guide id="50" pos="10551">
          <p15:clr>
            <a:srgbClr val="EA4335"/>
          </p15:clr>
        </p15:guide>
        <p15:guide id="51" pos="10785">
          <p15:clr>
            <a:srgbClr val="EA4335"/>
          </p15:clr>
        </p15:guide>
        <p15:guide id="52" pos="11019">
          <p15:clr>
            <a:srgbClr val="EA4335"/>
          </p15:clr>
        </p15:guide>
        <p15:guide id="53" orient="horz" pos="480">
          <p15:clr>
            <a:srgbClr val="EA4335"/>
          </p15:clr>
        </p15:guide>
        <p15:guide id="54" orient="horz" pos="702">
          <p15:clr>
            <a:srgbClr val="EA4335"/>
          </p15:clr>
        </p15:guide>
        <p15:guide id="55" orient="horz" pos="927">
          <p15:clr>
            <a:srgbClr val="EA4335"/>
          </p15:clr>
        </p15:guide>
        <p15:guide id="56" orient="horz" pos="1146">
          <p15:clr>
            <a:srgbClr val="EA4335"/>
          </p15:clr>
        </p15:guide>
        <p15:guide id="57" orient="horz" pos="1365">
          <p15:clr>
            <a:srgbClr val="EA4335"/>
          </p15:clr>
        </p15:guide>
        <p15:guide id="58" orient="horz" pos="1587">
          <p15:clr>
            <a:srgbClr val="EA4335"/>
          </p15:clr>
        </p15:guide>
        <p15:guide id="59" orient="horz" pos="1806">
          <p15:clr>
            <a:srgbClr val="EA4335"/>
          </p15:clr>
        </p15:guide>
        <p15:guide id="60" orient="horz" pos="2028">
          <p15:clr>
            <a:srgbClr val="EA4335"/>
          </p15:clr>
        </p15:guide>
        <p15:guide id="61" orient="horz" pos="2250">
          <p15:clr>
            <a:srgbClr val="EA4335"/>
          </p15:clr>
        </p15:guide>
        <p15:guide id="62" orient="horz" pos="2469">
          <p15:clr>
            <a:srgbClr val="EA4335"/>
          </p15:clr>
        </p15:guide>
        <p15:guide id="63" orient="horz" pos="2688">
          <p15:clr>
            <a:srgbClr val="EA4335"/>
          </p15:clr>
        </p15:guide>
        <p15:guide id="64" orient="horz" pos="2907">
          <p15:clr>
            <a:srgbClr val="EA4335"/>
          </p15:clr>
        </p15:guide>
        <p15:guide id="65" orient="horz" pos="3123">
          <p15:clr>
            <a:srgbClr val="EA4335"/>
          </p15:clr>
        </p15:guide>
        <p15:guide id="66" orient="horz" pos="3351">
          <p15:clr>
            <a:srgbClr val="EA4335"/>
          </p15:clr>
        </p15:guide>
        <p15:guide id="67" orient="horz" pos="3570">
          <p15:clr>
            <a:srgbClr val="EA4335"/>
          </p15:clr>
        </p15:guide>
        <p15:guide id="68" orient="horz" pos="3789">
          <p15:clr>
            <a:srgbClr val="EA4335"/>
          </p15:clr>
        </p15:guide>
        <p15:guide id="69" orient="horz" pos="4011">
          <p15:clr>
            <a:srgbClr val="EA4335"/>
          </p15:clr>
        </p15:guide>
        <p15:guide id="70" orient="horz" pos="4230">
          <p15:clr>
            <a:srgbClr val="EA4335"/>
          </p15:clr>
        </p15:guide>
        <p15:guide id="71" orient="horz" pos="4449">
          <p15:clr>
            <a:srgbClr val="EA4335"/>
          </p15:clr>
        </p15:guide>
        <p15:guide id="72" orient="horz" pos="4671">
          <p15:clr>
            <a:srgbClr val="EA4335"/>
          </p15:clr>
        </p15:guide>
        <p15:guide id="73" orient="horz" pos="4893">
          <p15:clr>
            <a:srgbClr val="EA4335"/>
          </p15:clr>
        </p15:guide>
        <p15:guide id="74" orient="horz" pos="5112">
          <p15:clr>
            <a:srgbClr val="EA4335"/>
          </p15:clr>
        </p15:guide>
        <p15:guide id="75" orient="horz" pos="5331">
          <p15:clr>
            <a:srgbClr val="EA4335"/>
          </p15:clr>
        </p15:guide>
        <p15:guide id="76" orient="horz" pos="5553">
          <p15:clr>
            <a:srgbClr val="EA4335"/>
          </p15:clr>
        </p15:guide>
        <p15:guide id="77" orient="horz" pos="5772">
          <p15:clr>
            <a:srgbClr val="EA4335"/>
          </p15:clr>
        </p15:guide>
        <p15:guide id="78" orient="horz" pos="6213">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8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89.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2.xml"/><Relationship Id="rId1" Type="http://schemas.openxmlformats.org/officeDocument/2006/relationships/slideLayout" Target="../slideLayouts/slideLayout86.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3.xml"/><Relationship Id="rId1" Type="http://schemas.openxmlformats.org/officeDocument/2006/relationships/slideLayout" Target="../slideLayouts/slideLayout6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6.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86.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6.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64.xml"/><Relationship Id="rId4" Type="http://schemas.openxmlformats.org/officeDocument/2006/relationships/image" Target="../media/image39.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6.xml"/></Relationships>
</file>

<file path=ppt/slides/_rels/slide21.xml.rels><?xml version="1.0" encoding="UTF-8" standalone="yes"?>
<Relationships xmlns="http://schemas.openxmlformats.org/package/2006/relationships"><Relationship Id="rId3" Type="http://schemas.openxmlformats.org/officeDocument/2006/relationships/hyperlink" Target="https://drive.google.com/file/d/1_F2hPCnDd-55Hs1K-cMbGfQw8E1N50rh/view?ts=69efd617" TargetMode="External"/><Relationship Id="rId2" Type="http://schemas.openxmlformats.org/officeDocument/2006/relationships/notesSlide" Target="../notesSlides/notesSlide21.xml"/><Relationship Id="rId1" Type="http://schemas.openxmlformats.org/officeDocument/2006/relationships/slideLayout" Target="../slideLayouts/slideLayout64.xml"/><Relationship Id="rId6" Type="http://schemas.openxmlformats.org/officeDocument/2006/relationships/image" Target="../media/image41.png"/><Relationship Id="rId5" Type="http://schemas.openxmlformats.org/officeDocument/2006/relationships/hyperlink" Target="http://drive.google.com/file/d/1_F2hPCnDd-55Hs1K-cMbGfQw8E1N50rh/view" TargetMode="Externa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2.xml"/><Relationship Id="rId1" Type="http://schemas.openxmlformats.org/officeDocument/2006/relationships/slideLayout" Target="../slideLayouts/slideLayout60.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86.xml"/><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6.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8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6.xml"/></Relationships>
</file>

<file path=ppt/slides/_rels/slide2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8.xml"/><Relationship Id="rId1" Type="http://schemas.openxmlformats.org/officeDocument/2006/relationships/slideLayout" Target="../slideLayouts/slideLayout60.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21.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60.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56.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64.xml"/><Relationship Id="rId5" Type="http://schemas.openxmlformats.org/officeDocument/2006/relationships/image" Target="../media/image54.pn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2.xml"/><Relationship Id="rId1" Type="http://schemas.openxmlformats.org/officeDocument/2006/relationships/slideLayout" Target="../slideLayouts/slideLayout86.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3.xml"/><Relationship Id="rId1" Type="http://schemas.openxmlformats.org/officeDocument/2006/relationships/slideLayout" Target="../slideLayouts/slideLayout86.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jp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56.xml"/></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64.xml"/><Relationship Id="rId5" Type="http://schemas.openxmlformats.org/officeDocument/2006/relationships/image" Target="../media/image54.png"/><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56.xml"/></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7.xml"/><Relationship Id="rId1" Type="http://schemas.openxmlformats.org/officeDocument/2006/relationships/slideLayout" Target="../slideLayouts/slideLayout64.xml"/><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8.xml"/><Relationship Id="rId1" Type="http://schemas.openxmlformats.org/officeDocument/2006/relationships/slideLayout" Target="../slideLayouts/slideLayout64.xml"/><Relationship Id="rId5" Type="http://schemas.openxmlformats.org/officeDocument/2006/relationships/image" Target="../media/image69.jpg"/><Relationship Id="rId4" Type="http://schemas.openxmlformats.org/officeDocument/2006/relationships/image" Target="../media/image60.jpg"/></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86.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12.jpg"/></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0.xml"/><Relationship Id="rId1" Type="http://schemas.openxmlformats.org/officeDocument/2006/relationships/slideLayout" Target="../slideLayouts/slideLayout64.xml"/><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1.xml"/><Relationship Id="rId1" Type="http://schemas.openxmlformats.org/officeDocument/2006/relationships/slideLayout" Target="../slideLayouts/slideLayout6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6.xml"/></Relationships>
</file>

<file path=ppt/slides/_rels/slide4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43.xml"/><Relationship Id="rId1" Type="http://schemas.openxmlformats.org/officeDocument/2006/relationships/slideLayout" Target="../slideLayouts/slideLayout86.xml"/><Relationship Id="rId5" Type="http://schemas.openxmlformats.org/officeDocument/2006/relationships/image" Target="../media/image74.jpg"/><Relationship Id="rId4" Type="http://schemas.openxmlformats.org/officeDocument/2006/relationships/image" Target="../media/image73.jpg"/></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4.xml"/><Relationship Id="rId1" Type="http://schemas.openxmlformats.org/officeDocument/2006/relationships/slideLayout" Target="../slideLayouts/slideLayout86.xml"/></Relationships>
</file>

<file path=ppt/slides/_rels/slide4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5.xml"/><Relationship Id="rId1" Type="http://schemas.openxmlformats.org/officeDocument/2006/relationships/slideLayout" Target="../slideLayouts/slideLayout89.xml"/><Relationship Id="rId5" Type="http://schemas.openxmlformats.org/officeDocument/2006/relationships/hyperlink" Target="http://stopncii.org" TargetMode="External"/><Relationship Id="rId4" Type="http://schemas.openxmlformats.org/officeDocument/2006/relationships/image" Target="../media/image77.png"/></Relationships>
</file>

<file path=ppt/slides/_rels/slide46.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46.xml"/><Relationship Id="rId1" Type="http://schemas.openxmlformats.org/officeDocument/2006/relationships/slideLayout" Target="../slideLayouts/slideLayout60.xml"/></Relationships>
</file>

<file path=ppt/slides/_rels/slide47.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47.xml"/><Relationship Id="rId1" Type="http://schemas.openxmlformats.org/officeDocument/2006/relationships/slideLayout" Target="../slideLayouts/slideLayout89.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6.xml"/></Relationships>
</file>

<file path=ppt/slides/_rels/slide4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9.xml"/><Relationship Id="rId1" Type="http://schemas.openxmlformats.org/officeDocument/2006/relationships/slideLayout" Target="../slideLayouts/slideLayout86.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60.xml"/></Relationships>
</file>

<file path=ppt/slides/_rels/slide50.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50.xml"/><Relationship Id="rId1" Type="http://schemas.openxmlformats.org/officeDocument/2006/relationships/slideLayout" Target="../slideLayouts/slideLayout6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8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8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8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8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89.xml"/></Relationships>
</file>

<file path=ppt/slides/_rels/slide57.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57.xml"/><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9.xml"/><Relationship Id="rId1" Type="http://schemas.openxmlformats.org/officeDocument/2006/relationships/slideLayout" Target="../slideLayouts/slideLayout10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6.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6.xm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pic>
        <p:nvPicPr>
          <p:cNvPr id="918" name="Google Shape;918;p109" title="2150206745.jpg"/>
          <p:cNvPicPr preferRelativeResize="0"/>
          <p:nvPr/>
        </p:nvPicPr>
        <p:blipFill rotWithShape="1">
          <a:blip r:embed="rId3">
            <a:alphaModFix/>
          </a:blip>
          <a:srcRect t="7742" b="7734"/>
          <a:stretch/>
        </p:blipFill>
        <p:spPr>
          <a:xfrm>
            <a:off x="0" y="3"/>
            <a:ext cx="18288000" cy="10287000"/>
          </a:xfrm>
          <a:prstGeom prst="rect">
            <a:avLst/>
          </a:prstGeom>
          <a:noFill/>
          <a:ln>
            <a:noFill/>
          </a:ln>
        </p:spPr>
      </p:pic>
      <p:sp>
        <p:nvSpPr>
          <p:cNvPr id="919" name="Google Shape;919;p109"/>
          <p:cNvSpPr/>
          <p:nvPr/>
        </p:nvSpPr>
        <p:spPr>
          <a:xfrm>
            <a:off x="0" y="0"/>
            <a:ext cx="18288000" cy="10287000"/>
          </a:xfrm>
          <a:prstGeom prst="rect">
            <a:avLst/>
          </a:prstGeom>
          <a:solidFill>
            <a:srgbClr val="000000">
              <a:alpha val="386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920" name="Google Shape;920;p109"/>
          <p:cNvSpPr txBox="1">
            <a:spLocks noGrp="1"/>
          </p:cNvSpPr>
          <p:nvPr>
            <p:ph type="ctrTitle"/>
          </p:nvPr>
        </p:nvSpPr>
        <p:spPr>
          <a:xfrm>
            <a:off x="790575" y="3798650"/>
            <a:ext cx="11401500" cy="22164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a:solidFill>
                  <a:schemeClr val="accent4"/>
                </a:solidFill>
              </a:rPr>
              <a:t>Günlük yaşamınızda</a:t>
            </a:r>
            <a:endParaRPr>
              <a:solidFill>
                <a:schemeClr val="accent4"/>
              </a:solidFill>
            </a:endParaRPr>
          </a:p>
          <a:p>
            <a:pPr marL="0" lvl="0" indent="0" algn="l" rtl="0">
              <a:spcBef>
                <a:spcPts val="0"/>
              </a:spcBef>
              <a:spcAft>
                <a:spcPts val="0"/>
              </a:spcAft>
              <a:buNone/>
            </a:pPr>
            <a:r>
              <a:rPr lang="en">
                <a:solidFill>
                  <a:schemeClr val="accent4"/>
                </a:solidFill>
              </a:rPr>
              <a:t>yapay zekayı (AI) anlamak</a:t>
            </a:r>
            <a:endParaRPr>
              <a:solidFill>
                <a:schemeClr val="accent4"/>
              </a:solidFill>
            </a:endParaRPr>
          </a:p>
        </p:txBody>
      </p:sp>
      <p:sp>
        <p:nvSpPr>
          <p:cNvPr id="921" name="Google Shape;921;p109"/>
          <p:cNvSpPr txBox="1">
            <a:spLocks noGrp="1"/>
          </p:cNvSpPr>
          <p:nvPr>
            <p:ph type="subTitle" idx="4"/>
          </p:nvPr>
        </p:nvSpPr>
        <p:spPr>
          <a:xfrm>
            <a:off x="790565" y="6367462"/>
            <a:ext cx="11964900" cy="34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b="0">
                <a:solidFill>
                  <a:schemeClr val="accent4"/>
                </a:solidFill>
              </a:rPr>
              <a:t>18-35 Yaş Yetişkinler İçin</a:t>
            </a:r>
            <a:endParaRPr b="0">
              <a:solidFill>
                <a:schemeClr val="accent4"/>
              </a:solidFill>
            </a:endParaRPr>
          </a:p>
        </p:txBody>
      </p:sp>
      <p:sp>
        <p:nvSpPr>
          <p:cNvPr id="922" name="Google Shape;922;p109"/>
          <p:cNvSpPr txBox="1">
            <a:spLocks noGrp="1"/>
          </p:cNvSpPr>
          <p:nvPr>
            <p:ph type="subTitle" idx="1"/>
          </p:nvPr>
        </p:nvSpPr>
        <p:spPr>
          <a:xfrm>
            <a:off x="790565" y="8942832"/>
            <a:ext cx="2811900" cy="694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solidFill>
                  <a:schemeClr val="accent4"/>
                </a:solidFill>
              </a:rPr>
              <a:t>60 Dakika</a:t>
            </a:r>
            <a:endParaRPr>
              <a:solidFill>
                <a:schemeClr val="accent4"/>
              </a:solidFill>
            </a:endParaRPr>
          </a:p>
        </p:txBody>
      </p:sp>
      <p:sp>
        <p:nvSpPr>
          <p:cNvPr id="923" name="Google Shape;923;p109"/>
          <p:cNvSpPr txBox="1">
            <a:spLocks noGrp="1"/>
          </p:cNvSpPr>
          <p:nvPr>
            <p:ph type="subTitle" idx="2"/>
          </p:nvPr>
        </p:nvSpPr>
        <p:spPr>
          <a:xfrm>
            <a:off x="4317205" y="8942832"/>
            <a:ext cx="2811900" cy="694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solidFill>
                  <a:schemeClr val="accent4"/>
                </a:solidFill>
              </a:rPr>
              <a:t>4 İnteraktif modül</a:t>
            </a:r>
            <a:endParaRPr>
              <a:solidFill>
                <a:schemeClr val="accent4"/>
              </a:solidFill>
            </a:endParaRPr>
          </a:p>
        </p:txBody>
      </p:sp>
      <p:pic>
        <p:nvPicPr>
          <p:cNvPr id="924" name="Google Shape;924;p109" title="Meta_Lockup_MonoWhite_RGB.png"/>
          <p:cNvPicPr preferRelativeResize="0"/>
          <p:nvPr/>
        </p:nvPicPr>
        <p:blipFill rotWithShape="1">
          <a:blip r:embed="rId4">
            <a:alphaModFix/>
          </a:blip>
          <a:srcRect t="80" b="70"/>
          <a:stretch/>
        </p:blipFill>
        <p:spPr>
          <a:xfrm>
            <a:off x="14565705" y="8635125"/>
            <a:ext cx="1822131" cy="783522"/>
          </a:xfrm>
          <a:prstGeom prst="rect">
            <a:avLst/>
          </a:prstGeom>
          <a:noFill/>
          <a:ln>
            <a:noFill/>
          </a:ln>
        </p:spPr>
      </p:pic>
      <p:pic>
        <p:nvPicPr>
          <p:cNvPr id="925" name="Google Shape;925;p109"/>
          <p:cNvPicPr preferRelativeResize="0"/>
          <p:nvPr/>
        </p:nvPicPr>
        <p:blipFill>
          <a:blip r:embed="rId5">
            <a:alphaModFix/>
          </a:blip>
          <a:stretch>
            <a:fillRect/>
          </a:stretch>
        </p:blipFill>
        <p:spPr>
          <a:xfrm>
            <a:off x="16553519" y="8892613"/>
            <a:ext cx="1138305" cy="26855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48"/>
        <p:cNvGrpSpPr/>
        <p:nvPr/>
      </p:nvGrpSpPr>
      <p:grpSpPr>
        <a:xfrm>
          <a:off x="0" y="0"/>
          <a:ext cx="0" cy="0"/>
          <a:chOff x="0" y="0"/>
          <a:chExt cx="0" cy="0"/>
        </a:xfrm>
      </p:grpSpPr>
      <p:sp>
        <p:nvSpPr>
          <p:cNvPr id="1049" name="Google Shape;1049;p118"/>
          <p:cNvSpPr/>
          <p:nvPr/>
        </p:nvSpPr>
        <p:spPr>
          <a:xfrm>
            <a:off x="13409260" y="2867513"/>
            <a:ext cx="3337800" cy="45477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050" name="Google Shape;1050;p118"/>
          <p:cNvSpPr/>
          <p:nvPr/>
        </p:nvSpPr>
        <p:spPr>
          <a:xfrm>
            <a:off x="9328857" y="2867513"/>
            <a:ext cx="3337800" cy="45477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051" name="Google Shape;1051;p118"/>
          <p:cNvSpPr/>
          <p:nvPr/>
        </p:nvSpPr>
        <p:spPr>
          <a:xfrm>
            <a:off x="5248216" y="2867513"/>
            <a:ext cx="3337800" cy="45477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052" name="Google Shape;1052;p118"/>
          <p:cNvSpPr/>
          <p:nvPr/>
        </p:nvSpPr>
        <p:spPr>
          <a:xfrm>
            <a:off x="1167588" y="2867513"/>
            <a:ext cx="3337800" cy="45477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053" name="Google Shape;1053;p118"/>
          <p:cNvSpPr/>
          <p:nvPr/>
        </p:nvSpPr>
        <p:spPr>
          <a:xfrm>
            <a:off x="1167600" y="2869638"/>
            <a:ext cx="3337800" cy="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054" name="Google Shape;1054;p118"/>
          <p:cNvSpPr txBox="1">
            <a:spLocks noGrp="1"/>
          </p:cNvSpPr>
          <p:nvPr>
            <p:ph type="title"/>
          </p:nvPr>
        </p:nvSpPr>
        <p:spPr>
          <a:xfrm>
            <a:off x="1537457" y="1787188"/>
            <a:ext cx="18096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t>1. Adım</a:t>
            </a:r>
            <a:endParaRPr sz="3000"/>
          </a:p>
        </p:txBody>
      </p:sp>
      <p:sp>
        <p:nvSpPr>
          <p:cNvPr id="1055" name="Google Shape;1055;p118"/>
          <p:cNvSpPr txBox="1">
            <a:spLocks noGrp="1"/>
          </p:cNvSpPr>
          <p:nvPr>
            <p:ph type="title" idx="3"/>
          </p:nvPr>
        </p:nvSpPr>
        <p:spPr>
          <a:xfrm>
            <a:off x="5743691" y="1787181"/>
            <a:ext cx="18096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t>2. Adım</a:t>
            </a:r>
            <a:endParaRPr sz="3000"/>
          </a:p>
        </p:txBody>
      </p:sp>
      <p:sp>
        <p:nvSpPr>
          <p:cNvPr id="1056" name="Google Shape;1056;p118"/>
          <p:cNvSpPr txBox="1">
            <a:spLocks noGrp="1"/>
          </p:cNvSpPr>
          <p:nvPr>
            <p:ph type="title" idx="5"/>
          </p:nvPr>
        </p:nvSpPr>
        <p:spPr>
          <a:xfrm>
            <a:off x="9576581" y="1787181"/>
            <a:ext cx="18096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t>3. Adım</a:t>
            </a:r>
            <a:endParaRPr sz="3000"/>
          </a:p>
        </p:txBody>
      </p:sp>
      <p:sp>
        <p:nvSpPr>
          <p:cNvPr id="1057" name="Google Shape;1057;p118"/>
          <p:cNvSpPr txBox="1">
            <a:spLocks noGrp="1"/>
          </p:cNvSpPr>
          <p:nvPr>
            <p:ph type="title" idx="7"/>
          </p:nvPr>
        </p:nvSpPr>
        <p:spPr>
          <a:xfrm>
            <a:off x="13782820" y="1787181"/>
            <a:ext cx="18096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t>4. Adım</a:t>
            </a:r>
            <a:endParaRPr sz="3000"/>
          </a:p>
        </p:txBody>
      </p:sp>
      <p:sp>
        <p:nvSpPr>
          <p:cNvPr id="1058" name="Google Shape;1058;p118"/>
          <p:cNvSpPr txBox="1">
            <a:spLocks noGrp="1"/>
          </p:cNvSpPr>
          <p:nvPr>
            <p:ph type="body" idx="1"/>
          </p:nvPr>
        </p:nvSpPr>
        <p:spPr>
          <a:xfrm>
            <a:off x="1537450" y="4984549"/>
            <a:ext cx="2503800" cy="9594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0"/>
              </a:spcAft>
              <a:buNone/>
            </a:pPr>
            <a:r>
              <a:rPr lang="en" b="1"/>
              <a:t>Örneklerden Öğrenir</a:t>
            </a:r>
            <a:endParaRPr b="1"/>
          </a:p>
          <a:p>
            <a:pPr marL="0" lvl="0" indent="0" algn="l" rtl="0">
              <a:lnSpc>
                <a:spcPct val="100000"/>
              </a:lnSpc>
              <a:spcBef>
                <a:spcPts val="1000"/>
              </a:spcBef>
              <a:spcAft>
                <a:spcPts val="1000"/>
              </a:spcAft>
              <a:buNone/>
            </a:pPr>
            <a:r>
              <a:rPr lang="en"/>
              <a:t>Binlerce görseli, metni ve sesi inceler.</a:t>
            </a:r>
            <a:endParaRPr/>
          </a:p>
        </p:txBody>
      </p:sp>
      <p:sp>
        <p:nvSpPr>
          <p:cNvPr id="1059" name="Google Shape;1059;p118"/>
          <p:cNvSpPr txBox="1">
            <a:spLocks noGrp="1"/>
          </p:cNvSpPr>
          <p:nvPr>
            <p:ph type="body" idx="1"/>
          </p:nvPr>
        </p:nvSpPr>
        <p:spPr>
          <a:xfrm>
            <a:off x="5743688" y="4984549"/>
            <a:ext cx="2503800" cy="12366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0"/>
              </a:spcAft>
              <a:buNone/>
            </a:pPr>
            <a:r>
              <a:rPr lang="en" b="1"/>
              <a:t>Pratik Yaparak İyileşir</a:t>
            </a:r>
            <a:endParaRPr b="1"/>
          </a:p>
          <a:p>
            <a:pPr marL="0" lvl="0" indent="0" algn="l" rtl="0">
              <a:lnSpc>
                <a:spcPct val="100000"/>
              </a:lnSpc>
              <a:spcBef>
                <a:spcPts val="1000"/>
              </a:spcBef>
              <a:spcAft>
                <a:spcPts val="1000"/>
              </a:spcAft>
              <a:buNone/>
            </a:pPr>
            <a:r>
              <a:rPr lang="en"/>
              <a:t>Defalarca dener ve her seferinde daha iyi hale gelir. </a:t>
            </a:r>
            <a:endParaRPr/>
          </a:p>
        </p:txBody>
      </p:sp>
      <p:sp>
        <p:nvSpPr>
          <p:cNvPr id="1060" name="Google Shape;1060;p118"/>
          <p:cNvSpPr txBox="1">
            <a:spLocks noGrp="1"/>
          </p:cNvSpPr>
          <p:nvPr>
            <p:ph type="body" idx="1"/>
          </p:nvPr>
        </p:nvSpPr>
        <p:spPr>
          <a:xfrm>
            <a:off x="9576576" y="4984549"/>
            <a:ext cx="2503800" cy="17907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0"/>
              </a:spcAft>
              <a:buNone/>
            </a:pPr>
            <a:r>
              <a:rPr lang="en" b="1"/>
              <a:t>Tahminler Yapar, Kararlar Verir</a:t>
            </a:r>
            <a:endParaRPr b="1"/>
          </a:p>
          <a:p>
            <a:pPr marL="0" lvl="0" indent="0" algn="l" rtl="0">
              <a:lnSpc>
                <a:spcPct val="100000"/>
              </a:lnSpc>
              <a:spcBef>
                <a:spcPts val="1000"/>
              </a:spcBef>
              <a:spcAft>
                <a:spcPts val="1000"/>
              </a:spcAft>
              <a:buNone/>
            </a:pPr>
            <a:r>
              <a:rPr lang="en"/>
              <a:t>Tahmin eder, cevap verir ve öğrendiklerini kullanarak çözüm üretir.</a:t>
            </a:r>
            <a:endParaRPr/>
          </a:p>
        </p:txBody>
      </p:sp>
      <p:sp>
        <p:nvSpPr>
          <p:cNvPr id="1061" name="Google Shape;1061;p118"/>
          <p:cNvSpPr txBox="1">
            <a:spLocks noGrp="1"/>
          </p:cNvSpPr>
          <p:nvPr>
            <p:ph type="body" idx="1"/>
          </p:nvPr>
        </p:nvSpPr>
        <p:spPr>
          <a:xfrm>
            <a:off x="13782837" y="4984537"/>
            <a:ext cx="2718000" cy="15135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0"/>
              </a:spcAft>
              <a:buNone/>
            </a:pPr>
            <a:r>
              <a:rPr lang="en" b="1"/>
              <a:t>Daha Hızlı İş Yapmanızı Sağlar</a:t>
            </a:r>
            <a:endParaRPr b="1"/>
          </a:p>
          <a:p>
            <a:pPr marL="0" lvl="0" indent="0" algn="l" rtl="0">
              <a:lnSpc>
                <a:spcPct val="100000"/>
              </a:lnSpc>
              <a:spcBef>
                <a:spcPts val="1000"/>
              </a:spcBef>
              <a:spcAft>
                <a:spcPts val="1000"/>
              </a:spcAft>
              <a:buNone/>
            </a:pPr>
            <a:r>
              <a:rPr lang="en"/>
              <a:t>Yapay zeka, önerilerden otomasyona pek çok günlük işte kullanılır.</a:t>
            </a:r>
            <a:endParaRPr/>
          </a:p>
        </p:txBody>
      </p:sp>
      <p:sp>
        <p:nvSpPr>
          <p:cNvPr id="1062" name="Google Shape;1062;p118"/>
          <p:cNvSpPr/>
          <p:nvPr/>
        </p:nvSpPr>
        <p:spPr>
          <a:xfrm>
            <a:off x="5248225" y="2869638"/>
            <a:ext cx="3337800" cy="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063" name="Google Shape;1063;p118"/>
          <p:cNvSpPr/>
          <p:nvPr/>
        </p:nvSpPr>
        <p:spPr>
          <a:xfrm>
            <a:off x="9328738" y="2869638"/>
            <a:ext cx="3337800" cy="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064" name="Google Shape;1064;p118"/>
          <p:cNvSpPr/>
          <p:nvPr/>
        </p:nvSpPr>
        <p:spPr>
          <a:xfrm>
            <a:off x="13409463" y="2869638"/>
            <a:ext cx="3337800" cy="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pic>
        <p:nvPicPr>
          <p:cNvPr id="1066" name="Google Shape;1066;p118" title="Asset 41.png"/>
          <p:cNvPicPr preferRelativeResize="0"/>
          <p:nvPr/>
        </p:nvPicPr>
        <p:blipFill>
          <a:blip r:embed="rId3">
            <a:alphaModFix/>
          </a:blip>
          <a:stretch>
            <a:fillRect/>
          </a:stretch>
        </p:blipFill>
        <p:spPr>
          <a:xfrm>
            <a:off x="13769467" y="3991233"/>
            <a:ext cx="399043" cy="681932"/>
          </a:xfrm>
          <a:prstGeom prst="rect">
            <a:avLst/>
          </a:prstGeom>
          <a:noFill/>
          <a:ln>
            <a:noFill/>
          </a:ln>
        </p:spPr>
      </p:pic>
      <p:pic>
        <p:nvPicPr>
          <p:cNvPr id="1067" name="Google Shape;1067;p118" title="Asset 42.png"/>
          <p:cNvPicPr preferRelativeResize="0"/>
          <p:nvPr/>
        </p:nvPicPr>
        <p:blipFill>
          <a:blip r:embed="rId4">
            <a:alphaModFix/>
          </a:blip>
          <a:stretch>
            <a:fillRect/>
          </a:stretch>
        </p:blipFill>
        <p:spPr>
          <a:xfrm>
            <a:off x="9636425" y="3919550"/>
            <a:ext cx="672571" cy="681950"/>
          </a:xfrm>
          <a:prstGeom prst="rect">
            <a:avLst/>
          </a:prstGeom>
          <a:noFill/>
          <a:ln>
            <a:noFill/>
          </a:ln>
        </p:spPr>
      </p:pic>
      <p:pic>
        <p:nvPicPr>
          <p:cNvPr id="1068" name="Google Shape;1068;p118" title="Asset 43.png"/>
          <p:cNvPicPr preferRelativeResize="0"/>
          <p:nvPr/>
        </p:nvPicPr>
        <p:blipFill>
          <a:blip r:embed="rId5">
            <a:alphaModFix/>
          </a:blip>
          <a:stretch>
            <a:fillRect/>
          </a:stretch>
        </p:blipFill>
        <p:spPr>
          <a:xfrm>
            <a:off x="5683339" y="3911862"/>
            <a:ext cx="825326" cy="710679"/>
          </a:xfrm>
          <a:prstGeom prst="rect">
            <a:avLst/>
          </a:prstGeom>
          <a:noFill/>
          <a:ln>
            <a:noFill/>
          </a:ln>
        </p:spPr>
      </p:pic>
      <p:pic>
        <p:nvPicPr>
          <p:cNvPr id="1069" name="Google Shape;1069;p118" title="Asset 44.png"/>
          <p:cNvPicPr preferRelativeResize="0"/>
          <p:nvPr/>
        </p:nvPicPr>
        <p:blipFill>
          <a:blip r:embed="rId6">
            <a:alphaModFix/>
          </a:blip>
          <a:stretch>
            <a:fillRect/>
          </a:stretch>
        </p:blipFill>
        <p:spPr>
          <a:xfrm>
            <a:off x="1551200" y="3866250"/>
            <a:ext cx="627450" cy="801250"/>
          </a:xfrm>
          <a:prstGeom prst="rect">
            <a:avLst/>
          </a:prstGeom>
          <a:noFill/>
          <a:ln>
            <a:noFill/>
          </a:ln>
        </p:spPr>
      </p:pic>
      <p:sp>
        <p:nvSpPr>
          <p:cNvPr id="1070" name="Google Shape;1070;p118"/>
          <p:cNvSpPr txBox="1">
            <a:spLocks noGrp="1"/>
          </p:cNvSpPr>
          <p:nvPr>
            <p:ph type="subTitle" idx="9"/>
          </p:nvPr>
        </p:nvSpPr>
        <p:spPr>
          <a:xfrm>
            <a:off x="1900251" y="9442550"/>
            <a:ext cx="5556600" cy="420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Günlük yaşamınızda yapay zekayı (AI) anlamak</a:t>
            </a:r>
            <a:endParaRPr/>
          </a:p>
        </p:txBody>
      </p:sp>
      <p:sp>
        <p:nvSpPr>
          <p:cNvPr id="7" name="Google Shape;1013;p115">
            <a:extLst>
              <a:ext uri="{FF2B5EF4-FFF2-40B4-BE49-F238E27FC236}">
                <a16:creationId xmlns:a16="http://schemas.microsoft.com/office/drawing/2014/main" id="{E71F1D9B-83B9-6D32-1637-B9B91F79D609}"/>
              </a:ext>
            </a:extLst>
          </p:cNvPr>
          <p:cNvSpPr txBox="1">
            <a:spLocks noGrp="1"/>
          </p:cNvSpPr>
          <p:nvPr>
            <p:ph type="subTitle" idx="2"/>
          </p:nvPr>
        </p:nvSpPr>
        <p:spPr>
          <a:xfrm>
            <a:off x="429768" y="429768"/>
            <a:ext cx="4928700" cy="34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000" dirty="0"/>
              <a:t>YAPAY ZEKAYLA (AI) ETKİLEŞİM</a:t>
            </a:r>
            <a:endParaRPr sz="10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074"/>
        <p:cNvGrpSpPr/>
        <p:nvPr/>
      </p:nvGrpSpPr>
      <p:grpSpPr>
        <a:xfrm>
          <a:off x="0" y="0"/>
          <a:ext cx="0" cy="0"/>
          <a:chOff x="0" y="0"/>
          <a:chExt cx="0" cy="0"/>
        </a:xfrm>
      </p:grpSpPr>
      <p:sp>
        <p:nvSpPr>
          <p:cNvPr id="1075" name="Google Shape;1075;p119"/>
          <p:cNvSpPr/>
          <p:nvPr/>
        </p:nvSpPr>
        <p:spPr>
          <a:xfrm>
            <a:off x="800875" y="2519375"/>
            <a:ext cx="4818900" cy="31500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076" name="Google Shape;1076;p119"/>
          <p:cNvSpPr txBox="1">
            <a:spLocks noGrp="1"/>
          </p:cNvSpPr>
          <p:nvPr>
            <p:ph type="title"/>
          </p:nvPr>
        </p:nvSpPr>
        <p:spPr>
          <a:xfrm>
            <a:off x="1170725" y="3224225"/>
            <a:ext cx="3334500" cy="702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1800" b="1">
                <a:solidFill>
                  <a:schemeClr val="accent4"/>
                </a:solidFill>
                <a:latin typeface="Optimistic Display"/>
                <a:ea typeface="Optimistic Display"/>
                <a:cs typeface="Optimistic Display"/>
                <a:sym typeface="Optimistic Display"/>
              </a:rPr>
              <a:t>Makine Öğrenmesi</a:t>
            </a:r>
            <a:endParaRPr sz="1800" b="1">
              <a:solidFill>
                <a:schemeClr val="accent4"/>
              </a:solidFill>
              <a:latin typeface="Optimistic Display"/>
              <a:ea typeface="Optimistic Display"/>
              <a:cs typeface="Optimistic Display"/>
              <a:sym typeface="Optimistic Display"/>
            </a:endParaRPr>
          </a:p>
        </p:txBody>
      </p:sp>
      <p:sp>
        <p:nvSpPr>
          <p:cNvPr id="1077" name="Google Shape;1077;p119"/>
          <p:cNvSpPr txBox="1">
            <a:spLocks noGrp="1"/>
          </p:cNvSpPr>
          <p:nvPr>
            <p:ph type="body" idx="1"/>
          </p:nvPr>
        </p:nvSpPr>
        <p:spPr>
          <a:xfrm>
            <a:off x="1170725" y="4007975"/>
            <a:ext cx="4077600" cy="1720984"/>
          </a:xfrm>
          <a:prstGeom prst="rect">
            <a:avLst/>
          </a:prstGeom>
        </p:spPr>
        <p:txBody>
          <a:bodyPr spcFirstLastPara="1" wrap="square" lIns="0" tIns="0" rIns="0" bIns="0" anchor="t" anchorCtr="0">
            <a:spAutoFit/>
          </a:bodyPr>
          <a:lstStyle/>
          <a:p>
            <a:pPr marL="0" lvl="0" indent="0" algn="l" rtl="0">
              <a:lnSpc>
                <a:spcPct val="115000"/>
              </a:lnSpc>
              <a:spcBef>
                <a:spcPts val="0"/>
              </a:spcBef>
              <a:spcAft>
                <a:spcPts val="1000"/>
              </a:spcAft>
              <a:buNone/>
            </a:pPr>
            <a:r>
              <a:rPr lang="en" dirty="0" err="1">
                <a:solidFill>
                  <a:schemeClr val="accent4"/>
                </a:solidFill>
              </a:rPr>
              <a:t>Bilgisayarların</a:t>
            </a:r>
            <a:r>
              <a:rPr lang="en" dirty="0">
                <a:solidFill>
                  <a:schemeClr val="accent4"/>
                </a:solidFill>
              </a:rPr>
              <a:t>, </a:t>
            </a:r>
            <a:r>
              <a:rPr lang="en" dirty="0" err="1">
                <a:solidFill>
                  <a:schemeClr val="accent4"/>
                </a:solidFill>
              </a:rPr>
              <a:t>açıkça</a:t>
            </a:r>
            <a:r>
              <a:rPr lang="en" dirty="0">
                <a:solidFill>
                  <a:schemeClr val="accent4"/>
                </a:solidFill>
              </a:rPr>
              <a:t> </a:t>
            </a:r>
            <a:r>
              <a:rPr lang="en" dirty="0" err="1">
                <a:solidFill>
                  <a:schemeClr val="accent4"/>
                </a:solidFill>
              </a:rPr>
              <a:t>programlanmalarına</a:t>
            </a:r>
            <a:r>
              <a:rPr lang="en" dirty="0">
                <a:solidFill>
                  <a:schemeClr val="accent4"/>
                </a:solidFill>
              </a:rPr>
              <a:t> </a:t>
            </a:r>
            <a:r>
              <a:rPr lang="en" dirty="0" err="1">
                <a:solidFill>
                  <a:schemeClr val="accent4"/>
                </a:solidFill>
              </a:rPr>
              <a:t>gerek</a:t>
            </a:r>
            <a:r>
              <a:rPr lang="en" dirty="0">
                <a:solidFill>
                  <a:schemeClr val="accent4"/>
                </a:solidFill>
              </a:rPr>
              <a:t> </a:t>
            </a:r>
            <a:r>
              <a:rPr lang="en" dirty="0" err="1">
                <a:solidFill>
                  <a:schemeClr val="accent4"/>
                </a:solidFill>
              </a:rPr>
              <a:t>kalmadan</a:t>
            </a:r>
            <a:r>
              <a:rPr lang="en" dirty="0">
                <a:solidFill>
                  <a:schemeClr val="accent4"/>
                </a:solidFill>
              </a:rPr>
              <a:t> </a:t>
            </a:r>
            <a:r>
              <a:rPr lang="en" dirty="0" err="1">
                <a:solidFill>
                  <a:schemeClr val="accent4"/>
                </a:solidFill>
              </a:rPr>
              <a:t>verilerdeki</a:t>
            </a:r>
            <a:r>
              <a:rPr lang="en" dirty="0">
                <a:solidFill>
                  <a:schemeClr val="accent4"/>
                </a:solidFill>
              </a:rPr>
              <a:t> </a:t>
            </a:r>
            <a:r>
              <a:rPr lang="en" dirty="0" err="1">
                <a:solidFill>
                  <a:schemeClr val="accent4"/>
                </a:solidFill>
              </a:rPr>
              <a:t>örüntüleri</a:t>
            </a:r>
            <a:r>
              <a:rPr lang="en" dirty="0">
                <a:solidFill>
                  <a:schemeClr val="accent4"/>
                </a:solidFill>
              </a:rPr>
              <a:t> </a:t>
            </a:r>
            <a:r>
              <a:rPr lang="en" dirty="0" err="1">
                <a:solidFill>
                  <a:schemeClr val="accent4"/>
                </a:solidFill>
              </a:rPr>
              <a:t>öğrenerek</a:t>
            </a:r>
            <a:r>
              <a:rPr lang="en" dirty="0">
                <a:solidFill>
                  <a:schemeClr val="accent4"/>
                </a:solidFill>
              </a:rPr>
              <a:t> </a:t>
            </a:r>
            <a:r>
              <a:rPr lang="en" dirty="0" err="1">
                <a:solidFill>
                  <a:schemeClr val="accent4"/>
                </a:solidFill>
              </a:rPr>
              <a:t>karar</a:t>
            </a:r>
            <a:r>
              <a:rPr lang="en" dirty="0">
                <a:solidFill>
                  <a:schemeClr val="accent4"/>
                </a:solidFill>
              </a:rPr>
              <a:t> </a:t>
            </a:r>
            <a:r>
              <a:rPr lang="en" dirty="0" err="1">
                <a:solidFill>
                  <a:schemeClr val="accent4"/>
                </a:solidFill>
              </a:rPr>
              <a:t>vermesini</a:t>
            </a:r>
            <a:r>
              <a:rPr lang="en" dirty="0">
                <a:solidFill>
                  <a:schemeClr val="accent4"/>
                </a:solidFill>
              </a:rPr>
              <a:t> </a:t>
            </a:r>
            <a:r>
              <a:rPr lang="en" dirty="0" err="1">
                <a:solidFill>
                  <a:schemeClr val="accent4"/>
                </a:solidFill>
              </a:rPr>
              <a:t>veya</a:t>
            </a:r>
            <a:r>
              <a:rPr lang="en" dirty="0">
                <a:solidFill>
                  <a:schemeClr val="accent4"/>
                </a:solidFill>
              </a:rPr>
              <a:t> </a:t>
            </a:r>
            <a:r>
              <a:rPr lang="en" dirty="0" err="1">
                <a:solidFill>
                  <a:schemeClr val="accent4"/>
                </a:solidFill>
              </a:rPr>
              <a:t>tahmin</a:t>
            </a:r>
            <a:r>
              <a:rPr lang="en" dirty="0">
                <a:solidFill>
                  <a:schemeClr val="accent4"/>
                </a:solidFill>
              </a:rPr>
              <a:t> </a:t>
            </a:r>
            <a:r>
              <a:rPr lang="en" dirty="0" err="1">
                <a:solidFill>
                  <a:schemeClr val="accent4"/>
                </a:solidFill>
              </a:rPr>
              <a:t>yapmasını</a:t>
            </a:r>
            <a:r>
              <a:rPr lang="en" dirty="0">
                <a:solidFill>
                  <a:schemeClr val="accent4"/>
                </a:solidFill>
              </a:rPr>
              <a:t> </a:t>
            </a:r>
            <a:r>
              <a:rPr lang="en" dirty="0" err="1">
                <a:solidFill>
                  <a:schemeClr val="accent4"/>
                </a:solidFill>
              </a:rPr>
              <a:t>sağlayan</a:t>
            </a:r>
            <a:r>
              <a:rPr lang="en" dirty="0">
                <a:solidFill>
                  <a:schemeClr val="accent4"/>
                </a:solidFill>
              </a:rPr>
              <a:t> </a:t>
            </a:r>
            <a:r>
              <a:rPr lang="en" dirty="0" err="1">
                <a:solidFill>
                  <a:schemeClr val="accent4"/>
                </a:solidFill>
              </a:rPr>
              <a:t>bir</a:t>
            </a:r>
            <a:r>
              <a:rPr lang="en" dirty="0">
                <a:solidFill>
                  <a:schemeClr val="accent4"/>
                </a:solidFill>
              </a:rPr>
              <a:t> </a:t>
            </a:r>
            <a:r>
              <a:rPr lang="en" dirty="0" err="1">
                <a:solidFill>
                  <a:schemeClr val="accent4"/>
                </a:solidFill>
              </a:rPr>
              <a:t>yöntem</a:t>
            </a:r>
            <a:endParaRPr dirty="0">
              <a:solidFill>
                <a:schemeClr val="accent4"/>
              </a:solidFill>
            </a:endParaRPr>
          </a:p>
        </p:txBody>
      </p:sp>
      <p:sp>
        <p:nvSpPr>
          <p:cNvPr id="1079" name="Google Shape;1079;p119"/>
          <p:cNvSpPr/>
          <p:nvPr/>
        </p:nvSpPr>
        <p:spPr>
          <a:xfrm>
            <a:off x="800875" y="6019800"/>
            <a:ext cx="4818900" cy="31500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080" name="Google Shape;1080;p119"/>
          <p:cNvSpPr txBox="1">
            <a:spLocks noGrp="1"/>
          </p:cNvSpPr>
          <p:nvPr>
            <p:ph type="title"/>
          </p:nvPr>
        </p:nvSpPr>
        <p:spPr>
          <a:xfrm>
            <a:off x="1170725" y="6724650"/>
            <a:ext cx="3334500" cy="702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1800" b="1">
                <a:solidFill>
                  <a:schemeClr val="accent4"/>
                </a:solidFill>
                <a:latin typeface="Optimistic Display"/>
                <a:ea typeface="Optimistic Display"/>
                <a:cs typeface="Optimistic Display"/>
                <a:sym typeface="Optimistic Display"/>
              </a:rPr>
              <a:t>Sinir Ağları</a:t>
            </a:r>
            <a:endParaRPr sz="1800" b="1">
              <a:solidFill>
                <a:schemeClr val="accent4"/>
              </a:solidFill>
              <a:latin typeface="Optimistic Display"/>
              <a:ea typeface="Optimistic Display"/>
              <a:cs typeface="Optimistic Display"/>
              <a:sym typeface="Optimistic Display"/>
            </a:endParaRPr>
          </a:p>
        </p:txBody>
      </p:sp>
      <p:sp>
        <p:nvSpPr>
          <p:cNvPr id="1081" name="Google Shape;1081;p119"/>
          <p:cNvSpPr txBox="1">
            <a:spLocks noGrp="1"/>
          </p:cNvSpPr>
          <p:nvPr>
            <p:ph type="body" idx="1"/>
          </p:nvPr>
        </p:nvSpPr>
        <p:spPr>
          <a:xfrm>
            <a:off x="1170725" y="7508400"/>
            <a:ext cx="4187700" cy="1402435"/>
          </a:xfrm>
          <a:prstGeom prst="rect">
            <a:avLst/>
          </a:prstGeom>
        </p:spPr>
        <p:txBody>
          <a:bodyPr spcFirstLastPara="1" wrap="square" lIns="0" tIns="0" rIns="0" bIns="0" anchor="t" anchorCtr="0">
            <a:spAutoFit/>
          </a:bodyPr>
          <a:lstStyle/>
          <a:p>
            <a:pPr marL="0" lvl="0" indent="0" algn="l" rtl="0">
              <a:lnSpc>
                <a:spcPct val="115000"/>
              </a:lnSpc>
              <a:spcBef>
                <a:spcPts val="0"/>
              </a:spcBef>
              <a:spcAft>
                <a:spcPts val="1000"/>
              </a:spcAft>
              <a:buNone/>
            </a:pPr>
            <a:r>
              <a:rPr lang="en" dirty="0" err="1">
                <a:solidFill>
                  <a:schemeClr val="accent4"/>
                </a:solidFill>
              </a:rPr>
              <a:t>İnsan</a:t>
            </a:r>
            <a:r>
              <a:rPr lang="en" dirty="0">
                <a:solidFill>
                  <a:schemeClr val="accent4"/>
                </a:solidFill>
              </a:rPr>
              <a:t> </a:t>
            </a:r>
            <a:r>
              <a:rPr lang="en" dirty="0" err="1">
                <a:solidFill>
                  <a:schemeClr val="accent4"/>
                </a:solidFill>
              </a:rPr>
              <a:t>beyninden</a:t>
            </a:r>
            <a:r>
              <a:rPr lang="en" dirty="0">
                <a:solidFill>
                  <a:schemeClr val="accent4"/>
                </a:solidFill>
              </a:rPr>
              <a:t> </a:t>
            </a:r>
            <a:r>
              <a:rPr lang="en" dirty="0" err="1">
                <a:solidFill>
                  <a:schemeClr val="accent4"/>
                </a:solidFill>
              </a:rPr>
              <a:t>esinlenilerek</a:t>
            </a:r>
            <a:r>
              <a:rPr lang="en" dirty="0">
                <a:solidFill>
                  <a:schemeClr val="accent4"/>
                </a:solidFill>
              </a:rPr>
              <a:t> </a:t>
            </a:r>
            <a:r>
              <a:rPr lang="en" dirty="0" err="1">
                <a:solidFill>
                  <a:schemeClr val="accent4"/>
                </a:solidFill>
              </a:rPr>
              <a:t>modellenmiş</a:t>
            </a:r>
            <a:r>
              <a:rPr lang="en" dirty="0">
                <a:solidFill>
                  <a:schemeClr val="accent4"/>
                </a:solidFill>
              </a:rPr>
              <a:t>, </a:t>
            </a:r>
            <a:r>
              <a:rPr lang="en" dirty="0" err="1">
                <a:solidFill>
                  <a:schemeClr val="accent4"/>
                </a:solidFill>
              </a:rPr>
              <a:t>bilgiyi</a:t>
            </a:r>
            <a:r>
              <a:rPr lang="en" dirty="0">
                <a:solidFill>
                  <a:schemeClr val="accent4"/>
                </a:solidFill>
              </a:rPr>
              <a:t> </a:t>
            </a:r>
            <a:r>
              <a:rPr lang="en" dirty="0" err="1">
                <a:solidFill>
                  <a:schemeClr val="accent4"/>
                </a:solidFill>
              </a:rPr>
              <a:t>katmanlar</a:t>
            </a:r>
            <a:r>
              <a:rPr lang="en" dirty="0">
                <a:solidFill>
                  <a:schemeClr val="accent4"/>
                </a:solidFill>
              </a:rPr>
              <a:t> </a:t>
            </a:r>
            <a:r>
              <a:rPr lang="en" dirty="0" err="1">
                <a:solidFill>
                  <a:schemeClr val="accent4"/>
                </a:solidFill>
              </a:rPr>
              <a:t>halinde</a:t>
            </a:r>
            <a:r>
              <a:rPr lang="en" dirty="0">
                <a:solidFill>
                  <a:schemeClr val="accent4"/>
                </a:solidFill>
              </a:rPr>
              <a:t> </a:t>
            </a:r>
            <a:r>
              <a:rPr lang="en" dirty="0" err="1">
                <a:solidFill>
                  <a:schemeClr val="accent4"/>
                </a:solidFill>
              </a:rPr>
              <a:t>işleyerek</a:t>
            </a:r>
            <a:r>
              <a:rPr lang="en" dirty="0">
                <a:solidFill>
                  <a:schemeClr val="accent4"/>
                </a:solidFill>
              </a:rPr>
              <a:t> </a:t>
            </a:r>
            <a:r>
              <a:rPr lang="en" dirty="0" err="1">
                <a:solidFill>
                  <a:schemeClr val="accent4"/>
                </a:solidFill>
              </a:rPr>
              <a:t>örüntüleri</a:t>
            </a:r>
            <a:r>
              <a:rPr lang="en" dirty="0">
                <a:solidFill>
                  <a:schemeClr val="accent4"/>
                </a:solidFill>
              </a:rPr>
              <a:t> </a:t>
            </a:r>
            <a:r>
              <a:rPr lang="en" dirty="0" err="1">
                <a:solidFill>
                  <a:schemeClr val="accent4"/>
                </a:solidFill>
              </a:rPr>
              <a:t>tespit</a:t>
            </a:r>
            <a:r>
              <a:rPr lang="en" dirty="0">
                <a:solidFill>
                  <a:schemeClr val="accent4"/>
                </a:solidFill>
              </a:rPr>
              <a:t> </a:t>
            </a:r>
            <a:r>
              <a:rPr lang="en" dirty="0" err="1">
                <a:solidFill>
                  <a:schemeClr val="accent4"/>
                </a:solidFill>
              </a:rPr>
              <a:t>eden</a:t>
            </a:r>
            <a:r>
              <a:rPr lang="en" dirty="0">
                <a:solidFill>
                  <a:schemeClr val="accent4"/>
                </a:solidFill>
              </a:rPr>
              <a:t> </a:t>
            </a:r>
            <a:r>
              <a:rPr lang="en" dirty="0" err="1">
                <a:solidFill>
                  <a:schemeClr val="accent4"/>
                </a:solidFill>
              </a:rPr>
              <a:t>ve</a:t>
            </a:r>
            <a:r>
              <a:rPr lang="en" dirty="0">
                <a:solidFill>
                  <a:schemeClr val="accent4"/>
                </a:solidFill>
              </a:rPr>
              <a:t> </a:t>
            </a:r>
            <a:r>
              <a:rPr lang="en" dirty="0" err="1">
                <a:solidFill>
                  <a:schemeClr val="accent4"/>
                </a:solidFill>
              </a:rPr>
              <a:t>tahminler</a:t>
            </a:r>
            <a:r>
              <a:rPr lang="en" dirty="0">
                <a:solidFill>
                  <a:schemeClr val="accent4"/>
                </a:solidFill>
              </a:rPr>
              <a:t> </a:t>
            </a:r>
            <a:r>
              <a:rPr lang="en" dirty="0" err="1">
                <a:solidFill>
                  <a:schemeClr val="accent4"/>
                </a:solidFill>
              </a:rPr>
              <a:t>yapan</a:t>
            </a:r>
            <a:r>
              <a:rPr lang="en" dirty="0">
                <a:solidFill>
                  <a:schemeClr val="accent4"/>
                </a:solidFill>
              </a:rPr>
              <a:t> </a:t>
            </a:r>
            <a:r>
              <a:rPr lang="en" dirty="0" err="1">
                <a:solidFill>
                  <a:schemeClr val="accent4"/>
                </a:solidFill>
              </a:rPr>
              <a:t>bilgisayar</a:t>
            </a:r>
            <a:r>
              <a:rPr lang="en" dirty="0">
                <a:solidFill>
                  <a:schemeClr val="accent4"/>
                </a:solidFill>
              </a:rPr>
              <a:t> </a:t>
            </a:r>
            <a:r>
              <a:rPr lang="en" dirty="0" err="1">
                <a:solidFill>
                  <a:schemeClr val="accent4"/>
                </a:solidFill>
              </a:rPr>
              <a:t>sistemleri</a:t>
            </a:r>
            <a:endParaRPr dirty="0">
              <a:solidFill>
                <a:schemeClr val="accent4"/>
              </a:solidFill>
            </a:endParaRPr>
          </a:p>
        </p:txBody>
      </p:sp>
      <p:sp>
        <p:nvSpPr>
          <p:cNvPr id="1082" name="Google Shape;1082;p119"/>
          <p:cNvSpPr/>
          <p:nvPr/>
        </p:nvSpPr>
        <p:spPr>
          <a:xfrm>
            <a:off x="5991225" y="2519375"/>
            <a:ext cx="4818900" cy="31500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083" name="Google Shape;1083;p119"/>
          <p:cNvSpPr txBox="1">
            <a:spLocks noGrp="1"/>
          </p:cNvSpPr>
          <p:nvPr>
            <p:ph type="title"/>
          </p:nvPr>
        </p:nvSpPr>
        <p:spPr>
          <a:xfrm>
            <a:off x="6361075" y="3224225"/>
            <a:ext cx="4077600" cy="702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1800" b="1">
                <a:solidFill>
                  <a:schemeClr val="accent4"/>
                </a:solidFill>
                <a:latin typeface="Optimistic Display"/>
                <a:ea typeface="Optimistic Display"/>
                <a:cs typeface="Optimistic Display"/>
                <a:sym typeface="Optimistic Display"/>
              </a:rPr>
              <a:t>Doğal Dil İşleme (NLP)</a:t>
            </a:r>
            <a:endParaRPr sz="1800" b="1">
              <a:solidFill>
                <a:schemeClr val="accent4"/>
              </a:solidFill>
              <a:latin typeface="Optimistic Display"/>
              <a:ea typeface="Optimistic Display"/>
              <a:cs typeface="Optimistic Display"/>
              <a:sym typeface="Optimistic Display"/>
            </a:endParaRPr>
          </a:p>
        </p:txBody>
      </p:sp>
      <p:sp>
        <p:nvSpPr>
          <p:cNvPr id="1084" name="Google Shape;1084;p119"/>
          <p:cNvSpPr txBox="1">
            <a:spLocks noGrp="1"/>
          </p:cNvSpPr>
          <p:nvPr>
            <p:ph type="body" idx="1"/>
          </p:nvPr>
        </p:nvSpPr>
        <p:spPr>
          <a:xfrm>
            <a:off x="6361075" y="4007975"/>
            <a:ext cx="4077600" cy="1530675"/>
          </a:xfrm>
          <a:prstGeom prst="rect">
            <a:avLst/>
          </a:prstGeom>
        </p:spPr>
        <p:txBody>
          <a:bodyPr spcFirstLastPara="1" wrap="square" lIns="0" tIns="0" rIns="0" bIns="0" anchor="t" anchorCtr="0">
            <a:spAutoFit/>
          </a:bodyPr>
          <a:lstStyle/>
          <a:p>
            <a:pPr marL="0" lvl="0" indent="0" algn="l" rtl="0">
              <a:lnSpc>
                <a:spcPct val="115000"/>
              </a:lnSpc>
              <a:spcBef>
                <a:spcPts val="0"/>
              </a:spcBef>
              <a:spcAft>
                <a:spcPts val="0"/>
              </a:spcAft>
              <a:buNone/>
            </a:pPr>
            <a:r>
              <a:rPr lang="en" dirty="0" err="1">
                <a:solidFill>
                  <a:schemeClr val="accent4"/>
                </a:solidFill>
              </a:rPr>
              <a:t>Bilgisayarların</a:t>
            </a:r>
            <a:r>
              <a:rPr lang="en" dirty="0">
                <a:solidFill>
                  <a:schemeClr val="accent4"/>
                </a:solidFill>
              </a:rPr>
              <a:t> </a:t>
            </a:r>
            <a:r>
              <a:rPr lang="en" dirty="0" err="1">
                <a:solidFill>
                  <a:schemeClr val="accent4"/>
                </a:solidFill>
              </a:rPr>
              <a:t>insan</a:t>
            </a:r>
            <a:r>
              <a:rPr lang="en" dirty="0">
                <a:solidFill>
                  <a:schemeClr val="accent4"/>
                </a:solidFill>
              </a:rPr>
              <a:t> </a:t>
            </a:r>
            <a:r>
              <a:rPr lang="en" dirty="0" err="1">
                <a:solidFill>
                  <a:schemeClr val="accent4"/>
                </a:solidFill>
              </a:rPr>
              <a:t>dilini</a:t>
            </a:r>
            <a:r>
              <a:rPr lang="en" dirty="0">
                <a:solidFill>
                  <a:schemeClr val="accent4"/>
                </a:solidFill>
              </a:rPr>
              <a:t> </a:t>
            </a:r>
            <a:r>
              <a:rPr lang="en" dirty="0" err="1">
                <a:solidFill>
                  <a:schemeClr val="accent4"/>
                </a:solidFill>
              </a:rPr>
              <a:t>anlamasını</a:t>
            </a:r>
            <a:r>
              <a:rPr lang="en" dirty="0">
                <a:solidFill>
                  <a:schemeClr val="accent4"/>
                </a:solidFill>
              </a:rPr>
              <a:t>, </a:t>
            </a:r>
            <a:r>
              <a:rPr lang="en" dirty="0" err="1">
                <a:solidFill>
                  <a:schemeClr val="accent4"/>
                </a:solidFill>
              </a:rPr>
              <a:t>yorumlamasını</a:t>
            </a:r>
            <a:r>
              <a:rPr lang="en" dirty="0">
                <a:solidFill>
                  <a:schemeClr val="accent4"/>
                </a:solidFill>
              </a:rPr>
              <a:t> </a:t>
            </a:r>
            <a:r>
              <a:rPr lang="en" dirty="0" err="1">
                <a:solidFill>
                  <a:schemeClr val="accent4"/>
                </a:solidFill>
              </a:rPr>
              <a:t>ve</a:t>
            </a:r>
            <a:r>
              <a:rPr lang="en" dirty="0">
                <a:solidFill>
                  <a:schemeClr val="accent4"/>
                </a:solidFill>
              </a:rPr>
              <a:t> </a:t>
            </a:r>
            <a:r>
              <a:rPr lang="en" dirty="0" err="1">
                <a:solidFill>
                  <a:schemeClr val="accent4"/>
                </a:solidFill>
              </a:rPr>
              <a:t>üretebilmesini</a:t>
            </a:r>
            <a:r>
              <a:rPr lang="en" dirty="0">
                <a:solidFill>
                  <a:schemeClr val="accent4"/>
                </a:solidFill>
              </a:rPr>
              <a:t> </a:t>
            </a:r>
            <a:r>
              <a:rPr lang="en" dirty="0" err="1">
                <a:solidFill>
                  <a:schemeClr val="accent4"/>
                </a:solidFill>
              </a:rPr>
              <a:t>sağlayan</a:t>
            </a:r>
            <a:r>
              <a:rPr lang="en" dirty="0">
                <a:solidFill>
                  <a:schemeClr val="accent4"/>
                </a:solidFill>
              </a:rPr>
              <a:t> </a:t>
            </a:r>
            <a:r>
              <a:rPr lang="en" dirty="0" err="1">
                <a:solidFill>
                  <a:schemeClr val="accent4"/>
                </a:solidFill>
              </a:rPr>
              <a:t>teknoloji</a:t>
            </a:r>
            <a:endParaRPr dirty="0">
              <a:solidFill>
                <a:schemeClr val="accent4"/>
              </a:solidFill>
            </a:endParaRPr>
          </a:p>
          <a:p>
            <a:pPr marL="0" lvl="0" indent="0" algn="l" rtl="0">
              <a:lnSpc>
                <a:spcPct val="115000"/>
              </a:lnSpc>
              <a:spcBef>
                <a:spcPts val="1000"/>
              </a:spcBef>
              <a:spcAft>
                <a:spcPts val="1000"/>
              </a:spcAft>
              <a:buNone/>
            </a:pPr>
            <a:endParaRPr dirty="0">
              <a:solidFill>
                <a:schemeClr val="accent4"/>
              </a:solidFill>
            </a:endParaRPr>
          </a:p>
        </p:txBody>
      </p:sp>
      <p:sp>
        <p:nvSpPr>
          <p:cNvPr id="1085" name="Google Shape;1085;p119"/>
          <p:cNvSpPr/>
          <p:nvPr/>
        </p:nvSpPr>
        <p:spPr>
          <a:xfrm>
            <a:off x="5991225" y="6019800"/>
            <a:ext cx="4818900" cy="31500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086" name="Google Shape;1086;p119"/>
          <p:cNvSpPr txBox="1">
            <a:spLocks noGrp="1"/>
          </p:cNvSpPr>
          <p:nvPr>
            <p:ph type="title"/>
          </p:nvPr>
        </p:nvSpPr>
        <p:spPr>
          <a:xfrm>
            <a:off x="6361075" y="6724650"/>
            <a:ext cx="3334500" cy="702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1800" b="1">
                <a:solidFill>
                  <a:schemeClr val="accent4"/>
                </a:solidFill>
                <a:latin typeface="Optimistic Display"/>
                <a:ea typeface="Optimistic Display"/>
                <a:cs typeface="Optimistic Display"/>
                <a:sym typeface="Optimistic Display"/>
              </a:rPr>
              <a:t>Süperzeka</a:t>
            </a:r>
            <a:endParaRPr sz="1800" b="1">
              <a:solidFill>
                <a:schemeClr val="accent4"/>
              </a:solidFill>
              <a:latin typeface="Optimistic Display"/>
              <a:ea typeface="Optimistic Display"/>
              <a:cs typeface="Optimistic Display"/>
              <a:sym typeface="Optimistic Display"/>
            </a:endParaRPr>
          </a:p>
        </p:txBody>
      </p:sp>
      <p:sp>
        <p:nvSpPr>
          <p:cNvPr id="1087" name="Google Shape;1087;p119"/>
          <p:cNvSpPr txBox="1">
            <a:spLocks noGrp="1"/>
          </p:cNvSpPr>
          <p:nvPr>
            <p:ph type="body" idx="1"/>
          </p:nvPr>
        </p:nvSpPr>
        <p:spPr>
          <a:xfrm>
            <a:off x="6361075" y="7508400"/>
            <a:ext cx="4077600" cy="1083886"/>
          </a:xfrm>
          <a:prstGeom prst="rect">
            <a:avLst/>
          </a:prstGeom>
        </p:spPr>
        <p:txBody>
          <a:bodyPr spcFirstLastPara="1" wrap="square" lIns="0" tIns="0" rIns="0" bIns="0" anchor="t" anchorCtr="0">
            <a:spAutoFit/>
          </a:bodyPr>
          <a:lstStyle/>
          <a:p>
            <a:pPr marL="0" lvl="0" indent="0" algn="l" rtl="0">
              <a:lnSpc>
                <a:spcPct val="115000"/>
              </a:lnSpc>
              <a:spcBef>
                <a:spcPts val="0"/>
              </a:spcBef>
              <a:spcAft>
                <a:spcPts val="1000"/>
              </a:spcAft>
              <a:buNone/>
            </a:pPr>
            <a:r>
              <a:rPr lang="en" dirty="0">
                <a:solidFill>
                  <a:schemeClr val="accent4"/>
                </a:solidFill>
              </a:rPr>
              <a:t>Pek </a:t>
            </a:r>
            <a:r>
              <a:rPr lang="en" dirty="0" err="1">
                <a:solidFill>
                  <a:schemeClr val="accent4"/>
                </a:solidFill>
              </a:rPr>
              <a:t>çok</a:t>
            </a:r>
            <a:r>
              <a:rPr lang="en" dirty="0">
                <a:solidFill>
                  <a:schemeClr val="accent4"/>
                </a:solidFill>
              </a:rPr>
              <a:t> </a:t>
            </a:r>
            <a:r>
              <a:rPr lang="en" dirty="0" err="1">
                <a:solidFill>
                  <a:schemeClr val="accent4"/>
                </a:solidFill>
              </a:rPr>
              <a:t>alanda</a:t>
            </a:r>
            <a:r>
              <a:rPr lang="en" dirty="0">
                <a:solidFill>
                  <a:schemeClr val="accent4"/>
                </a:solidFill>
              </a:rPr>
              <a:t> </a:t>
            </a:r>
            <a:r>
              <a:rPr lang="en" dirty="0" err="1">
                <a:solidFill>
                  <a:schemeClr val="accent4"/>
                </a:solidFill>
              </a:rPr>
              <a:t>insan</a:t>
            </a:r>
            <a:r>
              <a:rPr lang="en" dirty="0">
                <a:solidFill>
                  <a:schemeClr val="accent4"/>
                </a:solidFill>
              </a:rPr>
              <a:t> </a:t>
            </a:r>
            <a:r>
              <a:rPr lang="en" dirty="0" err="1">
                <a:solidFill>
                  <a:schemeClr val="accent4"/>
                </a:solidFill>
              </a:rPr>
              <a:t>zekasından</a:t>
            </a:r>
            <a:r>
              <a:rPr lang="en" dirty="0">
                <a:solidFill>
                  <a:schemeClr val="accent4"/>
                </a:solidFill>
              </a:rPr>
              <a:t> </a:t>
            </a:r>
            <a:r>
              <a:rPr lang="en" dirty="0" err="1">
                <a:solidFill>
                  <a:schemeClr val="accent4"/>
                </a:solidFill>
              </a:rPr>
              <a:t>çok</a:t>
            </a:r>
            <a:r>
              <a:rPr lang="en" dirty="0">
                <a:solidFill>
                  <a:schemeClr val="accent4"/>
                </a:solidFill>
              </a:rPr>
              <a:t> </a:t>
            </a:r>
            <a:r>
              <a:rPr lang="en" dirty="0" err="1">
                <a:solidFill>
                  <a:schemeClr val="accent4"/>
                </a:solidFill>
              </a:rPr>
              <a:t>daha</a:t>
            </a:r>
            <a:r>
              <a:rPr lang="en" dirty="0">
                <a:solidFill>
                  <a:schemeClr val="accent4"/>
                </a:solidFill>
              </a:rPr>
              <a:t> </a:t>
            </a:r>
            <a:r>
              <a:rPr lang="en" dirty="0" err="1">
                <a:solidFill>
                  <a:schemeClr val="accent4"/>
                </a:solidFill>
              </a:rPr>
              <a:t>ileri</a:t>
            </a:r>
            <a:r>
              <a:rPr lang="en" dirty="0">
                <a:solidFill>
                  <a:schemeClr val="accent4"/>
                </a:solidFill>
              </a:rPr>
              <a:t> </a:t>
            </a:r>
            <a:r>
              <a:rPr lang="en" dirty="0" err="1">
                <a:solidFill>
                  <a:schemeClr val="accent4"/>
                </a:solidFill>
              </a:rPr>
              <a:t>olacağı</a:t>
            </a:r>
            <a:r>
              <a:rPr lang="en" dirty="0">
                <a:solidFill>
                  <a:schemeClr val="accent4"/>
                </a:solidFill>
              </a:rPr>
              <a:t> </a:t>
            </a:r>
            <a:r>
              <a:rPr lang="en" dirty="0" err="1">
                <a:solidFill>
                  <a:schemeClr val="accent4"/>
                </a:solidFill>
              </a:rPr>
              <a:t>düşünülen</a:t>
            </a:r>
            <a:r>
              <a:rPr lang="en" dirty="0">
                <a:solidFill>
                  <a:schemeClr val="accent4"/>
                </a:solidFill>
              </a:rPr>
              <a:t> </a:t>
            </a:r>
            <a:r>
              <a:rPr lang="en" dirty="0" err="1">
                <a:solidFill>
                  <a:schemeClr val="accent4"/>
                </a:solidFill>
              </a:rPr>
              <a:t>teorik</a:t>
            </a:r>
            <a:r>
              <a:rPr lang="en" dirty="0">
                <a:solidFill>
                  <a:schemeClr val="accent4"/>
                </a:solidFill>
              </a:rPr>
              <a:t> </a:t>
            </a:r>
            <a:r>
              <a:rPr lang="en" dirty="0" err="1">
                <a:solidFill>
                  <a:schemeClr val="accent4"/>
                </a:solidFill>
              </a:rPr>
              <a:t>bir</a:t>
            </a:r>
            <a:r>
              <a:rPr lang="en" dirty="0">
                <a:solidFill>
                  <a:schemeClr val="accent4"/>
                </a:solidFill>
              </a:rPr>
              <a:t> </a:t>
            </a:r>
            <a:r>
              <a:rPr lang="en" dirty="0" err="1">
                <a:solidFill>
                  <a:schemeClr val="accent4"/>
                </a:solidFill>
              </a:rPr>
              <a:t>yapay</a:t>
            </a:r>
            <a:r>
              <a:rPr lang="en" dirty="0">
                <a:solidFill>
                  <a:schemeClr val="accent4"/>
                </a:solidFill>
              </a:rPr>
              <a:t> </a:t>
            </a:r>
            <a:r>
              <a:rPr lang="en" dirty="0" err="1">
                <a:solidFill>
                  <a:schemeClr val="accent4"/>
                </a:solidFill>
              </a:rPr>
              <a:t>zeka</a:t>
            </a:r>
            <a:r>
              <a:rPr lang="en" dirty="0">
                <a:solidFill>
                  <a:schemeClr val="accent4"/>
                </a:solidFill>
              </a:rPr>
              <a:t> </a:t>
            </a:r>
            <a:r>
              <a:rPr lang="en" dirty="0" err="1">
                <a:solidFill>
                  <a:schemeClr val="accent4"/>
                </a:solidFill>
              </a:rPr>
              <a:t>türü</a:t>
            </a:r>
            <a:endParaRPr dirty="0">
              <a:solidFill>
                <a:schemeClr val="accent4"/>
              </a:solidFill>
            </a:endParaRPr>
          </a:p>
        </p:txBody>
      </p:sp>
      <p:sp>
        <p:nvSpPr>
          <p:cNvPr id="1088" name="Google Shape;1088;p119"/>
          <p:cNvSpPr/>
          <p:nvPr/>
        </p:nvSpPr>
        <p:spPr>
          <a:xfrm>
            <a:off x="11181575" y="2519375"/>
            <a:ext cx="4818900" cy="31500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089" name="Google Shape;1089;p119"/>
          <p:cNvSpPr txBox="1">
            <a:spLocks noGrp="1"/>
          </p:cNvSpPr>
          <p:nvPr>
            <p:ph type="title"/>
          </p:nvPr>
        </p:nvSpPr>
        <p:spPr>
          <a:xfrm>
            <a:off x="11551425" y="3224225"/>
            <a:ext cx="4077600" cy="702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1800" b="1">
                <a:solidFill>
                  <a:schemeClr val="accent4"/>
                </a:solidFill>
                <a:latin typeface="Optimistic Display"/>
                <a:ea typeface="Optimistic Display"/>
                <a:cs typeface="Optimistic Display"/>
                <a:sym typeface="Optimistic Display"/>
              </a:rPr>
              <a:t>Yapay Genel Zeka (AGI)</a:t>
            </a:r>
            <a:endParaRPr sz="1800" b="1">
              <a:solidFill>
                <a:schemeClr val="accent4"/>
              </a:solidFill>
              <a:latin typeface="Optimistic Display"/>
              <a:ea typeface="Optimistic Display"/>
              <a:cs typeface="Optimistic Display"/>
              <a:sym typeface="Optimistic Display"/>
            </a:endParaRPr>
          </a:p>
        </p:txBody>
      </p:sp>
      <p:sp>
        <p:nvSpPr>
          <p:cNvPr id="1090" name="Google Shape;1090;p119"/>
          <p:cNvSpPr txBox="1">
            <a:spLocks noGrp="1"/>
          </p:cNvSpPr>
          <p:nvPr>
            <p:ph type="body" idx="1"/>
          </p:nvPr>
        </p:nvSpPr>
        <p:spPr>
          <a:xfrm>
            <a:off x="11551425" y="4007975"/>
            <a:ext cx="3619500" cy="1720984"/>
          </a:xfrm>
          <a:prstGeom prst="rect">
            <a:avLst/>
          </a:prstGeom>
        </p:spPr>
        <p:txBody>
          <a:bodyPr spcFirstLastPara="1" wrap="square" lIns="0" tIns="0" rIns="0" bIns="0" anchor="t" anchorCtr="0">
            <a:spAutoFit/>
          </a:bodyPr>
          <a:lstStyle/>
          <a:p>
            <a:pPr marL="0" lvl="0" indent="0" algn="l" rtl="0">
              <a:lnSpc>
                <a:spcPct val="115000"/>
              </a:lnSpc>
              <a:spcBef>
                <a:spcPts val="0"/>
              </a:spcBef>
              <a:spcAft>
                <a:spcPts val="1000"/>
              </a:spcAft>
              <a:buNone/>
            </a:pPr>
            <a:r>
              <a:rPr lang="en" dirty="0">
                <a:solidFill>
                  <a:schemeClr val="accent4"/>
                </a:solidFill>
              </a:rPr>
              <a:t>Pek </a:t>
            </a:r>
            <a:r>
              <a:rPr lang="en" dirty="0" err="1">
                <a:solidFill>
                  <a:schemeClr val="accent4"/>
                </a:solidFill>
              </a:rPr>
              <a:t>çok</a:t>
            </a:r>
            <a:r>
              <a:rPr lang="en" dirty="0">
                <a:solidFill>
                  <a:schemeClr val="accent4"/>
                </a:solidFill>
              </a:rPr>
              <a:t> </a:t>
            </a:r>
            <a:r>
              <a:rPr lang="en" dirty="0" err="1">
                <a:solidFill>
                  <a:schemeClr val="accent4"/>
                </a:solidFill>
              </a:rPr>
              <a:t>alanda</a:t>
            </a:r>
            <a:r>
              <a:rPr lang="en" dirty="0">
                <a:solidFill>
                  <a:schemeClr val="accent4"/>
                </a:solidFill>
              </a:rPr>
              <a:t> </a:t>
            </a:r>
            <a:r>
              <a:rPr lang="en" dirty="0" err="1">
                <a:solidFill>
                  <a:schemeClr val="accent4"/>
                </a:solidFill>
              </a:rPr>
              <a:t>insan</a:t>
            </a:r>
            <a:r>
              <a:rPr lang="en" dirty="0">
                <a:solidFill>
                  <a:schemeClr val="accent4"/>
                </a:solidFill>
              </a:rPr>
              <a:t> </a:t>
            </a:r>
            <a:r>
              <a:rPr lang="en" dirty="0" err="1">
                <a:solidFill>
                  <a:schemeClr val="accent4"/>
                </a:solidFill>
              </a:rPr>
              <a:t>benzeri</a:t>
            </a:r>
            <a:r>
              <a:rPr lang="en" dirty="0">
                <a:solidFill>
                  <a:schemeClr val="accent4"/>
                </a:solidFill>
              </a:rPr>
              <a:t> </a:t>
            </a:r>
            <a:r>
              <a:rPr lang="en" dirty="0" err="1">
                <a:solidFill>
                  <a:schemeClr val="accent4"/>
                </a:solidFill>
              </a:rPr>
              <a:t>düzeyde</a:t>
            </a:r>
            <a:r>
              <a:rPr lang="en" dirty="0">
                <a:solidFill>
                  <a:schemeClr val="accent4"/>
                </a:solidFill>
              </a:rPr>
              <a:t> </a:t>
            </a:r>
            <a:r>
              <a:rPr lang="en" dirty="0" err="1">
                <a:solidFill>
                  <a:schemeClr val="accent4"/>
                </a:solidFill>
              </a:rPr>
              <a:t>düşünebileceği</a:t>
            </a:r>
            <a:r>
              <a:rPr lang="en" dirty="0">
                <a:solidFill>
                  <a:schemeClr val="accent4"/>
                </a:solidFill>
              </a:rPr>
              <a:t>, </a:t>
            </a:r>
            <a:r>
              <a:rPr lang="en" dirty="0" err="1">
                <a:solidFill>
                  <a:schemeClr val="accent4"/>
                </a:solidFill>
              </a:rPr>
              <a:t>öğrenebileceği</a:t>
            </a:r>
            <a:r>
              <a:rPr lang="en" dirty="0">
                <a:solidFill>
                  <a:schemeClr val="accent4"/>
                </a:solidFill>
              </a:rPr>
              <a:t> </a:t>
            </a:r>
            <a:r>
              <a:rPr lang="en" dirty="0" err="1">
                <a:solidFill>
                  <a:schemeClr val="accent4"/>
                </a:solidFill>
              </a:rPr>
              <a:t>ve</a:t>
            </a:r>
            <a:r>
              <a:rPr lang="en" dirty="0">
                <a:solidFill>
                  <a:schemeClr val="accent4"/>
                </a:solidFill>
              </a:rPr>
              <a:t> problem </a:t>
            </a:r>
            <a:r>
              <a:rPr lang="en" dirty="0" err="1">
                <a:solidFill>
                  <a:schemeClr val="accent4"/>
                </a:solidFill>
              </a:rPr>
              <a:t>çözebileceği</a:t>
            </a:r>
            <a:r>
              <a:rPr lang="en" dirty="0">
                <a:solidFill>
                  <a:schemeClr val="accent4"/>
                </a:solidFill>
              </a:rPr>
              <a:t> </a:t>
            </a:r>
            <a:r>
              <a:rPr lang="en" dirty="0" err="1">
                <a:solidFill>
                  <a:schemeClr val="accent4"/>
                </a:solidFill>
              </a:rPr>
              <a:t>varsayılan</a:t>
            </a:r>
            <a:r>
              <a:rPr lang="en" dirty="0">
                <a:solidFill>
                  <a:schemeClr val="accent4"/>
                </a:solidFill>
              </a:rPr>
              <a:t> </a:t>
            </a:r>
            <a:r>
              <a:rPr lang="en" dirty="0" err="1">
                <a:solidFill>
                  <a:schemeClr val="accent4"/>
                </a:solidFill>
              </a:rPr>
              <a:t>bir</a:t>
            </a:r>
            <a:r>
              <a:rPr lang="en" dirty="0">
                <a:solidFill>
                  <a:schemeClr val="accent4"/>
                </a:solidFill>
              </a:rPr>
              <a:t> </a:t>
            </a:r>
            <a:r>
              <a:rPr lang="en" dirty="0" err="1">
                <a:solidFill>
                  <a:schemeClr val="accent4"/>
                </a:solidFill>
              </a:rPr>
              <a:t>yapay</a:t>
            </a:r>
            <a:r>
              <a:rPr lang="en" dirty="0">
                <a:solidFill>
                  <a:schemeClr val="accent4"/>
                </a:solidFill>
              </a:rPr>
              <a:t> </a:t>
            </a:r>
            <a:r>
              <a:rPr lang="en" dirty="0" err="1">
                <a:solidFill>
                  <a:schemeClr val="accent4"/>
                </a:solidFill>
              </a:rPr>
              <a:t>zeka</a:t>
            </a:r>
            <a:r>
              <a:rPr lang="en" dirty="0">
                <a:solidFill>
                  <a:schemeClr val="accent4"/>
                </a:solidFill>
              </a:rPr>
              <a:t> </a:t>
            </a:r>
            <a:r>
              <a:rPr lang="en" dirty="0" err="1">
                <a:solidFill>
                  <a:schemeClr val="accent4"/>
                </a:solidFill>
              </a:rPr>
              <a:t>türü</a:t>
            </a:r>
            <a:endParaRPr dirty="0">
              <a:solidFill>
                <a:schemeClr val="accent4"/>
              </a:solidFill>
            </a:endParaRPr>
          </a:p>
        </p:txBody>
      </p:sp>
      <p:sp>
        <p:nvSpPr>
          <p:cNvPr id="1091" name="Google Shape;1091;p119"/>
          <p:cNvSpPr txBox="1">
            <a:spLocks noGrp="1"/>
          </p:cNvSpPr>
          <p:nvPr>
            <p:ph type="title"/>
          </p:nvPr>
        </p:nvSpPr>
        <p:spPr>
          <a:xfrm>
            <a:off x="790573" y="1318438"/>
            <a:ext cx="14785800" cy="850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Temel Yapay Zeka (AI) Kavramları</a:t>
            </a:r>
            <a:endParaRPr/>
          </a:p>
        </p:txBody>
      </p:sp>
      <p:pic>
        <p:nvPicPr>
          <p:cNvPr id="1092" name="Google Shape;1092;p119" title="Machine Learning.png"/>
          <p:cNvPicPr preferRelativeResize="0"/>
          <p:nvPr/>
        </p:nvPicPr>
        <p:blipFill>
          <a:blip r:embed="rId3">
            <a:alphaModFix/>
          </a:blip>
          <a:stretch>
            <a:fillRect/>
          </a:stretch>
        </p:blipFill>
        <p:spPr>
          <a:xfrm>
            <a:off x="1150686" y="2822636"/>
            <a:ext cx="765678" cy="656625"/>
          </a:xfrm>
          <a:prstGeom prst="rect">
            <a:avLst/>
          </a:prstGeom>
          <a:noFill/>
          <a:ln>
            <a:noFill/>
          </a:ln>
        </p:spPr>
      </p:pic>
      <p:pic>
        <p:nvPicPr>
          <p:cNvPr id="1093" name="Google Shape;1093;p119" title="Natural Language.png"/>
          <p:cNvPicPr preferRelativeResize="0"/>
          <p:nvPr/>
        </p:nvPicPr>
        <p:blipFill>
          <a:blip r:embed="rId4">
            <a:alphaModFix/>
          </a:blip>
          <a:stretch>
            <a:fillRect/>
          </a:stretch>
        </p:blipFill>
        <p:spPr>
          <a:xfrm>
            <a:off x="6351063" y="2743477"/>
            <a:ext cx="765675" cy="780538"/>
          </a:xfrm>
          <a:prstGeom prst="rect">
            <a:avLst/>
          </a:prstGeom>
          <a:noFill/>
          <a:ln>
            <a:noFill/>
          </a:ln>
        </p:spPr>
      </p:pic>
      <p:pic>
        <p:nvPicPr>
          <p:cNvPr id="1094" name="Google Shape;1094;p119" title="AGI.png"/>
          <p:cNvPicPr preferRelativeResize="0"/>
          <p:nvPr/>
        </p:nvPicPr>
        <p:blipFill>
          <a:blip r:embed="rId5">
            <a:alphaModFix/>
          </a:blip>
          <a:stretch>
            <a:fillRect/>
          </a:stretch>
        </p:blipFill>
        <p:spPr>
          <a:xfrm>
            <a:off x="11551413" y="2672363"/>
            <a:ext cx="765675" cy="739280"/>
          </a:xfrm>
          <a:prstGeom prst="rect">
            <a:avLst/>
          </a:prstGeom>
          <a:noFill/>
          <a:ln>
            <a:noFill/>
          </a:ln>
        </p:spPr>
      </p:pic>
      <p:pic>
        <p:nvPicPr>
          <p:cNvPr id="1095" name="Google Shape;1095;p119" title="Super Intelligence.png"/>
          <p:cNvPicPr preferRelativeResize="0"/>
          <p:nvPr/>
        </p:nvPicPr>
        <p:blipFill>
          <a:blip r:embed="rId6">
            <a:alphaModFix/>
          </a:blip>
          <a:stretch>
            <a:fillRect/>
          </a:stretch>
        </p:blipFill>
        <p:spPr>
          <a:xfrm>
            <a:off x="6361065" y="6269659"/>
            <a:ext cx="387145" cy="656625"/>
          </a:xfrm>
          <a:prstGeom prst="rect">
            <a:avLst/>
          </a:prstGeom>
          <a:noFill/>
          <a:ln>
            <a:noFill/>
          </a:ln>
        </p:spPr>
      </p:pic>
      <p:pic>
        <p:nvPicPr>
          <p:cNvPr id="1096" name="Google Shape;1096;p119" title="Neural Network.png"/>
          <p:cNvPicPr preferRelativeResize="0"/>
          <p:nvPr/>
        </p:nvPicPr>
        <p:blipFill>
          <a:blip r:embed="rId7">
            <a:alphaModFix/>
          </a:blip>
          <a:stretch>
            <a:fillRect/>
          </a:stretch>
        </p:blipFill>
        <p:spPr>
          <a:xfrm>
            <a:off x="1150700" y="6312991"/>
            <a:ext cx="765675" cy="636953"/>
          </a:xfrm>
          <a:prstGeom prst="rect">
            <a:avLst/>
          </a:prstGeom>
          <a:noFill/>
          <a:ln>
            <a:noFill/>
          </a:ln>
        </p:spPr>
      </p:pic>
      <p:sp>
        <p:nvSpPr>
          <p:cNvPr id="1097" name="Google Shape;1097;p119"/>
          <p:cNvSpPr txBox="1">
            <a:spLocks noGrp="1"/>
          </p:cNvSpPr>
          <p:nvPr>
            <p:ph type="subTitle" idx="9"/>
          </p:nvPr>
        </p:nvSpPr>
        <p:spPr>
          <a:xfrm>
            <a:off x="1900251" y="9442550"/>
            <a:ext cx="5556600" cy="420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Günlük yaşamınızda yapay zekayı (AI) anlamak</a:t>
            </a:r>
            <a:endParaRPr/>
          </a:p>
        </p:txBody>
      </p:sp>
      <p:sp>
        <p:nvSpPr>
          <p:cNvPr id="4" name="Google Shape;1013;p115">
            <a:extLst>
              <a:ext uri="{FF2B5EF4-FFF2-40B4-BE49-F238E27FC236}">
                <a16:creationId xmlns:a16="http://schemas.microsoft.com/office/drawing/2014/main" id="{F6DD7309-D233-3560-7D66-ACE605C54ED9}"/>
              </a:ext>
            </a:extLst>
          </p:cNvPr>
          <p:cNvSpPr txBox="1">
            <a:spLocks noGrp="1"/>
          </p:cNvSpPr>
          <p:nvPr>
            <p:ph type="subTitle" idx="2"/>
          </p:nvPr>
        </p:nvSpPr>
        <p:spPr>
          <a:xfrm>
            <a:off x="429768" y="429768"/>
            <a:ext cx="4928700" cy="34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000" dirty="0"/>
              <a:t>YAPAY ZEKAYLA (AI) ETKİLEŞİM</a:t>
            </a:r>
            <a:endParaRPr sz="10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101"/>
        <p:cNvGrpSpPr/>
        <p:nvPr/>
      </p:nvGrpSpPr>
      <p:grpSpPr>
        <a:xfrm>
          <a:off x="0" y="0"/>
          <a:ext cx="0" cy="0"/>
          <a:chOff x="0" y="0"/>
          <a:chExt cx="0" cy="0"/>
        </a:xfrm>
      </p:grpSpPr>
      <p:sp>
        <p:nvSpPr>
          <p:cNvPr id="1102" name="Google Shape;1102;p120"/>
          <p:cNvSpPr/>
          <p:nvPr/>
        </p:nvSpPr>
        <p:spPr>
          <a:xfrm>
            <a:off x="6359500" y="0"/>
            <a:ext cx="11928600" cy="102870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pic>
        <p:nvPicPr>
          <p:cNvPr id="1103" name="Google Shape;1103;p120" title="shutterstock_2705484161.jpg"/>
          <p:cNvPicPr preferRelativeResize="0"/>
          <p:nvPr/>
        </p:nvPicPr>
        <p:blipFill rotWithShape="1">
          <a:blip r:embed="rId3">
            <a:alphaModFix/>
          </a:blip>
          <a:srcRect l="26357" t="287" r="11053" b="742"/>
          <a:stretch/>
        </p:blipFill>
        <p:spPr>
          <a:xfrm>
            <a:off x="6359350" y="0"/>
            <a:ext cx="11928602" cy="10287000"/>
          </a:xfrm>
          <a:prstGeom prst="rect">
            <a:avLst/>
          </a:prstGeom>
          <a:noFill/>
          <a:ln>
            <a:noFill/>
          </a:ln>
        </p:spPr>
      </p:pic>
      <p:sp>
        <p:nvSpPr>
          <p:cNvPr id="1104" name="Google Shape;1104;p120"/>
          <p:cNvSpPr/>
          <p:nvPr/>
        </p:nvSpPr>
        <p:spPr>
          <a:xfrm>
            <a:off x="6357950" y="50"/>
            <a:ext cx="11928600" cy="10287000"/>
          </a:xfrm>
          <a:prstGeom prst="rect">
            <a:avLst/>
          </a:prstGeom>
          <a:solidFill>
            <a:srgbClr val="000000">
              <a:alpha val="386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105" name="Google Shape;1105;p120"/>
          <p:cNvSpPr txBox="1">
            <a:spLocks noGrp="1"/>
          </p:cNvSpPr>
          <p:nvPr>
            <p:ph type="title"/>
          </p:nvPr>
        </p:nvSpPr>
        <p:spPr>
          <a:xfrm>
            <a:off x="777250" y="2532900"/>
            <a:ext cx="5318700" cy="3021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err="1"/>
              <a:t>Yapay</a:t>
            </a:r>
            <a:r>
              <a:rPr lang="en" dirty="0"/>
              <a:t> </a:t>
            </a:r>
            <a:r>
              <a:rPr lang="en" dirty="0" err="1"/>
              <a:t>zeka</a:t>
            </a:r>
            <a:r>
              <a:rPr lang="en" dirty="0"/>
              <a:t> (AI) </a:t>
            </a:r>
            <a:r>
              <a:rPr lang="en" dirty="0" err="1"/>
              <a:t>okuryazarlığı</a:t>
            </a:r>
            <a:r>
              <a:rPr lang="en" dirty="0"/>
              <a:t> </a:t>
            </a:r>
            <a:r>
              <a:rPr lang="en" dirty="0" err="1"/>
              <a:t>yolculuğunuz</a:t>
            </a:r>
            <a:r>
              <a:rPr lang="en" dirty="0"/>
              <a:t> </a:t>
            </a:r>
            <a:r>
              <a:rPr lang="en" dirty="0" err="1"/>
              <a:t>başlıyor</a:t>
            </a:r>
            <a:endParaRPr dirty="0"/>
          </a:p>
        </p:txBody>
      </p:sp>
      <p:sp>
        <p:nvSpPr>
          <p:cNvPr id="1106" name="Google Shape;1106;p120"/>
          <p:cNvSpPr txBox="1">
            <a:spLocks noGrp="1"/>
          </p:cNvSpPr>
          <p:nvPr>
            <p:ph type="body" idx="1"/>
          </p:nvPr>
        </p:nvSpPr>
        <p:spPr>
          <a:xfrm>
            <a:off x="777240" y="5742432"/>
            <a:ext cx="4928700" cy="3744300"/>
          </a:xfrm>
          <a:prstGeom prst="rect">
            <a:avLst/>
          </a:prstGeom>
        </p:spPr>
        <p:txBody>
          <a:bodyPr spcFirstLastPara="1" wrap="square" lIns="0" tIns="0" rIns="0" bIns="0" anchor="t" anchorCtr="0">
            <a:noAutofit/>
          </a:bodyPr>
          <a:lstStyle/>
          <a:p>
            <a:pPr marL="0" lvl="0" indent="0" algn="l" rtl="0">
              <a:spcBef>
                <a:spcPts val="0"/>
              </a:spcBef>
              <a:spcAft>
                <a:spcPts val="1000"/>
              </a:spcAft>
              <a:buNone/>
            </a:pPr>
            <a:r>
              <a:rPr lang="en" dirty="0"/>
              <a:t>Bu </a:t>
            </a:r>
            <a:r>
              <a:rPr lang="en" dirty="0" err="1"/>
              <a:t>oturumda</a:t>
            </a:r>
            <a:r>
              <a:rPr lang="en" dirty="0"/>
              <a:t> 4 </a:t>
            </a:r>
            <a:r>
              <a:rPr lang="en" dirty="0" err="1"/>
              <a:t>pratik</a:t>
            </a:r>
            <a:r>
              <a:rPr lang="en" dirty="0"/>
              <a:t> </a:t>
            </a:r>
            <a:r>
              <a:rPr lang="en" dirty="0" err="1"/>
              <a:t>modül</a:t>
            </a:r>
            <a:r>
              <a:rPr lang="en" dirty="0"/>
              <a:t> </a:t>
            </a:r>
            <a:r>
              <a:rPr lang="en" dirty="0" err="1"/>
              <a:t>keşfedeceksiniz</a:t>
            </a:r>
            <a:endParaRPr dirty="0"/>
          </a:p>
        </p:txBody>
      </p:sp>
      <p:sp>
        <p:nvSpPr>
          <p:cNvPr id="1108" name="Google Shape;1108;p120"/>
          <p:cNvSpPr/>
          <p:nvPr/>
        </p:nvSpPr>
        <p:spPr>
          <a:xfrm>
            <a:off x="7828850" y="2172475"/>
            <a:ext cx="4094700" cy="30216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109" name="Google Shape;1109;p120"/>
          <p:cNvSpPr/>
          <p:nvPr/>
        </p:nvSpPr>
        <p:spPr>
          <a:xfrm>
            <a:off x="12655025" y="2172475"/>
            <a:ext cx="4094700" cy="30216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110" name="Google Shape;1110;p120"/>
          <p:cNvSpPr/>
          <p:nvPr/>
        </p:nvSpPr>
        <p:spPr>
          <a:xfrm>
            <a:off x="7828850" y="5667675"/>
            <a:ext cx="4094700" cy="30216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111" name="Google Shape;1111;p120"/>
          <p:cNvSpPr/>
          <p:nvPr/>
        </p:nvSpPr>
        <p:spPr>
          <a:xfrm>
            <a:off x="12655025" y="5667675"/>
            <a:ext cx="4094700" cy="30216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112" name="Google Shape;1112;p120"/>
          <p:cNvSpPr txBox="1">
            <a:spLocks noGrp="1"/>
          </p:cNvSpPr>
          <p:nvPr>
            <p:ph type="body" idx="1"/>
          </p:nvPr>
        </p:nvSpPr>
        <p:spPr>
          <a:xfrm>
            <a:off x="8203938" y="2937357"/>
            <a:ext cx="3343200" cy="17523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r>
              <a:rPr lang="en" b="1"/>
              <a:t>Yapay Zekayla Üretmek:  </a:t>
            </a:r>
            <a:endParaRPr b="1"/>
          </a:p>
          <a:p>
            <a:pPr marL="0" lvl="0" indent="0" algn="l" rtl="0">
              <a:lnSpc>
                <a:spcPct val="100000"/>
              </a:lnSpc>
              <a:spcBef>
                <a:spcPts val="0"/>
              </a:spcBef>
              <a:spcAft>
                <a:spcPts val="0"/>
              </a:spcAft>
              <a:buNone/>
            </a:pPr>
            <a:r>
              <a:rPr lang="en" b="1"/>
              <a:t>Medyada Yapay Zekanın Tespiti</a:t>
            </a:r>
            <a:endParaRPr b="1"/>
          </a:p>
          <a:p>
            <a:pPr marL="13833" lvl="0" indent="0" algn="l" rtl="0">
              <a:lnSpc>
                <a:spcPct val="100000"/>
              </a:lnSpc>
              <a:spcBef>
                <a:spcPts val="1000"/>
              </a:spcBef>
              <a:spcAft>
                <a:spcPts val="0"/>
              </a:spcAft>
              <a:buNone/>
            </a:pPr>
            <a:r>
              <a:rPr lang="en">
                <a:solidFill>
                  <a:srgbClr val="092838"/>
                </a:solidFill>
              </a:rPr>
              <a:t>Yanlış yönlendirebilecek veya zararlı olabilecek sahte içeriği ve deepfake görüntüleri tespit edin.</a:t>
            </a:r>
            <a:endParaRPr>
              <a:solidFill>
                <a:srgbClr val="092838"/>
              </a:solidFill>
            </a:endParaRPr>
          </a:p>
          <a:p>
            <a:pPr marL="0" lvl="0" indent="0" algn="l" rtl="0">
              <a:lnSpc>
                <a:spcPct val="100000"/>
              </a:lnSpc>
              <a:spcBef>
                <a:spcPts val="0"/>
              </a:spcBef>
              <a:spcAft>
                <a:spcPts val="1000"/>
              </a:spcAft>
              <a:buNone/>
            </a:pPr>
            <a:endParaRPr/>
          </a:p>
        </p:txBody>
      </p:sp>
      <p:sp>
        <p:nvSpPr>
          <p:cNvPr id="1113" name="Google Shape;1113;p120"/>
          <p:cNvSpPr txBox="1">
            <a:spLocks noGrp="1"/>
          </p:cNvSpPr>
          <p:nvPr>
            <p:ph type="body" idx="1"/>
          </p:nvPr>
        </p:nvSpPr>
        <p:spPr>
          <a:xfrm>
            <a:off x="13030763" y="2937357"/>
            <a:ext cx="3343200" cy="17523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r>
              <a:rPr lang="en" b="1" dirty="0" err="1"/>
              <a:t>Yapay</a:t>
            </a:r>
            <a:r>
              <a:rPr lang="en" b="1" dirty="0"/>
              <a:t> </a:t>
            </a:r>
            <a:r>
              <a:rPr lang="en" b="1" dirty="0" err="1"/>
              <a:t>Zekayı</a:t>
            </a:r>
            <a:r>
              <a:rPr lang="en" b="1" dirty="0"/>
              <a:t> </a:t>
            </a:r>
            <a:r>
              <a:rPr lang="en" b="1" dirty="0" err="1"/>
              <a:t>Tasarlamak</a:t>
            </a:r>
            <a:r>
              <a:rPr lang="en" b="1" dirty="0"/>
              <a:t>:</a:t>
            </a:r>
            <a:endParaRPr b="1" dirty="0"/>
          </a:p>
          <a:p>
            <a:pPr marL="0" lvl="0" indent="0" algn="l" rtl="0">
              <a:lnSpc>
                <a:spcPct val="100000"/>
              </a:lnSpc>
              <a:spcBef>
                <a:spcPts val="0"/>
              </a:spcBef>
              <a:spcAft>
                <a:spcPts val="0"/>
              </a:spcAft>
              <a:buNone/>
            </a:pPr>
            <a:r>
              <a:rPr lang="en" b="1" dirty="0" err="1"/>
              <a:t>Yapay</a:t>
            </a:r>
            <a:r>
              <a:rPr lang="en" b="1" dirty="0"/>
              <a:t> </a:t>
            </a:r>
            <a:r>
              <a:rPr lang="en" b="1" dirty="0" err="1"/>
              <a:t>Zekayı</a:t>
            </a:r>
            <a:r>
              <a:rPr lang="en" b="1" dirty="0"/>
              <a:t> </a:t>
            </a:r>
            <a:r>
              <a:rPr lang="en" b="1" dirty="0" err="1"/>
              <a:t>Anlamak</a:t>
            </a:r>
            <a:endParaRPr b="1" dirty="0"/>
          </a:p>
          <a:p>
            <a:pPr marL="13833" lvl="0" indent="0" algn="l" rtl="0">
              <a:lnSpc>
                <a:spcPct val="100000"/>
              </a:lnSpc>
              <a:spcBef>
                <a:spcPts val="1000"/>
              </a:spcBef>
              <a:spcAft>
                <a:spcPts val="0"/>
              </a:spcAft>
              <a:buNone/>
            </a:pPr>
            <a:r>
              <a:rPr lang="en" dirty="0" err="1">
                <a:solidFill>
                  <a:srgbClr val="092838"/>
                </a:solidFill>
              </a:rPr>
              <a:t>Yapay</a:t>
            </a:r>
            <a:r>
              <a:rPr lang="en" dirty="0">
                <a:solidFill>
                  <a:srgbClr val="092838"/>
                </a:solidFill>
              </a:rPr>
              <a:t> </a:t>
            </a:r>
            <a:r>
              <a:rPr lang="en" dirty="0" err="1">
                <a:solidFill>
                  <a:srgbClr val="092838"/>
                </a:solidFill>
              </a:rPr>
              <a:t>zekanın</a:t>
            </a:r>
            <a:r>
              <a:rPr lang="en" dirty="0">
                <a:solidFill>
                  <a:srgbClr val="092838"/>
                </a:solidFill>
              </a:rPr>
              <a:t> </a:t>
            </a:r>
            <a:r>
              <a:rPr lang="en" dirty="0" err="1">
                <a:solidFill>
                  <a:srgbClr val="092838"/>
                </a:solidFill>
              </a:rPr>
              <a:t>nasıl</a:t>
            </a:r>
            <a:r>
              <a:rPr lang="en" dirty="0">
                <a:solidFill>
                  <a:srgbClr val="092838"/>
                </a:solidFill>
              </a:rPr>
              <a:t> </a:t>
            </a:r>
            <a:r>
              <a:rPr lang="en" dirty="0" err="1">
                <a:solidFill>
                  <a:srgbClr val="092838"/>
                </a:solidFill>
              </a:rPr>
              <a:t>çalıştığını</a:t>
            </a:r>
            <a:r>
              <a:rPr lang="en" dirty="0">
                <a:solidFill>
                  <a:srgbClr val="092838"/>
                </a:solidFill>
              </a:rPr>
              <a:t> </a:t>
            </a:r>
            <a:r>
              <a:rPr lang="en" dirty="0" err="1">
                <a:solidFill>
                  <a:srgbClr val="092838"/>
                </a:solidFill>
              </a:rPr>
              <a:t>sade</a:t>
            </a:r>
            <a:r>
              <a:rPr lang="en" dirty="0">
                <a:solidFill>
                  <a:srgbClr val="092838"/>
                </a:solidFill>
              </a:rPr>
              <a:t> </a:t>
            </a:r>
            <a:r>
              <a:rPr lang="en" dirty="0" err="1">
                <a:solidFill>
                  <a:srgbClr val="092838"/>
                </a:solidFill>
              </a:rPr>
              <a:t>ve</a:t>
            </a:r>
            <a:r>
              <a:rPr lang="en" dirty="0">
                <a:solidFill>
                  <a:srgbClr val="092838"/>
                </a:solidFill>
              </a:rPr>
              <a:t> </a:t>
            </a:r>
            <a:r>
              <a:rPr lang="en" dirty="0" err="1">
                <a:solidFill>
                  <a:srgbClr val="092838"/>
                </a:solidFill>
              </a:rPr>
              <a:t>anlaşılabilir</a:t>
            </a:r>
            <a:r>
              <a:rPr lang="en" dirty="0">
                <a:solidFill>
                  <a:srgbClr val="092838"/>
                </a:solidFill>
              </a:rPr>
              <a:t> </a:t>
            </a:r>
            <a:r>
              <a:rPr lang="en" dirty="0" err="1">
                <a:solidFill>
                  <a:srgbClr val="092838"/>
                </a:solidFill>
              </a:rPr>
              <a:t>bir</a:t>
            </a:r>
            <a:r>
              <a:rPr lang="en" dirty="0">
                <a:solidFill>
                  <a:srgbClr val="092838"/>
                </a:solidFill>
              </a:rPr>
              <a:t> </a:t>
            </a:r>
            <a:r>
              <a:rPr lang="en" dirty="0" err="1">
                <a:solidFill>
                  <a:srgbClr val="092838"/>
                </a:solidFill>
              </a:rPr>
              <a:t>şekilde</a:t>
            </a:r>
            <a:r>
              <a:rPr lang="en" dirty="0">
                <a:solidFill>
                  <a:srgbClr val="092838"/>
                </a:solidFill>
              </a:rPr>
              <a:t> </a:t>
            </a:r>
            <a:r>
              <a:rPr lang="en" dirty="0" err="1">
                <a:solidFill>
                  <a:srgbClr val="092838"/>
                </a:solidFill>
              </a:rPr>
              <a:t>öğrenin</a:t>
            </a:r>
            <a:r>
              <a:rPr lang="en" dirty="0">
                <a:solidFill>
                  <a:srgbClr val="092838"/>
                </a:solidFill>
              </a:rPr>
              <a:t>.</a:t>
            </a:r>
            <a:endParaRPr dirty="0">
              <a:solidFill>
                <a:srgbClr val="092838"/>
              </a:solidFill>
            </a:endParaRPr>
          </a:p>
          <a:p>
            <a:pPr marL="0" lvl="0" indent="0" algn="l" rtl="0">
              <a:lnSpc>
                <a:spcPct val="100000"/>
              </a:lnSpc>
              <a:spcBef>
                <a:spcPts val="0"/>
              </a:spcBef>
              <a:spcAft>
                <a:spcPts val="1000"/>
              </a:spcAft>
              <a:buNone/>
            </a:pPr>
            <a:endParaRPr dirty="0"/>
          </a:p>
        </p:txBody>
      </p:sp>
      <p:sp>
        <p:nvSpPr>
          <p:cNvPr id="1114" name="Google Shape;1114;p120"/>
          <p:cNvSpPr txBox="1">
            <a:spLocks noGrp="1"/>
          </p:cNvSpPr>
          <p:nvPr>
            <p:ph type="body" idx="1"/>
          </p:nvPr>
        </p:nvSpPr>
        <p:spPr>
          <a:xfrm>
            <a:off x="8203938" y="6376613"/>
            <a:ext cx="3277500" cy="17523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r>
              <a:rPr lang="en" b="1"/>
              <a:t>Yapay Zekayı Yönetmek:</a:t>
            </a:r>
            <a:endParaRPr b="1"/>
          </a:p>
          <a:p>
            <a:pPr marL="0" lvl="0" indent="0" algn="l" rtl="0">
              <a:lnSpc>
                <a:spcPct val="100000"/>
              </a:lnSpc>
              <a:spcBef>
                <a:spcPts val="0"/>
              </a:spcBef>
              <a:spcAft>
                <a:spcPts val="0"/>
              </a:spcAft>
              <a:buNone/>
            </a:pPr>
            <a:r>
              <a:rPr lang="en" b="1"/>
              <a:t>Günlük Yapay Zeka Araçları</a:t>
            </a:r>
            <a:endParaRPr b="1"/>
          </a:p>
          <a:p>
            <a:pPr marL="13833" lvl="0" indent="0" algn="l" rtl="0">
              <a:lnSpc>
                <a:spcPct val="100000"/>
              </a:lnSpc>
              <a:spcBef>
                <a:spcPts val="1000"/>
              </a:spcBef>
              <a:spcAft>
                <a:spcPts val="0"/>
              </a:spcAft>
              <a:buNone/>
            </a:pPr>
            <a:r>
              <a:rPr lang="en">
                <a:solidFill>
                  <a:srgbClr val="092838"/>
                </a:solidFill>
              </a:rPr>
              <a:t>Yapay zekayı günlük yaşamınızda, işinizde, yaratıcılık için veya bir şeyler öğrenirken nasıl kullanabileceğinizi keşfedin.</a:t>
            </a:r>
            <a:endParaRPr>
              <a:solidFill>
                <a:srgbClr val="092838"/>
              </a:solidFill>
            </a:endParaRPr>
          </a:p>
          <a:p>
            <a:pPr marL="0" lvl="0" indent="0" algn="l" rtl="0">
              <a:lnSpc>
                <a:spcPct val="100000"/>
              </a:lnSpc>
              <a:spcBef>
                <a:spcPts val="0"/>
              </a:spcBef>
              <a:spcAft>
                <a:spcPts val="1000"/>
              </a:spcAft>
              <a:buNone/>
            </a:pPr>
            <a:endParaRPr/>
          </a:p>
        </p:txBody>
      </p:sp>
      <p:sp>
        <p:nvSpPr>
          <p:cNvPr id="1115" name="Google Shape;1115;p120"/>
          <p:cNvSpPr txBox="1">
            <a:spLocks noGrp="1"/>
          </p:cNvSpPr>
          <p:nvPr>
            <p:ph type="body" idx="1"/>
          </p:nvPr>
        </p:nvSpPr>
        <p:spPr>
          <a:xfrm>
            <a:off x="13030763" y="6376613"/>
            <a:ext cx="3343200" cy="17523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r>
              <a:rPr lang="en" b="1"/>
              <a:t>Yapay Zeka Güvenliği</a:t>
            </a:r>
            <a:br>
              <a:rPr lang="en">
                <a:solidFill>
                  <a:srgbClr val="092838"/>
                </a:solidFill>
              </a:rPr>
            </a:br>
            <a:r>
              <a:rPr lang="en">
                <a:solidFill>
                  <a:srgbClr val="092838"/>
                </a:solidFill>
              </a:rPr>
              <a:t>Güvende olmanın, verilerinizi korumanın ve ailenizi internette doğru yönlendirmenin yollarını öğrenin.</a:t>
            </a:r>
            <a:endParaRPr>
              <a:solidFill>
                <a:srgbClr val="092838"/>
              </a:solidFill>
            </a:endParaRPr>
          </a:p>
          <a:p>
            <a:pPr marL="0" lvl="0" indent="0" algn="l" rtl="0">
              <a:lnSpc>
                <a:spcPct val="100000"/>
              </a:lnSpc>
              <a:spcBef>
                <a:spcPts val="0"/>
              </a:spcBef>
              <a:spcAft>
                <a:spcPts val="1000"/>
              </a:spcAft>
              <a:buNone/>
            </a:pPr>
            <a:endParaRPr/>
          </a:p>
        </p:txBody>
      </p:sp>
      <p:sp>
        <p:nvSpPr>
          <p:cNvPr id="1116" name="Google Shape;1116;p120"/>
          <p:cNvSpPr txBox="1">
            <a:spLocks noGrp="1"/>
          </p:cNvSpPr>
          <p:nvPr>
            <p:ph type="title"/>
          </p:nvPr>
        </p:nvSpPr>
        <p:spPr>
          <a:xfrm>
            <a:off x="8203938" y="5770578"/>
            <a:ext cx="1155000" cy="461700"/>
          </a:xfrm>
          <a:prstGeom prst="rect">
            <a:avLst/>
          </a:prstGeom>
        </p:spPr>
        <p:txBody>
          <a:bodyPr spcFirstLastPara="1" wrap="square" lIns="0" tIns="0" rIns="0" bIns="0" anchor="b" anchorCtr="0">
            <a:spAutoFit/>
          </a:bodyPr>
          <a:lstStyle/>
          <a:p>
            <a:pPr marL="0" lvl="0" indent="0" algn="l" rtl="0">
              <a:spcBef>
                <a:spcPts val="0"/>
              </a:spcBef>
              <a:spcAft>
                <a:spcPts val="0"/>
              </a:spcAft>
              <a:buNone/>
            </a:pPr>
            <a:r>
              <a:rPr lang="en" sz="3000">
                <a:solidFill>
                  <a:schemeClr val="accent6"/>
                </a:solidFill>
              </a:rPr>
              <a:t>03</a:t>
            </a:r>
            <a:endParaRPr sz="3000">
              <a:solidFill>
                <a:schemeClr val="accent6"/>
              </a:solidFill>
            </a:endParaRPr>
          </a:p>
        </p:txBody>
      </p:sp>
      <p:sp>
        <p:nvSpPr>
          <p:cNvPr id="1117" name="Google Shape;1117;p120"/>
          <p:cNvSpPr txBox="1">
            <a:spLocks noGrp="1"/>
          </p:cNvSpPr>
          <p:nvPr>
            <p:ph type="title"/>
          </p:nvPr>
        </p:nvSpPr>
        <p:spPr>
          <a:xfrm>
            <a:off x="13033113" y="5770578"/>
            <a:ext cx="1155000" cy="461700"/>
          </a:xfrm>
          <a:prstGeom prst="rect">
            <a:avLst/>
          </a:prstGeom>
        </p:spPr>
        <p:txBody>
          <a:bodyPr spcFirstLastPara="1" wrap="square" lIns="0" tIns="0" rIns="0" bIns="0" anchor="b" anchorCtr="0">
            <a:spAutoFit/>
          </a:bodyPr>
          <a:lstStyle/>
          <a:p>
            <a:pPr marL="0" lvl="0" indent="0" algn="l" rtl="0">
              <a:spcBef>
                <a:spcPts val="0"/>
              </a:spcBef>
              <a:spcAft>
                <a:spcPts val="0"/>
              </a:spcAft>
              <a:buNone/>
            </a:pPr>
            <a:r>
              <a:rPr lang="en" sz="3000">
                <a:solidFill>
                  <a:schemeClr val="accent6"/>
                </a:solidFill>
              </a:rPr>
              <a:t>04</a:t>
            </a:r>
            <a:endParaRPr sz="3000">
              <a:solidFill>
                <a:schemeClr val="accent6"/>
              </a:solidFill>
            </a:endParaRPr>
          </a:p>
        </p:txBody>
      </p:sp>
      <p:sp>
        <p:nvSpPr>
          <p:cNvPr id="1118" name="Google Shape;1118;p120"/>
          <p:cNvSpPr txBox="1">
            <a:spLocks noGrp="1"/>
          </p:cNvSpPr>
          <p:nvPr>
            <p:ph type="title"/>
          </p:nvPr>
        </p:nvSpPr>
        <p:spPr>
          <a:xfrm>
            <a:off x="8203938" y="2304609"/>
            <a:ext cx="1155000" cy="461700"/>
          </a:xfrm>
          <a:prstGeom prst="rect">
            <a:avLst/>
          </a:prstGeom>
        </p:spPr>
        <p:txBody>
          <a:bodyPr spcFirstLastPara="1" wrap="square" lIns="0" tIns="0" rIns="0" bIns="0" anchor="b" anchorCtr="0">
            <a:spAutoFit/>
          </a:bodyPr>
          <a:lstStyle/>
          <a:p>
            <a:pPr marL="0" lvl="0" indent="0" algn="l" rtl="0">
              <a:spcBef>
                <a:spcPts val="0"/>
              </a:spcBef>
              <a:spcAft>
                <a:spcPts val="0"/>
              </a:spcAft>
              <a:buNone/>
            </a:pPr>
            <a:r>
              <a:rPr lang="en" sz="3000">
                <a:solidFill>
                  <a:schemeClr val="accent6"/>
                </a:solidFill>
              </a:rPr>
              <a:t>01</a:t>
            </a:r>
            <a:endParaRPr sz="3000">
              <a:solidFill>
                <a:schemeClr val="accent6"/>
              </a:solidFill>
            </a:endParaRPr>
          </a:p>
        </p:txBody>
      </p:sp>
      <p:sp>
        <p:nvSpPr>
          <p:cNvPr id="1119" name="Google Shape;1119;p120"/>
          <p:cNvSpPr txBox="1">
            <a:spLocks noGrp="1"/>
          </p:cNvSpPr>
          <p:nvPr>
            <p:ph type="title"/>
          </p:nvPr>
        </p:nvSpPr>
        <p:spPr>
          <a:xfrm>
            <a:off x="13033113" y="2304609"/>
            <a:ext cx="1155000" cy="461700"/>
          </a:xfrm>
          <a:prstGeom prst="rect">
            <a:avLst/>
          </a:prstGeom>
        </p:spPr>
        <p:txBody>
          <a:bodyPr spcFirstLastPara="1" wrap="square" lIns="0" tIns="0" rIns="0" bIns="0" anchor="b" anchorCtr="0">
            <a:spAutoFit/>
          </a:bodyPr>
          <a:lstStyle/>
          <a:p>
            <a:pPr marL="0" lvl="0" indent="0" algn="l" rtl="0">
              <a:spcBef>
                <a:spcPts val="0"/>
              </a:spcBef>
              <a:spcAft>
                <a:spcPts val="0"/>
              </a:spcAft>
              <a:buNone/>
            </a:pPr>
            <a:r>
              <a:rPr lang="en" sz="3000">
                <a:solidFill>
                  <a:schemeClr val="accent6"/>
                </a:solidFill>
              </a:rPr>
              <a:t>02</a:t>
            </a:r>
            <a:endParaRPr sz="3000">
              <a:solidFill>
                <a:schemeClr val="accent6"/>
              </a:solidFill>
            </a:endParaRPr>
          </a:p>
        </p:txBody>
      </p:sp>
      <p:sp>
        <p:nvSpPr>
          <p:cNvPr id="1120" name="Google Shape;1120;p120"/>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accent4"/>
                </a:solidFill>
                <a:latin typeface="Montserrat SemiBold"/>
                <a:ea typeface="Montserrat SemiBold"/>
                <a:cs typeface="Montserrat SemiBold"/>
                <a:sym typeface="Montserrat SemiBold"/>
              </a:rPr>
              <a:t>12</a:t>
            </a:fld>
            <a:endParaRPr sz="900" b="1" i="0" u="none" strike="noStrike" cap="none">
              <a:solidFill>
                <a:schemeClr val="accent4"/>
              </a:solidFill>
              <a:latin typeface="Montserrat SemiBold"/>
              <a:ea typeface="Montserrat SemiBold"/>
              <a:cs typeface="Montserrat SemiBold"/>
              <a:sym typeface="Montserrat SemiBold"/>
            </a:endParaRPr>
          </a:p>
        </p:txBody>
      </p:sp>
      <p:sp>
        <p:nvSpPr>
          <p:cNvPr id="1121" name="Google Shape;1121;p120"/>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Günlük yaşamınızda yapay zekayı (AI) anlamak</a:t>
            </a:r>
            <a:endParaRPr/>
          </a:p>
        </p:txBody>
      </p:sp>
      <p:sp>
        <p:nvSpPr>
          <p:cNvPr id="4" name="Google Shape;1013;p115">
            <a:extLst>
              <a:ext uri="{FF2B5EF4-FFF2-40B4-BE49-F238E27FC236}">
                <a16:creationId xmlns:a16="http://schemas.microsoft.com/office/drawing/2014/main" id="{F6447353-21D7-389C-885D-752443C708ED}"/>
              </a:ext>
            </a:extLst>
          </p:cNvPr>
          <p:cNvSpPr txBox="1">
            <a:spLocks noGrp="1"/>
          </p:cNvSpPr>
          <p:nvPr>
            <p:ph type="subTitle" idx="2"/>
          </p:nvPr>
        </p:nvSpPr>
        <p:spPr>
          <a:xfrm>
            <a:off x="429768" y="429768"/>
            <a:ext cx="4928700" cy="34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000" dirty="0"/>
              <a:t>YAPAY ZEKAYLA (AI) ETKİLEŞİM</a:t>
            </a:r>
            <a:endParaRPr sz="10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25"/>
        <p:cNvGrpSpPr/>
        <p:nvPr/>
      </p:nvGrpSpPr>
      <p:grpSpPr>
        <a:xfrm>
          <a:off x="0" y="0"/>
          <a:ext cx="0" cy="0"/>
          <a:chOff x="0" y="0"/>
          <a:chExt cx="0" cy="0"/>
        </a:xfrm>
      </p:grpSpPr>
      <p:sp>
        <p:nvSpPr>
          <p:cNvPr id="1126" name="Google Shape;1126;p121"/>
          <p:cNvSpPr txBox="1">
            <a:spLocks noGrp="1"/>
          </p:cNvSpPr>
          <p:nvPr>
            <p:ph type="ctrTitle"/>
          </p:nvPr>
        </p:nvSpPr>
        <p:spPr>
          <a:xfrm>
            <a:off x="1527050" y="4207800"/>
            <a:ext cx="5751000" cy="17238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a:t>Yapay Zekayla (AI) Üretmek</a:t>
            </a:r>
            <a:endParaRPr/>
          </a:p>
        </p:txBody>
      </p:sp>
      <p:sp>
        <p:nvSpPr>
          <p:cNvPr id="1127" name="Google Shape;1127;p121"/>
          <p:cNvSpPr txBox="1">
            <a:spLocks noGrp="1"/>
          </p:cNvSpPr>
          <p:nvPr>
            <p:ph type="subTitle" idx="4294967295"/>
          </p:nvPr>
        </p:nvSpPr>
        <p:spPr>
          <a:xfrm>
            <a:off x="1551397" y="6015050"/>
            <a:ext cx="6688200" cy="34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b="0"/>
              <a:t>Kendinizi koruyun</a:t>
            </a:r>
            <a:endParaRPr b="0"/>
          </a:p>
        </p:txBody>
      </p:sp>
      <p:pic>
        <p:nvPicPr>
          <p:cNvPr id="1128" name="Google Shape;1128;p121" title="2149273713.jpg"/>
          <p:cNvPicPr preferRelativeResize="0"/>
          <p:nvPr/>
        </p:nvPicPr>
        <p:blipFill rotWithShape="1">
          <a:blip r:embed="rId3">
            <a:alphaModFix/>
          </a:blip>
          <a:srcRect l="1343" r="1343"/>
          <a:stretch/>
        </p:blipFill>
        <p:spPr>
          <a:xfrm>
            <a:off x="7448250" y="1838550"/>
            <a:ext cx="9657600" cy="6624300"/>
          </a:xfrm>
          <a:prstGeom prst="roundRect">
            <a:avLst>
              <a:gd name="adj" fmla="val 8257"/>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1133" name="Google Shape;1133;p122"/>
          <p:cNvSpPr txBox="1">
            <a:spLocks noGrp="1"/>
          </p:cNvSpPr>
          <p:nvPr>
            <p:ph type="ctrTitle"/>
          </p:nvPr>
        </p:nvSpPr>
        <p:spPr>
          <a:xfrm>
            <a:off x="1527048" y="4207788"/>
            <a:ext cx="11964900" cy="17190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err="1"/>
              <a:t>Günlük</a:t>
            </a:r>
            <a:r>
              <a:rPr lang="en" dirty="0"/>
              <a:t> </a:t>
            </a:r>
            <a:r>
              <a:rPr lang="en" dirty="0" err="1"/>
              <a:t>yaşamınızda</a:t>
            </a:r>
            <a:r>
              <a:rPr lang="en" dirty="0"/>
              <a:t> </a:t>
            </a:r>
            <a:r>
              <a:rPr lang="en" dirty="0" err="1"/>
              <a:t>yapay</a:t>
            </a:r>
            <a:r>
              <a:rPr lang="en" dirty="0"/>
              <a:t> </a:t>
            </a:r>
            <a:r>
              <a:rPr lang="en" dirty="0" err="1"/>
              <a:t>zekayı</a:t>
            </a:r>
            <a:r>
              <a:rPr lang="en" dirty="0"/>
              <a:t> (AI) </a:t>
            </a:r>
            <a:r>
              <a:rPr lang="en" dirty="0" err="1"/>
              <a:t>tespit</a:t>
            </a:r>
            <a:r>
              <a:rPr lang="en" dirty="0"/>
              <a:t> </a:t>
            </a:r>
            <a:r>
              <a:rPr lang="en" dirty="0" err="1"/>
              <a:t>edebilmek</a:t>
            </a:r>
            <a:r>
              <a:rPr lang="en" dirty="0"/>
              <a:t> </a:t>
            </a:r>
            <a:r>
              <a:rPr lang="en" dirty="0" err="1"/>
              <a:t>neden</a:t>
            </a:r>
            <a:r>
              <a:rPr lang="en" dirty="0"/>
              <a:t> </a:t>
            </a:r>
            <a:r>
              <a:rPr lang="en" dirty="0" err="1"/>
              <a:t>önemli</a:t>
            </a:r>
            <a:r>
              <a:rPr lang="en" dirty="0"/>
              <a:t>?</a:t>
            </a: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37"/>
        <p:cNvGrpSpPr/>
        <p:nvPr/>
      </p:nvGrpSpPr>
      <p:grpSpPr>
        <a:xfrm>
          <a:off x="0" y="0"/>
          <a:ext cx="0" cy="0"/>
          <a:chOff x="0" y="0"/>
          <a:chExt cx="0" cy="0"/>
        </a:xfrm>
      </p:grpSpPr>
      <p:sp>
        <p:nvSpPr>
          <p:cNvPr id="1138" name="Google Shape;1138;p123"/>
          <p:cNvSpPr/>
          <p:nvPr/>
        </p:nvSpPr>
        <p:spPr>
          <a:xfrm>
            <a:off x="9696450" y="1473275"/>
            <a:ext cx="7796100" cy="8013600"/>
          </a:xfrm>
          <a:prstGeom prst="roundRect">
            <a:avLst>
              <a:gd name="adj" fmla="val 4862"/>
            </a:avLst>
          </a:prstGeom>
          <a:solidFill>
            <a:schemeClr val="accent4"/>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139" name="Google Shape;1139;p123"/>
          <p:cNvSpPr txBox="1">
            <a:spLocks noGrp="1"/>
          </p:cNvSpPr>
          <p:nvPr>
            <p:ph type="title"/>
          </p:nvPr>
        </p:nvSpPr>
        <p:spPr>
          <a:xfrm>
            <a:off x="777250" y="2532900"/>
            <a:ext cx="7066500" cy="2569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600"/>
              <a:t>Yapay zekayla üretilen içerikler artık çok gerçekçi olabiliyor, işte bu yüzden risk büyük.</a:t>
            </a:r>
            <a:endParaRPr sz="3600"/>
          </a:p>
        </p:txBody>
      </p:sp>
      <p:sp>
        <p:nvSpPr>
          <p:cNvPr id="1140" name="Google Shape;1140;p123"/>
          <p:cNvSpPr txBox="1">
            <a:spLocks noGrp="1"/>
          </p:cNvSpPr>
          <p:nvPr>
            <p:ph type="subTitle" idx="2"/>
          </p:nvPr>
        </p:nvSpPr>
        <p:spPr>
          <a:xfrm>
            <a:off x="429768" y="429768"/>
            <a:ext cx="4928700" cy="34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000"/>
              <a:t>YAPAY ZEKAYLA (AI) ÜRETMEK</a:t>
            </a:r>
            <a:endParaRPr sz="1000"/>
          </a:p>
        </p:txBody>
      </p:sp>
      <p:sp>
        <p:nvSpPr>
          <p:cNvPr id="1141" name="Google Shape;1141;p123"/>
          <p:cNvSpPr txBox="1"/>
          <p:nvPr/>
        </p:nvSpPr>
        <p:spPr>
          <a:xfrm>
            <a:off x="10184775" y="4866025"/>
            <a:ext cx="3406200" cy="229500"/>
          </a:xfrm>
          <a:prstGeom prst="rect">
            <a:avLst/>
          </a:prstGeom>
          <a:noFill/>
          <a:ln>
            <a:noFill/>
          </a:ln>
        </p:spPr>
        <p:txBody>
          <a:bodyPr spcFirstLastPara="1" wrap="square" lIns="0" tIns="13850" rIns="0" bIns="0" anchor="t" anchorCtr="0">
            <a:spAutoFit/>
          </a:bodyPr>
          <a:lstStyle/>
          <a:p>
            <a:pPr marL="13833" lvl="0" indent="0" algn="l" rtl="0">
              <a:spcBef>
                <a:spcPts val="38"/>
              </a:spcBef>
              <a:spcAft>
                <a:spcPts val="0"/>
              </a:spcAft>
              <a:buNone/>
            </a:pPr>
            <a:r>
              <a:rPr lang="en">
                <a:solidFill>
                  <a:srgbClr val="092838"/>
                </a:solidFill>
                <a:latin typeface="Optimistic Text"/>
                <a:ea typeface="Optimistic Text"/>
                <a:cs typeface="Optimistic Text"/>
                <a:sym typeface="Optimistic Text"/>
              </a:rPr>
              <a:t>Yerel siyasetle ilgili yalan haberler</a:t>
            </a:r>
            <a:endParaRPr>
              <a:solidFill>
                <a:srgbClr val="092838"/>
              </a:solidFill>
              <a:latin typeface="Optimistic Text"/>
              <a:ea typeface="Optimistic Text"/>
              <a:cs typeface="Optimistic Text"/>
              <a:sym typeface="Optimistic Text"/>
            </a:endParaRPr>
          </a:p>
        </p:txBody>
      </p:sp>
      <p:sp>
        <p:nvSpPr>
          <p:cNvPr id="1142" name="Google Shape;1142;p123"/>
          <p:cNvSpPr txBox="1"/>
          <p:nvPr/>
        </p:nvSpPr>
        <p:spPr>
          <a:xfrm>
            <a:off x="13785450" y="4883025"/>
            <a:ext cx="3405900" cy="444900"/>
          </a:xfrm>
          <a:prstGeom prst="rect">
            <a:avLst/>
          </a:prstGeom>
          <a:noFill/>
          <a:ln>
            <a:noFill/>
          </a:ln>
        </p:spPr>
        <p:txBody>
          <a:bodyPr spcFirstLastPara="1" wrap="square" lIns="0" tIns="13850" rIns="0" bIns="0" anchor="t" anchorCtr="0">
            <a:spAutoFit/>
          </a:bodyPr>
          <a:lstStyle/>
          <a:p>
            <a:pPr marL="13833" lvl="0" indent="0" algn="l" rtl="0">
              <a:spcBef>
                <a:spcPts val="38"/>
              </a:spcBef>
              <a:spcAft>
                <a:spcPts val="0"/>
              </a:spcAft>
              <a:buClr>
                <a:srgbClr val="000000"/>
              </a:buClr>
              <a:buFont typeface="Arial"/>
              <a:buNone/>
            </a:pPr>
            <a:r>
              <a:rPr lang="en">
                <a:solidFill>
                  <a:srgbClr val="092838"/>
                </a:solidFill>
                <a:latin typeface="Optimistic Text"/>
                <a:ea typeface="Optimistic Text"/>
                <a:cs typeface="Optimistic Text"/>
                <a:sym typeface="Optimistic Text"/>
              </a:rPr>
              <a:t>“Bankanızdan” gelmiş gibi görünen sahte mesajlar</a:t>
            </a:r>
            <a:endParaRPr>
              <a:solidFill>
                <a:srgbClr val="092838"/>
              </a:solidFill>
              <a:latin typeface="Optimistic Text"/>
              <a:ea typeface="Optimistic Text"/>
              <a:cs typeface="Optimistic Text"/>
              <a:sym typeface="Optimistic Text"/>
            </a:endParaRPr>
          </a:p>
        </p:txBody>
      </p:sp>
      <p:pic>
        <p:nvPicPr>
          <p:cNvPr id="1143" name="Google Shape;1143;p123" title="Fake News.png"/>
          <p:cNvPicPr preferRelativeResize="0"/>
          <p:nvPr/>
        </p:nvPicPr>
        <p:blipFill rotWithShape="1">
          <a:blip r:embed="rId3">
            <a:alphaModFix/>
          </a:blip>
          <a:srcRect l="10839" r="10847"/>
          <a:stretch/>
        </p:blipFill>
        <p:spPr>
          <a:xfrm>
            <a:off x="10108575" y="1818774"/>
            <a:ext cx="3406200" cy="2899500"/>
          </a:xfrm>
          <a:prstGeom prst="roundRect">
            <a:avLst>
              <a:gd name="adj" fmla="val 7143"/>
            </a:avLst>
          </a:prstGeom>
          <a:noFill/>
          <a:ln>
            <a:noFill/>
          </a:ln>
        </p:spPr>
      </p:pic>
      <p:pic>
        <p:nvPicPr>
          <p:cNvPr id="1144" name="Google Shape;1144;p123" title="False Health Msg.jpg"/>
          <p:cNvPicPr preferRelativeResize="0"/>
          <p:nvPr/>
        </p:nvPicPr>
        <p:blipFill rotWithShape="1">
          <a:blip r:embed="rId4">
            <a:alphaModFix/>
          </a:blip>
          <a:srcRect l="10852" r="10852"/>
          <a:stretch/>
        </p:blipFill>
        <p:spPr>
          <a:xfrm>
            <a:off x="10108575" y="5667366"/>
            <a:ext cx="3406200" cy="2899500"/>
          </a:xfrm>
          <a:prstGeom prst="roundRect">
            <a:avLst>
              <a:gd name="adj" fmla="val 10074"/>
            </a:avLst>
          </a:prstGeom>
          <a:noFill/>
          <a:ln>
            <a:noFill/>
          </a:ln>
        </p:spPr>
      </p:pic>
      <p:sp>
        <p:nvSpPr>
          <p:cNvPr id="1145" name="Google Shape;1145;p123"/>
          <p:cNvSpPr txBox="1"/>
          <p:nvPr/>
        </p:nvSpPr>
        <p:spPr>
          <a:xfrm>
            <a:off x="10184676" y="8748550"/>
            <a:ext cx="3062700" cy="444900"/>
          </a:xfrm>
          <a:prstGeom prst="rect">
            <a:avLst/>
          </a:prstGeom>
          <a:noFill/>
          <a:ln>
            <a:noFill/>
          </a:ln>
        </p:spPr>
        <p:txBody>
          <a:bodyPr spcFirstLastPara="1" wrap="square" lIns="0" tIns="13850" rIns="0" bIns="0" anchor="t" anchorCtr="0">
            <a:spAutoFit/>
          </a:bodyPr>
          <a:lstStyle/>
          <a:p>
            <a:pPr marL="13833" lvl="0" indent="0" algn="l" rtl="0">
              <a:spcBef>
                <a:spcPts val="38"/>
              </a:spcBef>
              <a:spcAft>
                <a:spcPts val="0"/>
              </a:spcAft>
              <a:buNone/>
            </a:pPr>
            <a:r>
              <a:rPr lang="en">
                <a:solidFill>
                  <a:srgbClr val="092838"/>
                </a:solidFill>
                <a:latin typeface="Optimistic Text"/>
                <a:ea typeface="Optimistic Text"/>
                <a:cs typeface="Optimistic Text"/>
                <a:sym typeface="Optimistic Text"/>
              </a:rPr>
              <a:t>Aile gruplarında dolaşan yanlış tıbbi bilgiler</a:t>
            </a:r>
            <a:endParaRPr>
              <a:solidFill>
                <a:srgbClr val="092838"/>
              </a:solidFill>
              <a:latin typeface="Optimistic Text"/>
              <a:ea typeface="Optimistic Text"/>
              <a:cs typeface="Optimistic Text"/>
              <a:sym typeface="Optimistic Text"/>
            </a:endParaRPr>
          </a:p>
        </p:txBody>
      </p:sp>
      <p:sp>
        <p:nvSpPr>
          <p:cNvPr id="1146" name="Google Shape;1146;p123"/>
          <p:cNvSpPr txBox="1"/>
          <p:nvPr/>
        </p:nvSpPr>
        <p:spPr>
          <a:xfrm>
            <a:off x="13785450" y="8741975"/>
            <a:ext cx="3405900" cy="444900"/>
          </a:xfrm>
          <a:prstGeom prst="rect">
            <a:avLst/>
          </a:prstGeom>
          <a:noFill/>
          <a:ln>
            <a:noFill/>
          </a:ln>
        </p:spPr>
        <p:txBody>
          <a:bodyPr spcFirstLastPara="1" wrap="square" lIns="0" tIns="13850" rIns="0" bIns="0" anchor="t" anchorCtr="0">
            <a:spAutoFit/>
          </a:bodyPr>
          <a:lstStyle/>
          <a:p>
            <a:pPr marL="0" lvl="0" indent="0" algn="l" rtl="0">
              <a:spcBef>
                <a:spcPts val="38"/>
              </a:spcBef>
              <a:spcAft>
                <a:spcPts val="0"/>
              </a:spcAft>
              <a:buNone/>
            </a:pPr>
            <a:r>
              <a:rPr lang="en">
                <a:solidFill>
                  <a:srgbClr val="092838"/>
                </a:solidFill>
                <a:latin typeface="Optimistic Text"/>
                <a:ea typeface="Optimistic Text"/>
                <a:cs typeface="Optimistic Text"/>
                <a:sym typeface="Optimistic Text"/>
              </a:rPr>
              <a:t>Tüketicileri hedef alan sahte online reklamlar</a:t>
            </a:r>
            <a:endParaRPr>
              <a:solidFill>
                <a:srgbClr val="092838"/>
              </a:solidFill>
              <a:latin typeface="Optimistic Text"/>
              <a:ea typeface="Optimistic Text"/>
              <a:cs typeface="Optimistic Text"/>
              <a:sym typeface="Optimistic Text"/>
            </a:endParaRPr>
          </a:p>
        </p:txBody>
      </p:sp>
      <p:grpSp>
        <p:nvGrpSpPr>
          <p:cNvPr id="1147" name="Google Shape;1147;p123"/>
          <p:cNvGrpSpPr/>
          <p:nvPr/>
        </p:nvGrpSpPr>
        <p:grpSpPr>
          <a:xfrm>
            <a:off x="777246" y="5737351"/>
            <a:ext cx="178839" cy="159067"/>
            <a:chOff x="610797" y="3458434"/>
            <a:chExt cx="119226" cy="106045"/>
          </a:xfrm>
        </p:grpSpPr>
        <p:sp>
          <p:nvSpPr>
            <p:cNvPr id="1148" name="Google Shape;1148;p123"/>
            <p:cNvSpPr/>
            <p:nvPr/>
          </p:nvSpPr>
          <p:spPr>
            <a:xfrm>
              <a:off x="610797" y="3511185"/>
              <a:ext cx="118745" cy="0"/>
            </a:xfrm>
            <a:custGeom>
              <a:avLst/>
              <a:gdLst/>
              <a:ahLst/>
              <a:cxnLst/>
              <a:rect l="l" t="t" r="r" b="b"/>
              <a:pathLst>
                <a:path w="118745" h="120000" extrusionOk="0">
                  <a:moveTo>
                    <a:pt x="0" y="0"/>
                  </a:moveTo>
                  <a:lnTo>
                    <a:pt x="118643" y="0"/>
                  </a:lnTo>
                </a:path>
              </a:pathLst>
            </a:custGeom>
            <a:no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solidFill>
                  <a:srgbClr val="4B0550"/>
                </a:solidFill>
              </a:endParaRPr>
            </a:p>
          </p:txBody>
        </p:sp>
        <p:sp>
          <p:nvSpPr>
            <p:cNvPr id="1149" name="Google Shape;1149;p123"/>
            <p:cNvSpPr/>
            <p:nvPr/>
          </p:nvSpPr>
          <p:spPr>
            <a:xfrm>
              <a:off x="676683" y="3458434"/>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solidFill>
                  <a:srgbClr val="4B0550"/>
                </a:solidFill>
              </a:endParaRPr>
            </a:p>
          </p:txBody>
        </p:sp>
      </p:grpSp>
      <p:grpSp>
        <p:nvGrpSpPr>
          <p:cNvPr id="1150" name="Google Shape;1150;p123"/>
          <p:cNvGrpSpPr/>
          <p:nvPr/>
        </p:nvGrpSpPr>
        <p:grpSpPr>
          <a:xfrm>
            <a:off x="777246" y="6285154"/>
            <a:ext cx="178839" cy="159067"/>
            <a:chOff x="610797" y="3927316"/>
            <a:chExt cx="119226" cy="106045"/>
          </a:xfrm>
        </p:grpSpPr>
        <p:sp>
          <p:nvSpPr>
            <p:cNvPr id="1151" name="Google Shape;1151;p123"/>
            <p:cNvSpPr/>
            <p:nvPr/>
          </p:nvSpPr>
          <p:spPr>
            <a:xfrm>
              <a:off x="610797" y="3980068"/>
              <a:ext cx="118745" cy="0"/>
            </a:xfrm>
            <a:custGeom>
              <a:avLst/>
              <a:gdLst/>
              <a:ahLst/>
              <a:cxnLst/>
              <a:rect l="l" t="t" r="r" b="b"/>
              <a:pathLst>
                <a:path w="118745" h="120000" extrusionOk="0">
                  <a:moveTo>
                    <a:pt x="0" y="0"/>
                  </a:moveTo>
                  <a:lnTo>
                    <a:pt x="118643" y="0"/>
                  </a:lnTo>
                </a:path>
              </a:pathLst>
            </a:custGeom>
            <a:no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solidFill>
                  <a:srgbClr val="4B0550"/>
                </a:solidFill>
              </a:endParaRPr>
            </a:p>
          </p:txBody>
        </p:sp>
        <p:sp>
          <p:nvSpPr>
            <p:cNvPr id="1152" name="Google Shape;1152;p123"/>
            <p:cNvSpPr/>
            <p:nvPr/>
          </p:nvSpPr>
          <p:spPr>
            <a:xfrm>
              <a:off x="676683" y="3927316"/>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solidFill>
                  <a:srgbClr val="4B0550"/>
                </a:solidFill>
              </a:endParaRPr>
            </a:p>
          </p:txBody>
        </p:sp>
      </p:grpSp>
      <p:grpSp>
        <p:nvGrpSpPr>
          <p:cNvPr id="1153" name="Google Shape;1153;p123"/>
          <p:cNvGrpSpPr/>
          <p:nvPr/>
        </p:nvGrpSpPr>
        <p:grpSpPr>
          <a:xfrm>
            <a:off x="777246" y="6839142"/>
            <a:ext cx="178839" cy="159068"/>
            <a:chOff x="610797" y="4396198"/>
            <a:chExt cx="119226" cy="106045"/>
          </a:xfrm>
        </p:grpSpPr>
        <p:sp>
          <p:nvSpPr>
            <p:cNvPr id="1154" name="Google Shape;1154;p123"/>
            <p:cNvSpPr/>
            <p:nvPr/>
          </p:nvSpPr>
          <p:spPr>
            <a:xfrm>
              <a:off x="610797" y="4448949"/>
              <a:ext cx="118745" cy="0"/>
            </a:xfrm>
            <a:custGeom>
              <a:avLst/>
              <a:gdLst/>
              <a:ahLst/>
              <a:cxnLst/>
              <a:rect l="l" t="t" r="r" b="b"/>
              <a:pathLst>
                <a:path w="118745" h="120000" extrusionOk="0">
                  <a:moveTo>
                    <a:pt x="0" y="0"/>
                  </a:moveTo>
                  <a:lnTo>
                    <a:pt x="118643" y="0"/>
                  </a:lnTo>
                </a:path>
              </a:pathLst>
            </a:custGeom>
            <a:no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solidFill>
                  <a:srgbClr val="4B0550"/>
                </a:solidFill>
              </a:endParaRPr>
            </a:p>
          </p:txBody>
        </p:sp>
        <p:sp>
          <p:nvSpPr>
            <p:cNvPr id="1155" name="Google Shape;1155;p123"/>
            <p:cNvSpPr/>
            <p:nvPr/>
          </p:nvSpPr>
          <p:spPr>
            <a:xfrm>
              <a:off x="676683" y="4396198"/>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solidFill>
                  <a:srgbClr val="4B0550"/>
                </a:solidFill>
              </a:endParaRPr>
            </a:p>
          </p:txBody>
        </p:sp>
      </p:grpSp>
      <p:sp>
        <p:nvSpPr>
          <p:cNvPr id="1156" name="Google Shape;1156;p123"/>
          <p:cNvSpPr txBox="1"/>
          <p:nvPr/>
        </p:nvSpPr>
        <p:spPr>
          <a:xfrm>
            <a:off x="1203875" y="5674750"/>
            <a:ext cx="6375000" cy="1662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 sz="1800">
                <a:solidFill>
                  <a:schemeClr val="dk1"/>
                </a:solidFill>
                <a:latin typeface="Optimistic Text"/>
                <a:ea typeface="Optimistic Text"/>
                <a:cs typeface="Optimistic Text"/>
                <a:sym typeface="Optimistic Text"/>
              </a:rPr>
              <a:t>Kafa karışıklığını yayabilir</a:t>
            </a:r>
            <a:endParaRPr sz="1800">
              <a:solidFill>
                <a:schemeClr val="dk1"/>
              </a:solidFill>
              <a:latin typeface="Optimistic Text"/>
              <a:ea typeface="Optimistic Text"/>
              <a:cs typeface="Optimistic Text"/>
              <a:sym typeface="Optimistic Text"/>
            </a:endParaRPr>
          </a:p>
          <a:p>
            <a:pPr marL="0" marR="0" lvl="0" indent="0" algn="l" rtl="0">
              <a:lnSpc>
                <a:spcPct val="100000"/>
              </a:lnSpc>
              <a:spcBef>
                <a:spcPts val="0"/>
              </a:spcBef>
              <a:spcAft>
                <a:spcPts val="0"/>
              </a:spcAft>
              <a:buNone/>
            </a:pPr>
            <a:endParaRPr sz="1800">
              <a:solidFill>
                <a:schemeClr val="dk1"/>
              </a:solidFill>
              <a:latin typeface="Optimistic Text"/>
              <a:ea typeface="Optimistic Text"/>
              <a:cs typeface="Optimistic Text"/>
              <a:sym typeface="Optimistic Text"/>
            </a:endParaRPr>
          </a:p>
          <a:p>
            <a:pPr marL="0" marR="0" lvl="0" indent="0" algn="l" rtl="0">
              <a:lnSpc>
                <a:spcPct val="100000"/>
              </a:lnSpc>
              <a:spcBef>
                <a:spcPts val="0"/>
              </a:spcBef>
              <a:spcAft>
                <a:spcPts val="0"/>
              </a:spcAft>
              <a:buNone/>
            </a:pPr>
            <a:r>
              <a:rPr lang="en" sz="1800">
                <a:solidFill>
                  <a:schemeClr val="dk1"/>
                </a:solidFill>
                <a:latin typeface="Optimistic Text"/>
                <a:ea typeface="Optimistic Text"/>
                <a:cs typeface="Optimistic Text"/>
                <a:sym typeface="Optimistic Text"/>
              </a:rPr>
              <a:t>Sizi veya ailenizi yanıltabilir</a:t>
            </a:r>
            <a:endParaRPr sz="1800">
              <a:solidFill>
                <a:schemeClr val="dk1"/>
              </a:solidFill>
              <a:latin typeface="Optimistic Text"/>
              <a:ea typeface="Optimistic Text"/>
              <a:cs typeface="Optimistic Text"/>
              <a:sym typeface="Optimistic Text"/>
            </a:endParaRPr>
          </a:p>
          <a:p>
            <a:pPr marL="0" marR="0" lvl="0" indent="0" algn="l" rtl="0">
              <a:lnSpc>
                <a:spcPct val="100000"/>
              </a:lnSpc>
              <a:spcBef>
                <a:spcPts val="0"/>
              </a:spcBef>
              <a:spcAft>
                <a:spcPts val="0"/>
              </a:spcAft>
              <a:buNone/>
            </a:pPr>
            <a:endParaRPr sz="1800">
              <a:solidFill>
                <a:schemeClr val="dk1"/>
              </a:solidFill>
              <a:latin typeface="Optimistic Text"/>
              <a:ea typeface="Optimistic Text"/>
              <a:cs typeface="Optimistic Text"/>
              <a:sym typeface="Optimistic Text"/>
            </a:endParaRPr>
          </a:p>
          <a:p>
            <a:pPr marL="0" marR="0" lvl="0" indent="0" algn="l" rtl="0">
              <a:lnSpc>
                <a:spcPct val="100000"/>
              </a:lnSpc>
              <a:spcBef>
                <a:spcPts val="0"/>
              </a:spcBef>
              <a:spcAft>
                <a:spcPts val="0"/>
              </a:spcAft>
              <a:buNone/>
            </a:pPr>
            <a:r>
              <a:rPr lang="en" sz="1800">
                <a:solidFill>
                  <a:schemeClr val="dk1"/>
                </a:solidFill>
                <a:latin typeface="Optimistic Text"/>
                <a:ea typeface="Optimistic Text"/>
                <a:cs typeface="Optimistic Text"/>
                <a:sym typeface="Optimistic Text"/>
              </a:rPr>
              <a:t>Finansal durumunuzu veya güvenliğinizi etkileyebilir</a:t>
            </a:r>
            <a:endParaRPr sz="1800">
              <a:solidFill>
                <a:schemeClr val="dk1"/>
              </a:solidFill>
              <a:latin typeface="Optimistic Text"/>
              <a:ea typeface="Optimistic Text"/>
              <a:cs typeface="Optimistic Text"/>
              <a:sym typeface="Optimistic Text"/>
            </a:endParaRPr>
          </a:p>
          <a:p>
            <a:pPr marL="0" marR="0" lvl="0" indent="0" algn="l" rtl="0">
              <a:lnSpc>
                <a:spcPct val="100000"/>
              </a:lnSpc>
              <a:spcBef>
                <a:spcPts val="0"/>
              </a:spcBef>
              <a:spcAft>
                <a:spcPts val="0"/>
              </a:spcAft>
              <a:buNone/>
            </a:pPr>
            <a:endParaRPr sz="1800">
              <a:solidFill>
                <a:schemeClr val="dk1"/>
              </a:solidFill>
              <a:latin typeface="Optimistic Text"/>
              <a:ea typeface="Optimistic Text"/>
              <a:cs typeface="Optimistic Text"/>
              <a:sym typeface="Optimistic Text"/>
            </a:endParaRPr>
          </a:p>
        </p:txBody>
      </p:sp>
      <p:sp>
        <p:nvSpPr>
          <p:cNvPr id="1157" name="Google Shape;1157;p123"/>
          <p:cNvSpPr txBox="1"/>
          <p:nvPr/>
        </p:nvSpPr>
        <p:spPr>
          <a:xfrm>
            <a:off x="790575" y="7767650"/>
            <a:ext cx="6788400" cy="277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 sz="1800" dirty="0" err="1">
                <a:solidFill>
                  <a:schemeClr val="dk1"/>
                </a:solidFill>
                <a:latin typeface="Optimistic Text"/>
                <a:ea typeface="Optimistic Text"/>
                <a:cs typeface="Optimistic Text"/>
                <a:sym typeface="Optimistic Text"/>
              </a:rPr>
              <a:t>Bunların</a:t>
            </a:r>
            <a:r>
              <a:rPr lang="en" sz="1800" dirty="0">
                <a:solidFill>
                  <a:schemeClr val="dk1"/>
                </a:solidFill>
                <a:latin typeface="Optimistic Text"/>
                <a:ea typeface="Optimistic Text"/>
                <a:cs typeface="Optimistic Text"/>
                <a:sym typeface="Optimistic Text"/>
              </a:rPr>
              <a:t> </a:t>
            </a:r>
            <a:r>
              <a:rPr lang="en" sz="1800" dirty="0" err="1">
                <a:solidFill>
                  <a:schemeClr val="dk1"/>
                </a:solidFill>
                <a:latin typeface="Optimistic Text"/>
                <a:ea typeface="Optimistic Text"/>
                <a:cs typeface="Optimistic Text"/>
                <a:sym typeface="Optimistic Text"/>
              </a:rPr>
              <a:t>nasıl</a:t>
            </a:r>
            <a:r>
              <a:rPr lang="en" sz="1800" dirty="0">
                <a:solidFill>
                  <a:schemeClr val="dk1"/>
                </a:solidFill>
                <a:latin typeface="Optimistic Text"/>
                <a:ea typeface="Optimistic Text"/>
                <a:cs typeface="Optimistic Text"/>
                <a:sym typeface="Optimistic Text"/>
              </a:rPr>
              <a:t> </a:t>
            </a:r>
            <a:r>
              <a:rPr lang="en" sz="1800" dirty="0" err="1">
                <a:solidFill>
                  <a:schemeClr val="dk1"/>
                </a:solidFill>
                <a:latin typeface="Optimistic Text"/>
                <a:ea typeface="Optimistic Text"/>
                <a:cs typeface="Optimistic Text"/>
                <a:sym typeface="Optimistic Text"/>
              </a:rPr>
              <a:t>tespit</a:t>
            </a:r>
            <a:r>
              <a:rPr lang="en" sz="1800" dirty="0">
                <a:solidFill>
                  <a:schemeClr val="dk1"/>
                </a:solidFill>
                <a:latin typeface="Optimistic Text"/>
                <a:ea typeface="Optimistic Text"/>
                <a:cs typeface="Optimistic Text"/>
                <a:sym typeface="Optimistic Text"/>
              </a:rPr>
              <a:t> </a:t>
            </a:r>
            <a:r>
              <a:rPr lang="en" sz="1800" dirty="0" err="1">
                <a:solidFill>
                  <a:schemeClr val="dk1"/>
                </a:solidFill>
                <a:latin typeface="Optimistic Text"/>
                <a:ea typeface="Optimistic Text"/>
                <a:cs typeface="Optimistic Text"/>
                <a:sym typeface="Optimistic Text"/>
              </a:rPr>
              <a:t>edilebileceğini</a:t>
            </a:r>
            <a:r>
              <a:rPr lang="en" sz="1800" dirty="0">
                <a:solidFill>
                  <a:schemeClr val="dk1"/>
                </a:solidFill>
                <a:latin typeface="Optimistic Text"/>
                <a:ea typeface="Optimistic Text"/>
                <a:cs typeface="Optimistic Text"/>
                <a:sym typeface="Optimistic Text"/>
              </a:rPr>
              <a:t> </a:t>
            </a:r>
            <a:r>
              <a:rPr lang="en" sz="1800" dirty="0" err="1">
                <a:solidFill>
                  <a:schemeClr val="dk1"/>
                </a:solidFill>
                <a:latin typeface="Optimistic Text"/>
                <a:ea typeface="Optimistic Text"/>
                <a:cs typeface="Optimistic Text"/>
                <a:sym typeface="Optimistic Text"/>
              </a:rPr>
              <a:t>keşfedelim</a:t>
            </a:r>
            <a:r>
              <a:rPr lang="en" sz="1800" dirty="0">
                <a:solidFill>
                  <a:schemeClr val="dk1"/>
                </a:solidFill>
                <a:latin typeface="Optimistic Text"/>
                <a:ea typeface="Optimistic Text"/>
                <a:cs typeface="Optimistic Text"/>
                <a:sym typeface="Optimistic Text"/>
              </a:rPr>
              <a:t>.</a:t>
            </a:r>
            <a:endParaRPr sz="1800" dirty="0">
              <a:solidFill>
                <a:schemeClr val="dk1"/>
              </a:solidFill>
              <a:latin typeface="Optimistic Text"/>
              <a:ea typeface="Optimistic Text"/>
              <a:cs typeface="Optimistic Text"/>
              <a:sym typeface="Optimistic Text"/>
            </a:endParaRPr>
          </a:p>
        </p:txBody>
      </p:sp>
      <p:pic>
        <p:nvPicPr>
          <p:cNvPr id="1158" name="Google Shape;1158;p123" title="Scam Message.jpg"/>
          <p:cNvPicPr preferRelativeResize="0"/>
          <p:nvPr/>
        </p:nvPicPr>
        <p:blipFill rotWithShape="1">
          <a:blip r:embed="rId5">
            <a:alphaModFix/>
          </a:blip>
          <a:srcRect l="9116" r="12570"/>
          <a:stretch/>
        </p:blipFill>
        <p:spPr>
          <a:xfrm>
            <a:off x="13709400" y="1818925"/>
            <a:ext cx="3405900" cy="2899200"/>
          </a:xfrm>
          <a:prstGeom prst="roundRect">
            <a:avLst>
              <a:gd name="adj" fmla="val 9748"/>
            </a:avLst>
          </a:prstGeom>
          <a:noFill/>
          <a:ln>
            <a:noFill/>
          </a:ln>
        </p:spPr>
      </p:pic>
      <p:pic>
        <p:nvPicPr>
          <p:cNvPr id="1159" name="Google Shape;1159;p123" title="Fake Ads.jpg"/>
          <p:cNvPicPr preferRelativeResize="0"/>
          <p:nvPr/>
        </p:nvPicPr>
        <p:blipFill rotWithShape="1">
          <a:blip r:embed="rId6">
            <a:alphaModFix/>
          </a:blip>
          <a:srcRect l="3008" r="3008"/>
          <a:stretch/>
        </p:blipFill>
        <p:spPr>
          <a:xfrm>
            <a:off x="13709250" y="5667375"/>
            <a:ext cx="3406200" cy="2899500"/>
          </a:xfrm>
          <a:prstGeom prst="roundRect">
            <a:avLst>
              <a:gd name="adj" fmla="val 8450"/>
            </a:avLst>
          </a:prstGeom>
          <a:noFill/>
          <a:ln>
            <a:noFill/>
          </a:ln>
        </p:spPr>
      </p:pic>
      <p:sp>
        <p:nvSpPr>
          <p:cNvPr id="1160" name="Google Shape;1160;p123"/>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Günlük yaşamınızda yapay zekayı (AI) anlamak</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sp>
        <p:nvSpPr>
          <p:cNvPr id="1165" name="Google Shape;1165;p124"/>
          <p:cNvSpPr txBox="1">
            <a:spLocks noGrp="1"/>
          </p:cNvSpPr>
          <p:nvPr>
            <p:ph type="ctrTitle"/>
          </p:nvPr>
        </p:nvSpPr>
        <p:spPr>
          <a:xfrm>
            <a:off x="1527048" y="4207788"/>
            <a:ext cx="11964900" cy="17190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err="1"/>
              <a:t>Fotoğraf</a:t>
            </a:r>
            <a:r>
              <a:rPr lang="en" dirty="0"/>
              <a:t> </a:t>
            </a:r>
            <a:r>
              <a:rPr lang="en" dirty="0" err="1"/>
              <a:t>Görevi</a:t>
            </a:r>
            <a:r>
              <a:rPr lang="en" dirty="0"/>
              <a:t>: </a:t>
            </a:r>
            <a:r>
              <a:rPr lang="en" dirty="0" err="1"/>
              <a:t>Gerçek</a:t>
            </a:r>
            <a:r>
              <a:rPr lang="en" dirty="0"/>
              <a:t> mi </a:t>
            </a:r>
            <a:r>
              <a:rPr lang="en" dirty="0" err="1"/>
              <a:t>yapay</a:t>
            </a:r>
            <a:r>
              <a:rPr lang="en" dirty="0"/>
              <a:t> </a:t>
            </a:r>
            <a:r>
              <a:rPr lang="en" dirty="0" err="1"/>
              <a:t>zeka</a:t>
            </a:r>
            <a:r>
              <a:rPr lang="en" dirty="0"/>
              <a:t> </a:t>
            </a:r>
            <a:r>
              <a:rPr lang="en" dirty="0" err="1"/>
              <a:t>mı</a:t>
            </a:r>
            <a:r>
              <a:rPr lang="en" dirty="0"/>
              <a:t>?</a:t>
            </a:r>
            <a:endParaRPr dirty="0"/>
          </a:p>
        </p:txBody>
      </p:sp>
      <p:sp>
        <p:nvSpPr>
          <p:cNvPr id="1166" name="Google Shape;1166;p124"/>
          <p:cNvSpPr txBox="1">
            <a:spLocks noGrp="1"/>
          </p:cNvSpPr>
          <p:nvPr>
            <p:ph type="subTitle" idx="4294967295"/>
          </p:nvPr>
        </p:nvSpPr>
        <p:spPr>
          <a:xfrm>
            <a:off x="1527040" y="2867037"/>
            <a:ext cx="11964900" cy="34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b="0" dirty="0">
                <a:solidFill>
                  <a:schemeClr val="accent4"/>
                </a:solidFill>
              </a:rPr>
              <a:t>AKTİVİTE</a:t>
            </a:r>
            <a:endParaRPr b="0" dirty="0">
              <a:solidFill>
                <a:schemeClr val="accent4"/>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sp>
        <p:nvSpPr>
          <p:cNvPr id="1171" name="Google Shape;1171;p125"/>
          <p:cNvSpPr txBox="1">
            <a:spLocks noGrp="1"/>
          </p:cNvSpPr>
          <p:nvPr>
            <p:ph type="title"/>
          </p:nvPr>
        </p:nvSpPr>
        <p:spPr>
          <a:xfrm>
            <a:off x="777240" y="2750213"/>
            <a:ext cx="4928700" cy="2569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600"/>
              <a:t>Şu iki görsele bakın</a:t>
            </a:r>
            <a:endParaRPr sz="3600"/>
          </a:p>
        </p:txBody>
      </p:sp>
      <p:grpSp>
        <p:nvGrpSpPr>
          <p:cNvPr id="1172" name="Google Shape;1172;p125"/>
          <p:cNvGrpSpPr/>
          <p:nvPr/>
        </p:nvGrpSpPr>
        <p:grpSpPr>
          <a:xfrm>
            <a:off x="777246" y="5807801"/>
            <a:ext cx="178839" cy="159067"/>
            <a:chOff x="610797" y="3458434"/>
            <a:chExt cx="119226" cy="106045"/>
          </a:xfrm>
        </p:grpSpPr>
        <p:sp>
          <p:nvSpPr>
            <p:cNvPr id="1173" name="Google Shape;1173;p125"/>
            <p:cNvSpPr/>
            <p:nvPr/>
          </p:nvSpPr>
          <p:spPr>
            <a:xfrm>
              <a:off x="610797" y="3511185"/>
              <a:ext cx="118745" cy="0"/>
            </a:xfrm>
            <a:custGeom>
              <a:avLst/>
              <a:gdLst/>
              <a:ahLst/>
              <a:cxnLst/>
              <a:rect l="l" t="t" r="r" b="b"/>
              <a:pathLst>
                <a:path w="118745" h="120000" extrusionOk="0">
                  <a:moveTo>
                    <a:pt x="0" y="0"/>
                  </a:moveTo>
                  <a:lnTo>
                    <a:pt x="118643" y="0"/>
                  </a:lnTo>
                </a:path>
              </a:pathLst>
            </a:custGeom>
            <a:noFill/>
            <a:ln w="28575"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solidFill>
                  <a:schemeClr val="accent4"/>
                </a:solidFill>
              </a:endParaRPr>
            </a:p>
          </p:txBody>
        </p:sp>
        <p:sp>
          <p:nvSpPr>
            <p:cNvPr id="1174" name="Google Shape;1174;p125"/>
            <p:cNvSpPr/>
            <p:nvPr/>
          </p:nvSpPr>
          <p:spPr>
            <a:xfrm>
              <a:off x="676683" y="3458434"/>
              <a:ext cx="53340" cy="106045"/>
            </a:xfrm>
            <a:custGeom>
              <a:avLst/>
              <a:gdLst/>
              <a:ahLst/>
              <a:cxnLst/>
              <a:rect l="l" t="t" r="r" b="b"/>
              <a:pathLst>
                <a:path w="53340" h="106045" extrusionOk="0">
                  <a:moveTo>
                    <a:pt x="0" y="0"/>
                  </a:moveTo>
                  <a:lnTo>
                    <a:pt x="52755" y="52755"/>
                  </a:lnTo>
                  <a:lnTo>
                    <a:pt x="0" y="105498"/>
                  </a:lnTo>
                </a:path>
              </a:pathLst>
            </a:custGeom>
            <a:noFill/>
            <a:ln w="28575"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solidFill>
                  <a:schemeClr val="accent4"/>
                </a:solidFill>
              </a:endParaRPr>
            </a:p>
          </p:txBody>
        </p:sp>
      </p:grpSp>
      <p:grpSp>
        <p:nvGrpSpPr>
          <p:cNvPr id="1175" name="Google Shape;1175;p125"/>
          <p:cNvGrpSpPr/>
          <p:nvPr/>
        </p:nvGrpSpPr>
        <p:grpSpPr>
          <a:xfrm>
            <a:off x="777246" y="6355604"/>
            <a:ext cx="178839" cy="159067"/>
            <a:chOff x="610797" y="3927316"/>
            <a:chExt cx="119226" cy="106045"/>
          </a:xfrm>
        </p:grpSpPr>
        <p:sp>
          <p:nvSpPr>
            <p:cNvPr id="1176" name="Google Shape;1176;p125"/>
            <p:cNvSpPr/>
            <p:nvPr/>
          </p:nvSpPr>
          <p:spPr>
            <a:xfrm>
              <a:off x="610797" y="3980068"/>
              <a:ext cx="118745" cy="0"/>
            </a:xfrm>
            <a:custGeom>
              <a:avLst/>
              <a:gdLst/>
              <a:ahLst/>
              <a:cxnLst/>
              <a:rect l="l" t="t" r="r" b="b"/>
              <a:pathLst>
                <a:path w="118745" h="120000" extrusionOk="0">
                  <a:moveTo>
                    <a:pt x="0" y="0"/>
                  </a:moveTo>
                  <a:lnTo>
                    <a:pt x="118643" y="0"/>
                  </a:lnTo>
                </a:path>
              </a:pathLst>
            </a:custGeom>
            <a:noFill/>
            <a:ln w="28575"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solidFill>
                  <a:schemeClr val="accent4"/>
                </a:solidFill>
              </a:endParaRPr>
            </a:p>
          </p:txBody>
        </p:sp>
        <p:sp>
          <p:nvSpPr>
            <p:cNvPr id="1177" name="Google Shape;1177;p125"/>
            <p:cNvSpPr/>
            <p:nvPr/>
          </p:nvSpPr>
          <p:spPr>
            <a:xfrm>
              <a:off x="676683" y="3927316"/>
              <a:ext cx="53340" cy="106045"/>
            </a:xfrm>
            <a:custGeom>
              <a:avLst/>
              <a:gdLst/>
              <a:ahLst/>
              <a:cxnLst/>
              <a:rect l="l" t="t" r="r" b="b"/>
              <a:pathLst>
                <a:path w="53340" h="106045" extrusionOk="0">
                  <a:moveTo>
                    <a:pt x="0" y="0"/>
                  </a:moveTo>
                  <a:lnTo>
                    <a:pt x="52755" y="52755"/>
                  </a:lnTo>
                  <a:lnTo>
                    <a:pt x="0" y="105498"/>
                  </a:lnTo>
                </a:path>
              </a:pathLst>
            </a:custGeom>
            <a:noFill/>
            <a:ln w="28575"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solidFill>
                  <a:schemeClr val="accent4"/>
                </a:solidFill>
              </a:endParaRPr>
            </a:p>
          </p:txBody>
        </p:sp>
      </p:grpSp>
      <p:sp>
        <p:nvSpPr>
          <p:cNvPr id="1178" name="Google Shape;1178;p125"/>
          <p:cNvSpPr txBox="1"/>
          <p:nvPr/>
        </p:nvSpPr>
        <p:spPr>
          <a:xfrm>
            <a:off x="1203875" y="5745200"/>
            <a:ext cx="4283400" cy="831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 sz="1800">
                <a:solidFill>
                  <a:schemeClr val="accent4"/>
                </a:solidFill>
                <a:latin typeface="Optimistic Text"/>
                <a:ea typeface="Optimistic Text"/>
                <a:cs typeface="Optimistic Text"/>
                <a:sym typeface="Optimistic Text"/>
              </a:rPr>
              <a:t>Biri gerçek bir fotoğraf</a:t>
            </a:r>
            <a:endParaRPr sz="1800">
              <a:solidFill>
                <a:schemeClr val="accent4"/>
              </a:solidFill>
              <a:latin typeface="Optimistic Text"/>
              <a:ea typeface="Optimistic Text"/>
              <a:cs typeface="Optimistic Text"/>
              <a:sym typeface="Optimistic Text"/>
            </a:endParaRPr>
          </a:p>
          <a:p>
            <a:pPr marL="0" marR="0" lvl="0" indent="0" algn="l" rtl="0">
              <a:lnSpc>
                <a:spcPct val="100000"/>
              </a:lnSpc>
              <a:spcBef>
                <a:spcPts val="0"/>
              </a:spcBef>
              <a:spcAft>
                <a:spcPts val="0"/>
              </a:spcAft>
              <a:buNone/>
            </a:pPr>
            <a:endParaRPr sz="1800">
              <a:solidFill>
                <a:schemeClr val="accent4"/>
              </a:solidFill>
              <a:latin typeface="Optimistic Text"/>
              <a:ea typeface="Optimistic Text"/>
              <a:cs typeface="Optimistic Text"/>
              <a:sym typeface="Optimistic Text"/>
            </a:endParaRPr>
          </a:p>
          <a:p>
            <a:pPr marL="0" marR="0" lvl="0" indent="0" algn="l" rtl="0">
              <a:lnSpc>
                <a:spcPct val="100000"/>
              </a:lnSpc>
              <a:spcBef>
                <a:spcPts val="0"/>
              </a:spcBef>
              <a:spcAft>
                <a:spcPts val="0"/>
              </a:spcAft>
              <a:buNone/>
            </a:pPr>
            <a:r>
              <a:rPr lang="en" sz="1800">
                <a:solidFill>
                  <a:schemeClr val="accent4"/>
                </a:solidFill>
                <a:latin typeface="Optimistic Text"/>
                <a:ea typeface="Optimistic Text"/>
                <a:cs typeface="Optimistic Text"/>
                <a:sym typeface="Optimistic Text"/>
              </a:rPr>
              <a:t>Diğeri yapay zekayla üretildi</a:t>
            </a:r>
            <a:endParaRPr sz="1800">
              <a:solidFill>
                <a:schemeClr val="accent4"/>
              </a:solidFill>
              <a:latin typeface="Optimistic Text"/>
              <a:ea typeface="Optimistic Text"/>
              <a:cs typeface="Optimistic Text"/>
              <a:sym typeface="Optimistic Text"/>
            </a:endParaRPr>
          </a:p>
        </p:txBody>
      </p:sp>
      <p:sp>
        <p:nvSpPr>
          <p:cNvPr id="1179" name="Google Shape;1179;p125"/>
          <p:cNvSpPr txBox="1"/>
          <p:nvPr/>
        </p:nvSpPr>
        <p:spPr>
          <a:xfrm>
            <a:off x="790575" y="7138025"/>
            <a:ext cx="4283400" cy="277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 sz="1800">
                <a:solidFill>
                  <a:schemeClr val="accent4"/>
                </a:solidFill>
                <a:latin typeface="Optimistic Text"/>
                <a:ea typeface="Optimistic Text"/>
                <a:cs typeface="Optimistic Text"/>
                <a:sym typeface="Optimistic Text"/>
              </a:rPr>
              <a:t>Oylayın: Sizce hangisi sahte?</a:t>
            </a:r>
            <a:endParaRPr sz="1800">
              <a:solidFill>
                <a:schemeClr val="accent4"/>
              </a:solidFill>
              <a:latin typeface="Optimistic Text"/>
              <a:ea typeface="Optimistic Text"/>
              <a:cs typeface="Optimistic Text"/>
              <a:sym typeface="Optimistic Text"/>
            </a:endParaRPr>
          </a:p>
        </p:txBody>
      </p:sp>
      <p:sp>
        <p:nvSpPr>
          <p:cNvPr id="1180" name="Google Shape;1180;p125"/>
          <p:cNvSpPr txBox="1">
            <a:spLocks noGrp="1"/>
          </p:cNvSpPr>
          <p:nvPr>
            <p:ph type="subTitle" idx="2"/>
          </p:nvPr>
        </p:nvSpPr>
        <p:spPr>
          <a:xfrm>
            <a:off x="429768" y="429768"/>
            <a:ext cx="4928700" cy="1539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1000"/>
              <a:t>YAPAY ZEKAYLA (AI) ÜRETMEK</a:t>
            </a:r>
            <a:endParaRPr sz="1000">
              <a:solidFill>
                <a:schemeClr val="accent4"/>
              </a:solidFill>
            </a:endParaRPr>
          </a:p>
        </p:txBody>
      </p:sp>
      <p:pic>
        <p:nvPicPr>
          <p:cNvPr id="1181" name="Google Shape;1181;p125" title="Turkish Asset2 05.png"/>
          <p:cNvPicPr preferRelativeResize="0"/>
          <p:nvPr/>
        </p:nvPicPr>
        <p:blipFill rotWithShape="1">
          <a:blip r:embed="rId3">
            <a:alphaModFix/>
          </a:blip>
          <a:srcRect l="18742" r="18742"/>
          <a:stretch/>
        </p:blipFill>
        <p:spPr>
          <a:xfrm>
            <a:off x="11740013" y="2381825"/>
            <a:ext cx="5510100" cy="5875800"/>
          </a:xfrm>
          <a:prstGeom prst="roundRect">
            <a:avLst>
              <a:gd name="adj" fmla="val 3293"/>
            </a:avLst>
          </a:prstGeom>
          <a:noFill/>
          <a:ln>
            <a:noFill/>
          </a:ln>
        </p:spPr>
      </p:pic>
      <p:pic>
        <p:nvPicPr>
          <p:cNvPr id="1182" name="Google Shape;1182;p125" title="Turkish Asset2 04.jpg"/>
          <p:cNvPicPr preferRelativeResize="0"/>
          <p:nvPr/>
        </p:nvPicPr>
        <p:blipFill rotWithShape="1">
          <a:blip r:embed="rId4">
            <a:alphaModFix/>
          </a:blip>
          <a:srcRect l="18750" r="18750"/>
          <a:stretch/>
        </p:blipFill>
        <p:spPr>
          <a:xfrm>
            <a:off x="5857525" y="2381825"/>
            <a:ext cx="5510100" cy="5875800"/>
          </a:xfrm>
          <a:prstGeom prst="roundRect">
            <a:avLst>
              <a:gd name="adj" fmla="val 3293"/>
            </a:avLst>
          </a:prstGeom>
          <a:noFill/>
          <a:ln>
            <a:noFill/>
          </a:ln>
        </p:spPr>
      </p:pic>
      <p:sp>
        <p:nvSpPr>
          <p:cNvPr id="1183" name="Google Shape;1183;p125"/>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Günlük yaşamınızda yapay zekayı (AI) anlamak</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sp>
        <p:nvSpPr>
          <p:cNvPr id="1188" name="Google Shape;1188;p126"/>
          <p:cNvSpPr txBox="1">
            <a:spLocks noGrp="1"/>
          </p:cNvSpPr>
          <p:nvPr>
            <p:ph type="ctrTitle"/>
          </p:nvPr>
        </p:nvSpPr>
        <p:spPr>
          <a:xfrm>
            <a:off x="1527048" y="4207788"/>
            <a:ext cx="11964900" cy="17190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Hangi </a:t>
            </a:r>
            <a:r>
              <a:rPr lang="en" dirty="0" err="1"/>
              <a:t>mesajı</a:t>
            </a:r>
            <a:r>
              <a:rPr lang="en" dirty="0"/>
              <a:t> </a:t>
            </a:r>
            <a:r>
              <a:rPr lang="en" dirty="0" err="1"/>
              <a:t>gerçek</a:t>
            </a:r>
            <a:r>
              <a:rPr lang="en" dirty="0"/>
              <a:t> </a:t>
            </a:r>
            <a:r>
              <a:rPr lang="en" dirty="0" err="1"/>
              <a:t>bir</a:t>
            </a:r>
            <a:r>
              <a:rPr lang="en" dirty="0"/>
              <a:t> </a:t>
            </a:r>
            <a:r>
              <a:rPr lang="en" dirty="0" err="1"/>
              <a:t>insan</a:t>
            </a:r>
            <a:r>
              <a:rPr lang="en" dirty="0"/>
              <a:t> </a:t>
            </a:r>
            <a:r>
              <a:rPr lang="en" dirty="0" err="1"/>
              <a:t>yazdı</a:t>
            </a:r>
            <a:r>
              <a:rPr lang="en" dirty="0"/>
              <a:t>?</a:t>
            </a:r>
            <a:endParaRPr dirty="0"/>
          </a:p>
        </p:txBody>
      </p:sp>
      <p:sp>
        <p:nvSpPr>
          <p:cNvPr id="1189" name="Google Shape;1189;p126"/>
          <p:cNvSpPr txBox="1">
            <a:spLocks noGrp="1"/>
          </p:cNvSpPr>
          <p:nvPr>
            <p:ph type="subTitle" idx="4294967295"/>
          </p:nvPr>
        </p:nvSpPr>
        <p:spPr>
          <a:xfrm>
            <a:off x="1527040" y="2867037"/>
            <a:ext cx="11964900" cy="347400"/>
          </a:xfrm>
          <a:prstGeom prst="rect">
            <a:avLst/>
          </a:prstGeom>
        </p:spPr>
        <p:txBody>
          <a:bodyPr spcFirstLastPara="1" wrap="square" lIns="0" tIns="0" rIns="0" bIns="0" anchor="t" anchorCtr="0">
            <a:noAutofit/>
          </a:bodyPr>
          <a:lstStyle/>
          <a:p>
            <a:pPr marL="0" indent="0">
              <a:buNone/>
            </a:pPr>
            <a:r>
              <a:rPr lang="en-US" dirty="0">
                <a:solidFill>
                  <a:schemeClr val="accent4"/>
                </a:solidFill>
              </a:rPr>
              <a:t>AKTİVİTE</a:t>
            </a:r>
          </a:p>
          <a:p>
            <a:pPr marL="0" lvl="0" indent="0" algn="l" rtl="0">
              <a:spcBef>
                <a:spcPts val="0"/>
              </a:spcBef>
              <a:spcAft>
                <a:spcPts val="0"/>
              </a:spcAft>
              <a:buNone/>
            </a:pPr>
            <a:endParaRPr b="0" dirty="0">
              <a:solidFill>
                <a:schemeClr val="accent4"/>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sp>
        <p:nvSpPr>
          <p:cNvPr id="1194" name="Google Shape;1194;p127"/>
          <p:cNvSpPr txBox="1">
            <a:spLocks noGrp="1"/>
          </p:cNvSpPr>
          <p:nvPr>
            <p:ph type="title"/>
          </p:nvPr>
        </p:nvSpPr>
        <p:spPr>
          <a:xfrm>
            <a:off x="777251" y="2532900"/>
            <a:ext cx="5318700" cy="2569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600"/>
              <a:t>Hangisi daha insansı? Daha yerel? Daha inanılır?</a:t>
            </a:r>
            <a:endParaRPr sz="3600">
              <a:solidFill>
                <a:schemeClr val="accent4"/>
              </a:solidFill>
            </a:endParaRPr>
          </a:p>
        </p:txBody>
      </p:sp>
      <p:sp>
        <p:nvSpPr>
          <p:cNvPr id="1195" name="Google Shape;1195;p127"/>
          <p:cNvSpPr txBox="1">
            <a:spLocks noGrp="1"/>
          </p:cNvSpPr>
          <p:nvPr>
            <p:ph type="body" idx="1"/>
          </p:nvPr>
        </p:nvSpPr>
        <p:spPr>
          <a:xfrm>
            <a:off x="777240" y="5742432"/>
            <a:ext cx="4928700" cy="3744300"/>
          </a:xfrm>
          <a:prstGeom prst="rect">
            <a:avLst/>
          </a:prstGeom>
        </p:spPr>
        <p:txBody>
          <a:bodyPr spcFirstLastPara="1" wrap="square" lIns="0" tIns="0" rIns="0" bIns="0" anchor="t" anchorCtr="0">
            <a:noAutofit/>
          </a:bodyPr>
          <a:lstStyle/>
          <a:p>
            <a:pPr marL="0" lvl="0" indent="0" algn="l" rtl="0">
              <a:spcBef>
                <a:spcPts val="0"/>
              </a:spcBef>
              <a:spcAft>
                <a:spcPts val="1000"/>
              </a:spcAft>
              <a:buNone/>
            </a:pPr>
            <a:r>
              <a:rPr lang="en"/>
              <a:t>Hadi birlikte inceleyelim.</a:t>
            </a:r>
            <a:endParaRPr>
              <a:solidFill>
                <a:schemeClr val="accent4"/>
              </a:solidFill>
            </a:endParaRPr>
          </a:p>
        </p:txBody>
      </p:sp>
      <p:sp>
        <p:nvSpPr>
          <p:cNvPr id="1196" name="Google Shape;1196;p127"/>
          <p:cNvSpPr/>
          <p:nvPr/>
        </p:nvSpPr>
        <p:spPr>
          <a:xfrm>
            <a:off x="7478000" y="2867525"/>
            <a:ext cx="4075800" cy="52479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197" name="Google Shape;1197;p127"/>
          <p:cNvSpPr txBox="1">
            <a:spLocks noGrp="1"/>
          </p:cNvSpPr>
          <p:nvPr>
            <p:ph type="title" idx="4294967295"/>
          </p:nvPr>
        </p:nvSpPr>
        <p:spPr>
          <a:xfrm>
            <a:off x="7843850" y="2051202"/>
            <a:ext cx="30900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t>Duyuru</a:t>
            </a:r>
            <a:endParaRPr sz="3000"/>
          </a:p>
        </p:txBody>
      </p:sp>
      <p:sp>
        <p:nvSpPr>
          <p:cNvPr id="1198" name="Google Shape;1198;p127"/>
          <p:cNvSpPr txBox="1">
            <a:spLocks noGrp="1"/>
          </p:cNvSpPr>
          <p:nvPr>
            <p:ph type="body" idx="1"/>
          </p:nvPr>
        </p:nvSpPr>
        <p:spPr>
          <a:xfrm>
            <a:off x="7843838" y="4267200"/>
            <a:ext cx="3037500" cy="28374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0"/>
              </a:spcAft>
              <a:buNone/>
            </a:pPr>
            <a:r>
              <a:rPr lang="en" sz="1600">
                <a:solidFill>
                  <a:schemeClr val="dk1"/>
                </a:solidFill>
              </a:rPr>
              <a:t>Önümüzdeki aydan itibaren Zincirlikuyu-Beylikdüzü metrobüs hattına 50 yeni araç eklenecek. </a:t>
            </a:r>
            <a:endParaRPr sz="1600">
              <a:solidFill>
                <a:schemeClr val="dk1"/>
              </a:solidFill>
            </a:endParaRPr>
          </a:p>
          <a:p>
            <a:pPr marL="0" lvl="0" indent="0" algn="l" rtl="0">
              <a:lnSpc>
                <a:spcPct val="100000"/>
              </a:lnSpc>
              <a:spcBef>
                <a:spcPts val="1000"/>
              </a:spcBef>
              <a:spcAft>
                <a:spcPts val="1000"/>
              </a:spcAft>
              <a:buNone/>
            </a:pPr>
            <a:r>
              <a:rPr lang="en" sz="1600">
                <a:solidFill>
                  <a:schemeClr val="dk1"/>
                </a:solidFill>
              </a:rPr>
              <a:t>Böylece vatandaşların her gün mesai başlangıç ve bitiş saatlerinde yaşadığı yoğunluk ve trafik çilesi bir nebze azalacak. Yoğun saatlerde metrobüsteki yığılmanın önüne geçilecek.</a:t>
            </a:r>
            <a:endParaRPr sz="1600">
              <a:solidFill>
                <a:schemeClr val="dk1"/>
              </a:solidFill>
            </a:endParaRPr>
          </a:p>
        </p:txBody>
      </p:sp>
      <p:sp>
        <p:nvSpPr>
          <p:cNvPr id="1199" name="Google Shape;1199;p127"/>
          <p:cNvSpPr/>
          <p:nvPr/>
        </p:nvSpPr>
        <p:spPr>
          <a:xfrm>
            <a:off x="12296775" y="2867525"/>
            <a:ext cx="4075800" cy="52479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200" name="Google Shape;1200;p127"/>
          <p:cNvSpPr txBox="1">
            <a:spLocks noGrp="1"/>
          </p:cNvSpPr>
          <p:nvPr>
            <p:ph type="title" idx="4294967295"/>
          </p:nvPr>
        </p:nvSpPr>
        <p:spPr>
          <a:xfrm>
            <a:off x="12662625" y="2051202"/>
            <a:ext cx="30900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solidFill>
                  <a:schemeClr val="accent4"/>
                </a:solidFill>
              </a:rPr>
              <a:t>Duyuru</a:t>
            </a:r>
            <a:endParaRPr sz="3000">
              <a:solidFill>
                <a:schemeClr val="accent4"/>
              </a:solidFill>
            </a:endParaRPr>
          </a:p>
        </p:txBody>
      </p:sp>
      <p:sp>
        <p:nvSpPr>
          <p:cNvPr id="1201" name="Google Shape;1201;p127"/>
          <p:cNvSpPr txBox="1">
            <a:spLocks noGrp="1"/>
          </p:cNvSpPr>
          <p:nvPr>
            <p:ph type="body" idx="1"/>
          </p:nvPr>
        </p:nvSpPr>
        <p:spPr>
          <a:xfrm>
            <a:off x="12662625" y="4267200"/>
            <a:ext cx="3348900" cy="37044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0"/>
              </a:spcAft>
              <a:buNone/>
            </a:pPr>
            <a:r>
              <a:rPr lang="en" sz="1600"/>
              <a:t>Günlük ulaşım deneyimini geliştirmek amacıyla, önümüzdeki ay Zincirlikuyu ve Beylikdüzü arasında çalışan metrobüs hattına 50 yeni araç eklenmesi planlanıyor.</a:t>
            </a:r>
            <a:endParaRPr sz="1600"/>
          </a:p>
          <a:p>
            <a:pPr marL="0" lvl="0" indent="0" algn="l" rtl="0">
              <a:lnSpc>
                <a:spcPct val="100000"/>
              </a:lnSpc>
              <a:spcBef>
                <a:spcPts val="1000"/>
              </a:spcBef>
              <a:spcAft>
                <a:spcPts val="0"/>
              </a:spcAft>
              <a:buNone/>
            </a:pPr>
            <a:r>
              <a:rPr lang="en" sz="1600"/>
              <a:t>Bu ekleme sayesinde, özellikle iş saatlerinde yoğunluk yaşayan yolcuların daha rahat seyahat etmesi ve trafik kaynaklı stresin azalması bekleniyor. Böylece yolculukların hem daha hızlı hem de daha konforlu olması hedefleniyor.</a:t>
            </a:r>
            <a:endParaRPr sz="1600"/>
          </a:p>
          <a:p>
            <a:pPr marL="0" lvl="0" indent="0" algn="l" rtl="0">
              <a:lnSpc>
                <a:spcPct val="100000"/>
              </a:lnSpc>
              <a:spcBef>
                <a:spcPts val="1000"/>
              </a:spcBef>
              <a:spcAft>
                <a:spcPts val="1000"/>
              </a:spcAft>
              <a:buNone/>
            </a:pPr>
            <a:endParaRPr sz="1600"/>
          </a:p>
        </p:txBody>
      </p:sp>
      <p:sp>
        <p:nvSpPr>
          <p:cNvPr id="1202" name="Google Shape;1202;p127"/>
          <p:cNvSpPr txBox="1">
            <a:spLocks noGrp="1"/>
          </p:cNvSpPr>
          <p:nvPr>
            <p:ph type="subTitle" idx="2"/>
          </p:nvPr>
        </p:nvSpPr>
        <p:spPr>
          <a:xfrm>
            <a:off x="429768" y="429768"/>
            <a:ext cx="4928700" cy="1539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1000"/>
              <a:t>YAPAY ZEKAYLA (AI) ÜRETMEK</a:t>
            </a:r>
            <a:endParaRPr sz="1000">
              <a:solidFill>
                <a:schemeClr val="accent4"/>
              </a:solidFill>
            </a:endParaRPr>
          </a:p>
        </p:txBody>
      </p:sp>
      <p:sp>
        <p:nvSpPr>
          <p:cNvPr id="1203" name="Google Shape;1203;p127"/>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Günlük yaşamınızda yapay zekayı (AI) anlamak</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929"/>
        <p:cNvGrpSpPr/>
        <p:nvPr/>
      </p:nvGrpSpPr>
      <p:grpSpPr>
        <a:xfrm>
          <a:off x="0" y="0"/>
          <a:ext cx="0" cy="0"/>
          <a:chOff x="0" y="0"/>
          <a:chExt cx="0" cy="0"/>
        </a:xfrm>
      </p:grpSpPr>
      <p:sp>
        <p:nvSpPr>
          <p:cNvPr id="930" name="Google Shape;930;p110"/>
          <p:cNvSpPr/>
          <p:nvPr/>
        </p:nvSpPr>
        <p:spPr>
          <a:xfrm>
            <a:off x="0" y="0"/>
            <a:ext cx="6096000" cy="102996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931" name="Google Shape;931;p110"/>
          <p:cNvSpPr txBox="1">
            <a:spLocks noGrp="1"/>
          </p:cNvSpPr>
          <p:nvPr>
            <p:ph type="title"/>
          </p:nvPr>
        </p:nvSpPr>
        <p:spPr>
          <a:xfrm>
            <a:off x="1679450" y="3919550"/>
            <a:ext cx="3564000" cy="1683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solidFill>
                  <a:schemeClr val="accent4"/>
                </a:solidFill>
              </a:rPr>
              <a:t>Genel Bakış</a:t>
            </a:r>
            <a:endParaRPr>
              <a:solidFill>
                <a:schemeClr val="accent4"/>
              </a:solidFill>
            </a:endParaRPr>
          </a:p>
        </p:txBody>
      </p:sp>
      <p:sp>
        <p:nvSpPr>
          <p:cNvPr id="932" name="Google Shape;932;p110"/>
          <p:cNvSpPr txBox="1">
            <a:spLocks noGrp="1"/>
          </p:cNvSpPr>
          <p:nvPr>
            <p:ph type="subTitle" idx="4294967295"/>
          </p:nvPr>
        </p:nvSpPr>
        <p:spPr>
          <a:xfrm>
            <a:off x="7700691" y="1162576"/>
            <a:ext cx="4224600" cy="34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solidFill>
                  <a:schemeClr val="accent6"/>
                </a:solidFill>
              </a:rPr>
              <a:t>01</a:t>
            </a:r>
            <a:endParaRPr>
              <a:solidFill>
                <a:schemeClr val="accent6"/>
              </a:solidFill>
            </a:endParaRPr>
          </a:p>
        </p:txBody>
      </p:sp>
      <p:sp>
        <p:nvSpPr>
          <p:cNvPr id="933" name="Google Shape;933;p110"/>
          <p:cNvSpPr txBox="1">
            <a:spLocks noGrp="1"/>
          </p:cNvSpPr>
          <p:nvPr>
            <p:ph type="subTitle" idx="4294967295"/>
          </p:nvPr>
        </p:nvSpPr>
        <p:spPr>
          <a:xfrm>
            <a:off x="7700691" y="2180888"/>
            <a:ext cx="4224600" cy="34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b="0"/>
              <a:t>Yapay Zeka (AI) Dünyanıza Çoktan Girdi!</a:t>
            </a:r>
            <a:endParaRPr b="0"/>
          </a:p>
          <a:p>
            <a:pPr marL="0" lvl="0" indent="0" algn="l" rtl="0">
              <a:spcBef>
                <a:spcPts val="0"/>
              </a:spcBef>
              <a:spcAft>
                <a:spcPts val="0"/>
              </a:spcAft>
              <a:buNone/>
            </a:pPr>
            <a:endParaRPr b="0"/>
          </a:p>
        </p:txBody>
      </p:sp>
      <p:sp>
        <p:nvSpPr>
          <p:cNvPr id="934" name="Google Shape;934;p110"/>
          <p:cNvSpPr txBox="1">
            <a:spLocks noGrp="1"/>
          </p:cNvSpPr>
          <p:nvPr>
            <p:ph type="subTitle" idx="4294967295"/>
          </p:nvPr>
        </p:nvSpPr>
        <p:spPr>
          <a:xfrm>
            <a:off x="7700691" y="3072425"/>
            <a:ext cx="4224600" cy="34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solidFill>
                  <a:schemeClr val="accent6"/>
                </a:solidFill>
              </a:rPr>
              <a:t>02</a:t>
            </a:r>
            <a:endParaRPr>
              <a:solidFill>
                <a:schemeClr val="accent6"/>
              </a:solidFill>
            </a:endParaRPr>
          </a:p>
        </p:txBody>
      </p:sp>
      <p:sp>
        <p:nvSpPr>
          <p:cNvPr id="935" name="Google Shape;935;p110"/>
          <p:cNvSpPr txBox="1">
            <a:spLocks noGrp="1"/>
          </p:cNvSpPr>
          <p:nvPr>
            <p:ph type="subTitle" idx="2"/>
          </p:nvPr>
        </p:nvSpPr>
        <p:spPr>
          <a:xfrm>
            <a:off x="7700700" y="3427272"/>
            <a:ext cx="4224600" cy="10032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t>Yapay Zekayla (AI) Etkileşim</a:t>
            </a:r>
            <a:endParaRPr sz="3000"/>
          </a:p>
        </p:txBody>
      </p:sp>
      <p:sp>
        <p:nvSpPr>
          <p:cNvPr id="936" name="Google Shape;936;p110"/>
          <p:cNvSpPr txBox="1">
            <a:spLocks noGrp="1"/>
          </p:cNvSpPr>
          <p:nvPr>
            <p:ph type="subTitle" idx="4294967295"/>
          </p:nvPr>
        </p:nvSpPr>
        <p:spPr>
          <a:xfrm>
            <a:off x="7700691" y="4471044"/>
            <a:ext cx="4224600" cy="34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b="0"/>
              <a:t>Hangisi Gerçek?</a:t>
            </a:r>
            <a:endParaRPr b="0"/>
          </a:p>
          <a:p>
            <a:pPr marL="0" lvl="0" indent="0" algn="l" rtl="0">
              <a:spcBef>
                <a:spcPts val="0"/>
              </a:spcBef>
              <a:spcAft>
                <a:spcPts val="0"/>
              </a:spcAft>
              <a:buNone/>
            </a:pPr>
            <a:endParaRPr b="0"/>
          </a:p>
        </p:txBody>
      </p:sp>
      <p:sp>
        <p:nvSpPr>
          <p:cNvPr id="937" name="Google Shape;937;p110"/>
          <p:cNvSpPr txBox="1">
            <a:spLocks noGrp="1"/>
          </p:cNvSpPr>
          <p:nvPr>
            <p:ph type="subTitle" idx="4294967295"/>
          </p:nvPr>
        </p:nvSpPr>
        <p:spPr>
          <a:xfrm>
            <a:off x="7700691" y="5094501"/>
            <a:ext cx="4224600" cy="34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solidFill>
                  <a:schemeClr val="accent6"/>
                </a:solidFill>
              </a:rPr>
              <a:t>03</a:t>
            </a:r>
            <a:endParaRPr>
              <a:solidFill>
                <a:schemeClr val="accent6"/>
              </a:solidFill>
            </a:endParaRPr>
          </a:p>
        </p:txBody>
      </p:sp>
      <p:sp>
        <p:nvSpPr>
          <p:cNvPr id="938" name="Google Shape;938;p110"/>
          <p:cNvSpPr txBox="1">
            <a:spLocks noGrp="1"/>
          </p:cNvSpPr>
          <p:nvPr>
            <p:ph type="subTitle" idx="2"/>
          </p:nvPr>
        </p:nvSpPr>
        <p:spPr>
          <a:xfrm>
            <a:off x="7700700" y="5364409"/>
            <a:ext cx="4224600" cy="968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t>Yapay Zekayla (AI) Üretmek</a:t>
            </a:r>
            <a:endParaRPr sz="3000"/>
          </a:p>
        </p:txBody>
      </p:sp>
      <p:sp>
        <p:nvSpPr>
          <p:cNvPr id="939" name="Google Shape;939;p110"/>
          <p:cNvSpPr txBox="1">
            <a:spLocks noGrp="1"/>
          </p:cNvSpPr>
          <p:nvPr>
            <p:ph type="subTitle" idx="4294967295"/>
          </p:nvPr>
        </p:nvSpPr>
        <p:spPr>
          <a:xfrm>
            <a:off x="7700691" y="6333097"/>
            <a:ext cx="4224600" cy="34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b="0"/>
              <a:t>Yapay Zekayla (AI) Üretin</a:t>
            </a:r>
            <a:endParaRPr b="0"/>
          </a:p>
        </p:txBody>
      </p:sp>
      <p:sp>
        <p:nvSpPr>
          <p:cNvPr id="940" name="Google Shape;940;p110"/>
          <p:cNvSpPr txBox="1">
            <a:spLocks noGrp="1"/>
          </p:cNvSpPr>
          <p:nvPr>
            <p:ph type="subTitle" idx="4294967295"/>
          </p:nvPr>
        </p:nvSpPr>
        <p:spPr>
          <a:xfrm>
            <a:off x="7700691" y="7111202"/>
            <a:ext cx="4224600" cy="34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solidFill>
                  <a:schemeClr val="accent6"/>
                </a:solidFill>
              </a:rPr>
              <a:t>04</a:t>
            </a:r>
            <a:endParaRPr>
              <a:solidFill>
                <a:schemeClr val="accent6"/>
              </a:solidFill>
            </a:endParaRPr>
          </a:p>
        </p:txBody>
      </p:sp>
      <p:sp>
        <p:nvSpPr>
          <p:cNvPr id="941" name="Google Shape;941;p110"/>
          <p:cNvSpPr txBox="1">
            <a:spLocks noGrp="1"/>
          </p:cNvSpPr>
          <p:nvPr>
            <p:ph type="subTitle" idx="2"/>
          </p:nvPr>
        </p:nvSpPr>
        <p:spPr>
          <a:xfrm>
            <a:off x="7700700" y="7458597"/>
            <a:ext cx="4224600" cy="849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t>Yapay Zekayı (AI) Tasarlamak</a:t>
            </a:r>
            <a:endParaRPr sz="3000"/>
          </a:p>
        </p:txBody>
      </p:sp>
      <p:sp>
        <p:nvSpPr>
          <p:cNvPr id="942" name="Google Shape;942;p110"/>
          <p:cNvSpPr txBox="1">
            <a:spLocks noGrp="1"/>
          </p:cNvSpPr>
          <p:nvPr>
            <p:ph type="subTitle" idx="4294967295"/>
          </p:nvPr>
        </p:nvSpPr>
        <p:spPr>
          <a:xfrm>
            <a:off x="7700691" y="8308235"/>
            <a:ext cx="4224600" cy="34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b="0"/>
              <a:t>Yapay Zekanın (AI) Nasıl </a:t>
            </a:r>
            <a:endParaRPr b="0"/>
          </a:p>
          <a:p>
            <a:pPr marL="0" lvl="0" indent="0" algn="l" rtl="0">
              <a:spcBef>
                <a:spcPts val="0"/>
              </a:spcBef>
              <a:spcAft>
                <a:spcPts val="0"/>
              </a:spcAft>
              <a:buNone/>
            </a:pPr>
            <a:r>
              <a:rPr lang="en" b="0"/>
              <a:t>Çalıştığını Öğrenin</a:t>
            </a:r>
            <a:endParaRPr b="0"/>
          </a:p>
          <a:p>
            <a:pPr marL="0" lvl="0" indent="0" algn="l" rtl="0">
              <a:spcBef>
                <a:spcPts val="0"/>
              </a:spcBef>
              <a:spcAft>
                <a:spcPts val="0"/>
              </a:spcAft>
              <a:buNone/>
            </a:pPr>
            <a:endParaRPr b="0"/>
          </a:p>
        </p:txBody>
      </p:sp>
      <p:sp>
        <p:nvSpPr>
          <p:cNvPr id="943" name="Google Shape;943;p110"/>
          <p:cNvSpPr txBox="1">
            <a:spLocks noGrp="1"/>
          </p:cNvSpPr>
          <p:nvPr>
            <p:ph type="subTitle" idx="4294967295"/>
          </p:nvPr>
        </p:nvSpPr>
        <p:spPr>
          <a:xfrm>
            <a:off x="13092266" y="1162576"/>
            <a:ext cx="4224600" cy="34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solidFill>
                  <a:schemeClr val="accent6"/>
                </a:solidFill>
              </a:rPr>
              <a:t>05</a:t>
            </a:r>
            <a:endParaRPr>
              <a:solidFill>
                <a:schemeClr val="accent6"/>
              </a:solidFill>
            </a:endParaRPr>
          </a:p>
        </p:txBody>
      </p:sp>
      <p:sp>
        <p:nvSpPr>
          <p:cNvPr id="944" name="Google Shape;944;p110"/>
          <p:cNvSpPr txBox="1">
            <a:spLocks noGrp="1"/>
          </p:cNvSpPr>
          <p:nvPr>
            <p:ph type="subTitle" idx="2"/>
          </p:nvPr>
        </p:nvSpPr>
        <p:spPr>
          <a:xfrm>
            <a:off x="13092275" y="1557000"/>
            <a:ext cx="4946400" cy="968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t>Yapay Zekayı (AI) Yönetmek</a:t>
            </a:r>
            <a:endParaRPr sz="3000"/>
          </a:p>
        </p:txBody>
      </p:sp>
      <p:sp>
        <p:nvSpPr>
          <p:cNvPr id="945" name="Google Shape;945;p110"/>
          <p:cNvSpPr txBox="1">
            <a:spLocks noGrp="1"/>
          </p:cNvSpPr>
          <p:nvPr>
            <p:ph type="subTitle" idx="4294967295"/>
          </p:nvPr>
        </p:nvSpPr>
        <p:spPr>
          <a:xfrm>
            <a:off x="13092266" y="2525863"/>
            <a:ext cx="4224600" cy="34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b="0"/>
              <a:t>Yapay Zekayı (AI) Kullanmayı Öğrenin </a:t>
            </a:r>
            <a:endParaRPr b="0"/>
          </a:p>
          <a:p>
            <a:pPr marL="0" lvl="0" indent="0" algn="l" rtl="0">
              <a:spcBef>
                <a:spcPts val="0"/>
              </a:spcBef>
              <a:spcAft>
                <a:spcPts val="0"/>
              </a:spcAft>
              <a:buNone/>
            </a:pPr>
            <a:endParaRPr b="0"/>
          </a:p>
        </p:txBody>
      </p:sp>
      <p:sp>
        <p:nvSpPr>
          <p:cNvPr id="946" name="Google Shape;946;p110"/>
          <p:cNvSpPr txBox="1">
            <a:spLocks noGrp="1"/>
          </p:cNvSpPr>
          <p:nvPr>
            <p:ph type="subTitle" idx="4294967295"/>
          </p:nvPr>
        </p:nvSpPr>
        <p:spPr>
          <a:xfrm>
            <a:off x="13092266" y="3072425"/>
            <a:ext cx="4224600" cy="34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solidFill>
                  <a:schemeClr val="accent6"/>
                </a:solidFill>
              </a:rPr>
              <a:t>06</a:t>
            </a:r>
            <a:endParaRPr>
              <a:solidFill>
                <a:schemeClr val="accent6"/>
              </a:solidFill>
            </a:endParaRPr>
          </a:p>
        </p:txBody>
      </p:sp>
      <p:sp>
        <p:nvSpPr>
          <p:cNvPr id="947" name="Google Shape;947;p110"/>
          <p:cNvSpPr txBox="1">
            <a:spLocks noGrp="1"/>
          </p:cNvSpPr>
          <p:nvPr>
            <p:ph type="subTitle" idx="2"/>
          </p:nvPr>
        </p:nvSpPr>
        <p:spPr>
          <a:xfrm>
            <a:off x="13092275" y="3427276"/>
            <a:ext cx="4224600" cy="968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t>Yapay Zeka (AI) ve Güvenlik</a:t>
            </a:r>
            <a:endParaRPr sz="3000"/>
          </a:p>
        </p:txBody>
      </p:sp>
      <p:sp>
        <p:nvSpPr>
          <p:cNvPr id="948" name="Google Shape;948;p110"/>
          <p:cNvSpPr txBox="1">
            <a:spLocks noGrp="1"/>
          </p:cNvSpPr>
          <p:nvPr>
            <p:ph type="subTitle" idx="4294967295"/>
          </p:nvPr>
        </p:nvSpPr>
        <p:spPr>
          <a:xfrm>
            <a:off x="13092266" y="4471044"/>
            <a:ext cx="4224600" cy="34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b="0" dirty="0" err="1"/>
              <a:t>Yapay</a:t>
            </a:r>
            <a:r>
              <a:rPr lang="en" b="0" dirty="0"/>
              <a:t> Zeka (AI) </a:t>
            </a:r>
            <a:r>
              <a:rPr lang="en" b="0" dirty="0" err="1"/>
              <a:t>Güvenlik</a:t>
            </a:r>
            <a:r>
              <a:rPr lang="en" b="0" dirty="0"/>
              <a:t> </a:t>
            </a:r>
            <a:r>
              <a:rPr lang="en" b="0" dirty="0" err="1"/>
              <a:t>Araçlarınız</a:t>
            </a:r>
            <a:endParaRPr b="0" dirty="0"/>
          </a:p>
        </p:txBody>
      </p:sp>
      <p:sp>
        <p:nvSpPr>
          <p:cNvPr id="949" name="Google Shape;949;p110"/>
          <p:cNvSpPr txBox="1">
            <a:spLocks noGrp="1"/>
          </p:cNvSpPr>
          <p:nvPr>
            <p:ph type="subTitle" idx="4294967295"/>
          </p:nvPr>
        </p:nvSpPr>
        <p:spPr>
          <a:xfrm>
            <a:off x="13092266" y="5094501"/>
            <a:ext cx="4224600" cy="34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solidFill>
                  <a:schemeClr val="accent6"/>
                </a:solidFill>
              </a:rPr>
              <a:t>07</a:t>
            </a:r>
            <a:endParaRPr>
              <a:solidFill>
                <a:schemeClr val="accent6"/>
              </a:solidFill>
            </a:endParaRPr>
          </a:p>
        </p:txBody>
      </p:sp>
      <p:sp>
        <p:nvSpPr>
          <p:cNvPr id="950" name="Google Shape;950;p110"/>
          <p:cNvSpPr txBox="1">
            <a:spLocks noGrp="1"/>
          </p:cNvSpPr>
          <p:nvPr>
            <p:ph type="subTitle" idx="2"/>
          </p:nvPr>
        </p:nvSpPr>
        <p:spPr>
          <a:xfrm>
            <a:off x="13092275" y="5364400"/>
            <a:ext cx="4224600" cy="968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dirty="0" err="1"/>
              <a:t>Yapay</a:t>
            </a:r>
            <a:r>
              <a:rPr lang="en" sz="3000" dirty="0"/>
              <a:t> Zeka (AI) </a:t>
            </a:r>
            <a:r>
              <a:rPr lang="en" sz="3000" dirty="0" err="1"/>
              <a:t>ve</a:t>
            </a:r>
            <a:r>
              <a:rPr lang="en" sz="3000" dirty="0"/>
              <a:t> </a:t>
            </a:r>
            <a:r>
              <a:rPr lang="en" sz="3000" dirty="0" err="1"/>
              <a:t>Geleceğiniz</a:t>
            </a:r>
            <a:endParaRPr sz="3000" dirty="0"/>
          </a:p>
        </p:txBody>
      </p:sp>
      <p:sp>
        <p:nvSpPr>
          <p:cNvPr id="951" name="Google Shape;951;p110"/>
          <p:cNvSpPr txBox="1">
            <a:spLocks noGrp="1"/>
          </p:cNvSpPr>
          <p:nvPr>
            <p:ph type="subTitle" idx="4294967295"/>
          </p:nvPr>
        </p:nvSpPr>
        <p:spPr>
          <a:xfrm>
            <a:off x="13092266" y="6333097"/>
            <a:ext cx="4224600" cy="34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b="0"/>
              <a:t>Türkiye’nin Yapay Zeka (AI)  Geleceğindeki Rolünüz</a:t>
            </a:r>
            <a:endParaRPr b="0"/>
          </a:p>
          <a:p>
            <a:pPr marL="0" lvl="0" indent="0" algn="l" rtl="0">
              <a:spcBef>
                <a:spcPts val="0"/>
              </a:spcBef>
              <a:spcAft>
                <a:spcPts val="0"/>
              </a:spcAft>
              <a:buNone/>
            </a:pPr>
            <a:endParaRPr b="0"/>
          </a:p>
        </p:txBody>
      </p:sp>
      <p:sp>
        <p:nvSpPr>
          <p:cNvPr id="952" name="Google Shape;952;p110"/>
          <p:cNvSpPr txBox="1">
            <a:spLocks noGrp="1"/>
          </p:cNvSpPr>
          <p:nvPr>
            <p:ph type="subTitle" idx="4294967295"/>
          </p:nvPr>
        </p:nvSpPr>
        <p:spPr>
          <a:xfrm>
            <a:off x="13092266" y="7111202"/>
            <a:ext cx="4224600" cy="34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solidFill>
                  <a:schemeClr val="accent6"/>
                </a:solidFill>
              </a:rPr>
              <a:t>08</a:t>
            </a:r>
            <a:endParaRPr>
              <a:solidFill>
                <a:schemeClr val="accent6"/>
              </a:solidFill>
            </a:endParaRPr>
          </a:p>
        </p:txBody>
      </p:sp>
      <p:sp>
        <p:nvSpPr>
          <p:cNvPr id="953" name="Google Shape;953;p110"/>
          <p:cNvSpPr txBox="1">
            <a:spLocks noGrp="1"/>
          </p:cNvSpPr>
          <p:nvPr>
            <p:ph type="subTitle" idx="2"/>
          </p:nvPr>
        </p:nvSpPr>
        <p:spPr>
          <a:xfrm>
            <a:off x="13092275" y="7458600"/>
            <a:ext cx="4400400" cy="849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t>Kapanış ve Değerlendirme</a:t>
            </a:r>
            <a:endParaRPr sz="3000"/>
          </a:p>
        </p:txBody>
      </p:sp>
      <p:sp>
        <p:nvSpPr>
          <p:cNvPr id="954" name="Google Shape;954;p110"/>
          <p:cNvSpPr txBox="1">
            <a:spLocks noGrp="1"/>
          </p:cNvSpPr>
          <p:nvPr>
            <p:ph type="subTitle" idx="4294967295"/>
          </p:nvPr>
        </p:nvSpPr>
        <p:spPr>
          <a:xfrm>
            <a:off x="13092266" y="8335045"/>
            <a:ext cx="4224600" cy="34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b="0"/>
              <a:t>Yapay Zeka (AI) Okuryazarlığı Kazanımının Kilidi Açıldı!</a:t>
            </a:r>
            <a:endParaRPr b="0"/>
          </a:p>
        </p:txBody>
      </p:sp>
      <p:sp>
        <p:nvSpPr>
          <p:cNvPr id="955" name="Google Shape;955;p110"/>
          <p:cNvSpPr txBox="1">
            <a:spLocks noGrp="1"/>
          </p:cNvSpPr>
          <p:nvPr>
            <p:ph type="subTitle" idx="2"/>
          </p:nvPr>
        </p:nvSpPr>
        <p:spPr>
          <a:xfrm>
            <a:off x="7700691" y="1557000"/>
            <a:ext cx="4224600" cy="4572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t>Giriş</a:t>
            </a:r>
            <a:endParaRPr sz="30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07"/>
        <p:cNvGrpSpPr/>
        <p:nvPr/>
      </p:nvGrpSpPr>
      <p:grpSpPr>
        <a:xfrm>
          <a:off x="0" y="0"/>
          <a:ext cx="0" cy="0"/>
          <a:chOff x="0" y="0"/>
          <a:chExt cx="0" cy="0"/>
        </a:xfrm>
      </p:grpSpPr>
      <p:sp>
        <p:nvSpPr>
          <p:cNvPr id="1208" name="Google Shape;1208;p128"/>
          <p:cNvSpPr txBox="1">
            <a:spLocks noGrp="1"/>
          </p:cNvSpPr>
          <p:nvPr>
            <p:ph type="ctrTitle"/>
          </p:nvPr>
        </p:nvSpPr>
        <p:spPr>
          <a:xfrm>
            <a:off x="1527048" y="4207788"/>
            <a:ext cx="11964900" cy="17190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err="1"/>
              <a:t>Manipüle</a:t>
            </a:r>
            <a:r>
              <a:rPr lang="en" dirty="0"/>
              <a:t> </a:t>
            </a:r>
            <a:r>
              <a:rPr lang="en" dirty="0" err="1"/>
              <a:t>edilmiş</a:t>
            </a:r>
            <a:r>
              <a:rPr lang="en" dirty="0"/>
              <a:t> </a:t>
            </a:r>
            <a:r>
              <a:rPr lang="en" dirty="0" err="1"/>
              <a:t>içerikler</a:t>
            </a:r>
            <a:r>
              <a:rPr lang="en" dirty="0"/>
              <a:t>: </a:t>
            </a:r>
            <a:r>
              <a:rPr lang="en" dirty="0" err="1"/>
              <a:t>Yapay</a:t>
            </a:r>
            <a:r>
              <a:rPr lang="en" dirty="0"/>
              <a:t> </a:t>
            </a:r>
            <a:r>
              <a:rPr lang="en" dirty="0" err="1"/>
              <a:t>zekayla</a:t>
            </a:r>
            <a:r>
              <a:rPr lang="en" dirty="0"/>
              <a:t> (AI) </a:t>
            </a:r>
            <a:r>
              <a:rPr lang="en" dirty="0" err="1"/>
              <a:t>üretilen</a:t>
            </a:r>
            <a:r>
              <a:rPr lang="en" dirty="0"/>
              <a:t> </a:t>
            </a:r>
            <a:r>
              <a:rPr lang="en" dirty="0" err="1"/>
              <a:t>sahte</a:t>
            </a:r>
            <a:r>
              <a:rPr lang="en" dirty="0"/>
              <a:t> </a:t>
            </a:r>
            <a:r>
              <a:rPr lang="en" dirty="0" err="1"/>
              <a:t>sesler</a:t>
            </a:r>
            <a:r>
              <a:rPr lang="en" dirty="0"/>
              <a:t> </a:t>
            </a:r>
            <a:r>
              <a:rPr lang="en" dirty="0" err="1"/>
              <a:t>ve</a:t>
            </a:r>
            <a:r>
              <a:rPr lang="en" dirty="0"/>
              <a:t> </a:t>
            </a:r>
            <a:r>
              <a:rPr lang="en" dirty="0" err="1"/>
              <a:t>yüzler</a:t>
            </a:r>
            <a:endParaRPr dirty="0"/>
          </a:p>
        </p:txBody>
      </p:sp>
      <p:sp>
        <p:nvSpPr>
          <p:cNvPr id="1209" name="Google Shape;1209;p128"/>
          <p:cNvSpPr txBox="1">
            <a:spLocks noGrp="1"/>
          </p:cNvSpPr>
          <p:nvPr>
            <p:ph type="subTitle" idx="4294967295"/>
          </p:nvPr>
        </p:nvSpPr>
        <p:spPr>
          <a:xfrm>
            <a:off x="1527040" y="2867037"/>
            <a:ext cx="11964900" cy="347400"/>
          </a:xfrm>
          <a:prstGeom prst="rect">
            <a:avLst/>
          </a:prstGeom>
        </p:spPr>
        <p:txBody>
          <a:bodyPr spcFirstLastPara="1" wrap="square" lIns="0" tIns="0" rIns="0" bIns="0" anchor="t" anchorCtr="0">
            <a:noAutofit/>
          </a:bodyPr>
          <a:lstStyle/>
          <a:p>
            <a:pPr marL="0" lvl="0" indent="0">
              <a:buNone/>
            </a:pPr>
            <a:r>
              <a:rPr lang="en-US" dirty="0">
                <a:solidFill>
                  <a:schemeClr val="accent4"/>
                </a:solidFill>
              </a:rPr>
              <a:t>AKTİVİTE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1213"/>
        <p:cNvGrpSpPr/>
        <p:nvPr/>
      </p:nvGrpSpPr>
      <p:grpSpPr>
        <a:xfrm>
          <a:off x="0" y="0"/>
          <a:ext cx="0" cy="0"/>
          <a:chOff x="0" y="0"/>
          <a:chExt cx="0" cy="0"/>
        </a:xfrm>
      </p:grpSpPr>
      <p:sp>
        <p:nvSpPr>
          <p:cNvPr id="1214" name="Google Shape;1214;p129"/>
          <p:cNvSpPr txBox="1">
            <a:spLocks noGrp="1"/>
          </p:cNvSpPr>
          <p:nvPr>
            <p:ph type="title"/>
          </p:nvPr>
        </p:nvSpPr>
        <p:spPr>
          <a:xfrm>
            <a:off x="790575" y="4102187"/>
            <a:ext cx="4928700" cy="43371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Manipüle edilmiş içerikler: Yapay zekayla (AI) üretilen sahte sesler ve yüzler</a:t>
            </a:r>
            <a:endParaRPr>
              <a:solidFill>
                <a:schemeClr val="accent4"/>
              </a:solidFill>
            </a:endParaRPr>
          </a:p>
        </p:txBody>
      </p:sp>
      <p:sp>
        <p:nvSpPr>
          <p:cNvPr id="1215" name="Google Shape;1215;p129"/>
          <p:cNvSpPr/>
          <p:nvPr/>
        </p:nvSpPr>
        <p:spPr>
          <a:xfrm>
            <a:off x="6729425" y="2166950"/>
            <a:ext cx="4824300" cy="66486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216" name="Google Shape;1216;p129"/>
          <p:cNvSpPr/>
          <p:nvPr/>
        </p:nvSpPr>
        <p:spPr>
          <a:xfrm>
            <a:off x="12668250" y="2166950"/>
            <a:ext cx="4824300" cy="66486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217" name="Google Shape;1217;p129"/>
          <p:cNvSpPr txBox="1"/>
          <p:nvPr/>
        </p:nvSpPr>
        <p:spPr>
          <a:xfrm>
            <a:off x="7122795" y="2716575"/>
            <a:ext cx="4091100" cy="389400"/>
          </a:xfrm>
          <a:prstGeom prst="rect">
            <a:avLst/>
          </a:prstGeom>
          <a:noFill/>
          <a:ln>
            <a:noFill/>
          </a:ln>
        </p:spPr>
        <p:txBody>
          <a:bodyPr spcFirstLastPara="1" wrap="square" lIns="0" tIns="19725" rIns="0" bIns="0" anchor="t" anchorCtr="0">
            <a:spAutoFit/>
          </a:bodyPr>
          <a:lstStyle/>
          <a:p>
            <a:pPr marL="19721" lvl="0" indent="0" algn="l" rtl="0">
              <a:lnSpc>
                <a:spcPct val="100000"/>
              </a:lnSpc>
              <a:spcBef>
                <a:spcPts val="0"/>
              </a:spcBef>
              <a:spcAft>
                <a:spcPts val="0"/>
              </a:spcAft>
              <a:buNone/>
            </a:pPr>
            <a:r>
              <a:rPr lang="en" sz="2400" b="1">
                <a:solidFill>
                  <a:srgbClr val="092838"/>
                </a:solidFill>
                <a:latin typeface="Optimistic Text"/>
                <a:ea typeface="Optimistic Text"/>
                <a:cs typeface="Optimistic Text"/>
                <a:sym typeface="Optimistic Text"/>
              </a:rPr>
              <a:t>Şunu hayal edin</a:t>
            </a:r>
            <a:endParaRPr sz="2400" b="1">
              <a:solidFill>
                <a:srgbClr val="092838"/>
              </a:solidFill>
              <a:latin typeface="Optimistic Text"/>
              <a:ea typeface="Optimistic Text"/>
              <a:cs typeface="Optimistic Text"/>
              <a:sym typeface="Optimistic Text"/>
            </a:endParaRPr>
          </a:p>
        </p:txBody>
      </p:sp>
      <p:sp>
        <p:nvSpPr>
          <p:cNvPr id="1218" name="Google Shape;1218;p129"/>
          <p:cNvSpPr txBox="1"/>
          <p:nvPr/>
        </p:nvSpPr>
        <p:spPr>
          <a:xfrm>
            <a:off x="13104600" y="2699550"/>
            <a:ext cx="4010400" cy="1108200"/>
          </a:xfrm>
          <a:prstGeom prst="rect">
            <a:avLst/>
          </a:prstGeom>
          <a:noFill/>
          <a:ln>
            <a:noFill/>
          </a:ln>
        </p:spPr>
        <p:txBody>
          <a:bodyPr spcFirstLastPara="1" wrap="square" lIns="0" tIns="0" rIns="0" bIns="0" anchor="t" anchorCtr="0">
            <a:spAutoFit/>
          </a:bodyPr>
          <a:lstStyle/>
          <a:p>
            <a:pPr marL="0" marR="7620" lvl="0" indent="0" algn="l" rtl="0">
              <a:lnSpc>
                <a:spcPct val="100000"/>
              </a:lnSpc>
              <a:spcBef>
                <a:spcPts val="0"/>
              </a:spcBef>
              <a:spcAft>
                <a:spcPts val="0"/>
              </a:spcAft>
              <a:buNone/>
            </a:pPr>
            <a:r>
              <a:rPr lang="en" sz="2400" b="1">
                <a:solidFill>
                  <a:srgbClr val="092839"/>
                </a:solidFill>
                <a:latin typeface="Optimistic Text"/>
                <a:ea typeface="Optimistic Text"/>
                <a:cs typeface="Optimistic Text"/>
                <a:sym typeface="Optimistic Text"/>
              </a:rPr>
              <a:t>Gerçek insan sesi gibi mi? Yerel unsurlar var mı? İnandırıcı mı?</a:t>
            </a:r>
            <a:endParaRPr sz="2400" b="1">
              <a:solidFill>
                <a:srgbClr val="092839"/>
              </a:solidFill>
              <a:latin typeface="Optimistic Text"/>
              <a:ea typeface="Optimistic Text"/>
              <a:cs typeface="Optimistic Text"/>
              <a:sym typeface="Optimistic Text"/>
            </a:endParaRPr>
          </a:p>
        </p:txBody>
      </p:sp>
      <p:sp>
        <p:nvSpPr>
          <p:cNvPr id="1219" name="Google Shape;1219;p129"/>
          <p:cNvSpPr txBox="1"/>
          <p:nvPr/>
        </p:nvSpPr>
        <p:spPr>
          <a:xfrm>
            <a:off x="13469675" y="3919550"/>
            <a:ext cx="3454500" cy="3047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 sz="1800">
                <a:solidFill>
                  <a:srgbClr val="092839"/>
                </a:solidFill>
                <a:latin typeface="Optimistic Text"/>
                <a:ea typeface="Optimistic Text"/>
                <a:cs typeface="Optimistic Text"/>
                <a:sym typeface="Optimistic Text"/>
              </a:rPr>
              <a:t>Sırf gerçekçi görünüyor/duyuluyor diye sesli mesajlara veya videolara güvenmeyin.</a:t>
            </a:r>
            <a:endParaRPr sz="1800">
              <a:solidFill>
                <a:srgbClr val="092839"/>
              </a:solidFill>
              <a:latin typeface="Optimistic Text"/>
              <a:ea typeface="Optimistic Text"/>
              <a:cs typeface="Optimistic Text"/>
              <a:sym typeface="Optimistic Text"/>
            </a:endParaRPr>
          </a:p>
          <a:p>
            <a:pPr marL="0" marR="0" lvl="0" indent="0" algn="l" rtl="0">
              <a:lnSpc>
                <a:spcPct val="100000"/>
              </a:lnSpc>
              <a:spcBef>
                <a:spcPts val="0"/>
              </a:spcBef>
              <a:spcAft>
                <a:spcPts val="0"/>
              </a:spcAft>
              <a:buNone/>
            </a:pPr>
            <a:endParaRPr sz="1800">
              <a:solidFill>
                <a:srgbClr val="092839"/>
              </a:solidFill>
              <a:latin typeface="Optimistic Text"/>
              <a:ea typeface="Optimistic Text"/>
              <a:cs typeface="Optimistic Text"/>
              <a:sym typeface="Optimistic Text"/>
            </a:endParaRPr>
          </a:p>
          <a:p>
            <a:pPr marL="0" marR="0" lvl="0" indent="0" algn="l" rtl="0">
              <a:lnSpc>
                <a:spcPct val="100000"/>
              </a:lnSpc>
              <a:spcBef>
                <a:spcPts val="0"/>
              </a:spcBef>
              <a:spcAft>
                <a:spcPts val="0"/>
              </a:spcAft>
              <a:buNone/>
            </a:pPr>
            <a:r>
              <a:rPr lang="en" sz="1800">
                <a:solidFill>
                  <a:srgbClr val="092839"/>
                </a:solidFill>
                <a:latin typeface="Optimistic Text"/>
                <a:ea typeface="Optimistic Text"/>
                <a:cs typeface="Optimistic Text"/>
                <a:sym typeface="Optimistic Text"/>
              </a:rPr>
              <a:t>İki kez kontrol etmek için araçlardan yararlanın.</a:t>
            </a:r>
            <a:endParaRPr sz="1800">
              <a:solidFill>
                <a:srgbClr val="092839"/>
              </a:solidFill>
              <a:latin typeface="Optimistic Text"/>
              <a:ea typeface="Optimistic Text"/>
              <a:cs typeface="Optimistic Text"/>
              <a:sym typeface="Optimistic Text"/>
            </a:endParaRPr>
          </a:p>
          <a:p>
            <a:pPr marL="0" marR="0" lvl="0" indent="0" algn="l" rtl="0">
              <a:lnSpc>
                <a:spcPct val="100000"/>
              </a:lnSpc>
              <a:spcBef>
                <a:spcPts val="0"/>
              </a:spcBef>
              <a:spcAft>
                <a:spcPts val="0"/>
              </a:spcAft>
              <a:buNone/>
            </a:pPr>
            <a:endParaRPr sz="1800">
              <a:solidFill>
                <a:srgbClr val="092839"/>
              </a:solidFill>
              <a:latin typeface="Optimistic Text"/>
              <a:ea typeface="Optimistic Text"/>
              <a:cs typeface="Optimistic Text"/>
              <a:sym typeface="Optimistic Text"/>
            </a:endParaRPr>
          </a:p>
          <a:p>
            <a:pPr marL="0" marR="0" lvl="0" indent="0" algn="l" rtl="0">
              <a:lnSpc>
                <a:spcPct val="100000"/>
              </a:lnSpc>
              <a:spcBef>
                <a:spcPts val="0"/>
              </a:spcBef>
              <a:spcAft>
                <a:spcPts val="0"/>
              </a:spcAft>
              <a:buNone/>
            </a:pPr>
            <a:r>
              <a:rPr lang="en" sz="1800">
                <a:solidFill>
                  <a:srgbClr val="092839"/>
                </a:solidFill>
                <a:latin typeface="Optimistic Text"/>
                <a:ea typeface="Optimistic Text"/>
                <a:cs typeface="Optimistic Text"/>
                <a:sym typeface="Optimistic Text"/>
              </a:rPr>
              <a:t>Önemli bilgileri daima birkaç farklı kaynaktan teyit edin.</a:t>
            </a:r>
            <a:endParaRPr sz="1800">
              <a:solidFill>
                <a:srgbClr val="092839"/>
              </a:solidFill>
              <a:latin typeface="Optimistic Text"/>
              <a:ea typeface="Optimistic Text"/>
              <a:cs typeface="Optimistic Text"/>
              <a:sym typeface="Optimistic Text"/>
            </a:endParaRPr>
          </a:p>
          <a:p>
            <a:pPr marL="0" marR="0" lvl="0" indent="0" algn="l" rtl="0">
              <a:lnSpc>
                <a:spcPct val="100000"/>
              </a:lnSpc>
              <a:spcBef>
                <a:spcPts val="0"/>
              </a:spcBef>
              <a:spcAft>
                <a:spcPts val="0"/>
              </a:spcAft>
              <a:buNone/>
            </a:pPr>
            <a:endParaRPr sz="1800">
              <a:solidFill>
                <a:srgbClr val="092839"/>
              </a:solidFill>
              <a:latin typeface="Optimistic Text"/>
              <a:ea typeface="Optimistic Text"/>
              <a:cs typeface="Optimistic Text"/>
              <a:sym typeface="Optimistic Text"/>
            </a:endParaRPr>
          </a:p>
        </p:txBody>
      </p:sp>
      <p:sp>
        <p:nvSpPr>
          <p:cNvPr id="1220" name="Google Shape;1220;p129"/>
          <p:cNvSpPr txBox="1"/>
          <p:nvPr/>
        </p:nvSpPr>
        <p:spPr>
          <a:xfrm>
            <a:off x="7098575" y="6677931"/>
            <a:ext cx="3719400" cy="11082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800">
                <a:solidFill>
                  <a:srgbClr val="092838"/>
                </a:solidFill>
                <a:latin typeface="Optimistic Text"/>
                <a:ea typeface="Optimistic Text"/>
                <a:cs typeface="Optimistic Text"/>
                <a:sym typeface="Optimistic Text"/>
              </a:rPr>
              <a:t>WhatsApp’ta “banka müdürünüzden” gelen ve hesap detaylarınızı isteyen bir sesli mesaj.</a:t>
            </a:r>
            <a:endParaRPr sz="1800">
              <a:solidFill>
                <a:srgbClr val="092838"/>
              </a:solidFill>
              <a:latin typeface="Optimistic Text"/>
              <a:ea typeface="Optimistic Text"/>
              <a:cs typeface="Optimistic Text"/>
              <a:sym typeface="Optimistic Text"/>
            </a:endParaRPr>
          </a:p>
        </p:txBody>
      </p:sp>
      <p:grpSp>
        <p:nvGrpSpPr>
          <p:cNvPr id="1221" name="Google Shape;1221;p129"/>
          <p:cNvGrpSpPr/>
          <p:nvPr/>
        </p:nvGrpSpPr>
        <p:grpSpPr>
          <a:xfrm>
            <a:off x="13104593" y="4001597"/>
            <a:ext cx="178842" cy="159067"/>
            <a:chOff x="671395" y="3895621"/>
            <a:chExt cx="119228" cy="106045"/>
          </a:xfrm>
        </p:grpSpPr>
        <p:sp>
          <p:nvSpPr>
            <p:cNvPr id="1222" name="Google Shape;1222;p129"/>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223" name="Google Shape;1223;p129"/>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224" name="Google Shape;1224;p129"/>
          <p:cNvGrpSpPr/>
          <p:nvPr/>
        </p:nvGrpSpPr>
        <p:grpSpPr>
          <a:xfrm>
            <a:off x="13104593" y="5342520"/>
            <a:ext cx="178842" cy="159067"/>
            <a:chOff x="671395" y="3895621"/>
            <a:chExt cx="119228" cy="106045"/>
          </a:xfrm>
        </p:grpSpPr>
        <p:sp>
          <p:nvSpPr>
            <p:cNvPr id="1225" name="Google Shape;1225;p129"/>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226" name="Google Shape;1226;p129"/>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227" name="Google Shape;1227;p129"/>
          <p:cNvGrpSpPr/>
          <p:nvPr/>
        </p:nvGrpSpPr>
        <p:grpSpPr>
          <a:xfrm>
            <a:off x="13104593" y="6191197"/>
            <a:ext cx="178842" cy="159067"/>
            <a:chOff x="671395" y="3895621"/>
            <a:chExt cx="119228" cy="106045"/>
          </a:xfrm>
        </p:grpSpPr>
        <p:sp>
          <p:nvSpPr>
            <p:cNvPr id="1228" name="Google Shape;1228;p129"/>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229" name="Google Shape;1229;p129"/>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sp>
        <p:nvSpPr>
          <p:cNvPr id="1230" name="Google Shape;1230;p129"/>
          <p:cNvSpPr txBox="1"/>
          <p:nvPr/>
        </p:nvSpPr>
        <p:spPr>
          <a:xfrm>
            <a:off x="13039725" y="7415225"/>
            <a:ext cx="4010400" cy="277200"/>
          </a:xfrm>
          <a:prstGeom prst="rect">
            <a:avLst/>
          </a:prstGeom>
          <a:noFill/>
          <a:ln>
            <a:noFill/>
          </a:ln>
        </p:spPr>
        <p:txBody>
          <a:bodyPr spcFirstLastPara="1" wrap="square" lIns="0" tIns="0" rIns="0" bIns="0" anchor="t" anchorCtr="0">
            <a:spAutoFit/>
          </a:bodyPr>
          <a:lstStyle/>
          <a:p>
            <a:pPr marL="0" marR="0" lvl="0" indent="0" algn="l" rtl="0">
              <a:lnSpc>
                <a:spcPct val="155600"/>
              </a:lnSpc>
              <a:spcBef>
                <a:spcPts val="0"/>
              </a:spcBef>
              <a:spcAft>
                <a:spcPts val="0"/>
              </a:spcAft>
              <a:buNone/>
            </a:pPr>
            <a:r>
              <a:rPr lang="en" sz="1800">
                <a:solidFill>
                  <a:srgbClr val="092839"/>
                </a:solidFill>
                <a:latin typeface="Optimistic Text"/>
                <a:ea typeface="Optimistic Text"/>
                <a:cs typeface="Optimistic Text"/>
                <a:sym typeface="Optimistic Text"/>
              </a:rPr>
              <a:t>Farkındalık = Koruma</a:t>
            </a:r>
            <a:endParaRPr sz="1800">
              <a:solidFill>
                <a:srgbClr val="092839"/>
              </a:solidFill>
              <a:latin typeface="Optimistic Text"/>
              <a:ea typeface="Optimistic Text"/>
              <a:cs typeface="Optimistic Text"/>
              <a:sym typeface="Optimistic Text"/>
            </a:endParaRPr>
          </a:p>
        </p:txBody>
      </p:sp>
      <p:sp>
        <p:nvSpPr>
          <p:cNvPr id="1231" name="Google Shape;1231;p129"/>
          <p:cNvSpPr txBox="1">
            <a:spLocks noGrp="1"/>
          </p:cNvSpPr>
          <p:nvPr>
            <p:ph type="subTitle" idx="2"/>
          </p:nvPr>
        </p:nvSpPr>
        <p:spPr>
          <a:xfrm>
            <a:off x="429768" y="429768"/>
            <a:ext cx="4928700" cy="1539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1000"/>
              <a:t>YAPAY ZEKAYLA (AI) ÜRETMEK</a:t>
            </a:r>
            <a:endParaRPr sz="1000">
              <a:solidFill>
                <a:schemeClr val="accent4"/>
              </a:solidFill>
            </a:endParaRPr>
          </a:p>
        </p:txBody>
      </p:sp>
      <p:pic>
        <p:nvPicPr>
          <p:cNvPr id="1232" name="Google Shape;1232;p129" title="Turkish Asset2 06.png">
            <a:hlinkClick r:id="rId3"/>
          </p:cNvPr>
          <p:cNvPicPr preferRelativeResize="0"/>
          <p:nvPr/>
        </p:nvPicPr>
        <p:blipFill rotWithShape="1">
          <a:blip r:embed="rId4">
            <a:alphaModFix/>
          </a:blip>
          <a:srcRect t="1807" r="16999" b="45826"/>
          <a:stretch/>
        </p:blipFill>
        <p:spPr>
          <a:xfrm>
            <a:off x="7105756" y="3667325"/>
            <a:ext cx="4091100" cy="2580900"/>
          </a:xfrm>
          <a:prstGeom prst="roundRect">
            <a:avLst>
              <a:gd name="adj" fmla="val 7501"/>
            </a:avLst>
          </a:prstGeom>
          <a:solidFill>
            <a:srgbClr val="888888"/>
          </a:solidFill>
          <a:ln>
            <a:noFill/>
          </a:ln>
        </p:spPr>
      </p:pic>
      <p:pic>
        <p:nvPicPr>
          <p:cNvPr id="1233" name="Google Shape;1233;p129" title="Turkish WhatsApp Voice Note.mp3">
            <a:hlinkClick r:id="rId5"/>
          </p:cNvPr>
          <p:cNvPicPr preferRelativeResize="0"/>
          <p:nvPr/>
        </p:nvPicPr>
        <p:blipFill>
          <a:blip r:embed="rId6">
            <a:alphaModFix/>
          </a:blip>
          <a:stretch>
            <a:fillRect/>
          </a:stretch>
        </p:blipFill>
        <p:spPr>
          <a:xfrm>
            <a:off x="9897656" y="5069213"/>
            <a:ext cx="1121100" cy="1121100"/>
          </a:xfrm>
          <a:prstGeom prst="rect">
            <a:avLst/>
          </a:prstGeom>
          <a:noFill/>
          <a:ln>
            <a:noFill/>
          </a:ln>
        </p:spPr>
      </p:pic>
      <p:sp>
        <p:nvSpPr>
          <p:cNvPr id="1234" name="Google Shape;1234;p129"/>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Günlük yaşamınızda yapay zekayı (AI) anlamak</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sp>
        <p:nvSpPr>
          <p:cNvPr id="1239" name="Google Shape;1239;p130"/>
          <p:cNvSpPr txBox="1">
            <a:spLocks noGrp="1"/>
          </p:cNvSpPr>
          <p:nvPr>
            <p:ph type="ctrTitle"/>
          </p:nvPr>
        </p:nvSpPr>
        <p:spPr>
          <a:xfrm>
            <a:off x="1527050" y="4207800"/>
            <a:ext cx="6688200" cy="17238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a:t>Yapay Zekayı </a:t>
            </a:r>
            <a:endParaRPr/>
          </a:p>
          <a:p>
            <a:pPr marL="0" lvl="0" indent="0" algn="l" rtl="0">
              <a:spcBef>
                <a:spcPts val="0"/>
              </a:spcBef>
              <a:spcAft>
                <a:spcPts val="0"/>
              </a:spcAft>
              <a:buNone/>
            </a:pPr>
            <a:r>
              <a:rPr lang="en"/>
              <a:t>(AI) Tasarlamak</a:t>
            </a:r>
            <a:endParaRPr/>
          </a:p>
        </p:txBody>
      </p:sp>
      <p:pic>
        <p:nvPicPr>
          <p:cNvPr id="1240" name="Google Shape;1240;p130" title="5810.jpg"/>
          <p:cNvPicPr preferRelativeResize="0"/>
          <p:nvPr/>
        </p:nvPicPr>
        <p:blipFill rotWithShape="1">
          <a:blip r:embed="rId3">
            <a:alphaModFix/>
          </a:blip>
          <a:srcRect l="12126" r="1256" b="10865"/>
          <a:stretch/>
        </p:blipFill>
        <p:spPr>
          <a:xfrm>
            <a:off x="7448250" y="1838550"/>
            <a:ext cx="9657600" cy="6624300"/>
          </a:xfrm>
          <a:prstGeom prst="roundRect">
            <a:avLst>
              <a:gd name="adj" fmla="val 8257"/>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sp>
        <p:nvSpPr>
          <p:cNvPr id="1245" name="Google Shape;1245;p131"/>
          <p:cNvSpPr txBox="1">
            <a:spLocks noGrp="1"/>
          </p:cNvSpPr>
          <p:nvPr>
            <p:ph type="title"/>
          </p:nvPr>
        </p:nvSpPr>
        <p:spPr>
          <a:xfrm>
            <a:off x="777250" y="2532900"/>
            <a:ext cx="3723300" cy="2569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600" dirty="0"/>
              <a:t>Sade </a:t>
            </a:r>
            <a:r>
              <a:rPr lang="en" sz="3600" dirty="0" err="1"/>
              <a:t>bir</a:t>
            </a:r>
            <a:r>
              <a:rPr lang="en" sz="3600" dirty="0"/>
              <a:t> </a:t>
            </a:r>
            <a:r>
              <a:rPr lang="en" sz="3600" dirty="0" err="1"/>
              <a:t>dille</a:t>
            </a:r>
            <a:r>
              <a:rPr lang="en" sz="3600" dirty="0"/>
              <a:t>: </a:t>
            </a:r>
            <a:r>
              <a:rPr lang="en" sz="3600" dirty="0" err="1"/>
              <a:t>Yapay</a:t>
            </a:r>
            <a:r>
              <a:rPr lang="en" sz="3600" dirty="0"/>
              <a:t> </a:t>
            </a:r>
            <a:r>
              <a:rPr lang="en" sz="3600" dirty="0" err="1"/>
              <a:t>zeka</a:t>
            </a:r>
            <a:r>
              <a:rPr lang="en" sz="3600" dirty="0"/>
              <a:t> (AI) </a:t>
            </a:r>
            <a:r>
              <a:rPr lang="en" sz="3600" dirty="0" err="1"/>
              <a:t>aslında</a:t>
            </a:r>
            <a:r>
              <a:rPr lang="en" sz="3600" dirty="0"/>
              <a:t> </a:t>
            </a:r>
            <a:r>
              <a:rPr lang="en" sz="3600" dirty="0" err="1"/>
              <a:t>nedir</a:t>
            </a:r>
            <a:r>
              <a:rPr lang="en" sz="3600" dirty="0"/>
              <a:t>?</a:t>
            </a:r>
            <a:endParaRPr sz="3600" dirty="0"/>
          </a:p>
        </p:txBody>
      </p:sp>
      <p:sp>
        <p:nvSpPr>
          <p:cNvPr id="1246" name="Google Shape;1246;p131"/>
          <p:cNvSpPr/>
          <p:nvPr/>
        </p:nvSpPr>
        <p:spPr>
          <a:xfrm>
            <a:off x="5243525" y="2166950"/>
            <a:ext cx="3852600" cy="66486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247" name="Google Shape;1247;p131"/>
          <p:cNvSpPr/>
          <p:nvPr/>
        </p:nvSpPr>
        <p:spPr>
          <a:xfrm>
            <a:off x="9441794" y="2166950"/>
            <a:ext cx="3852600" cy="66486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248" name="Google Shape;1248;p131"/>
          <p:cNvSpPr/>
          <p:nvPr/>
        </p:nvSpPr>
        <p:spPr>
          <a:xfrm>
            <a:off x="13640064" y="2166950"/>
            <a:ext cx="3852600" cy="66486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249" name="Google Shape;1249;p131"/>
          <p:cNvSpPr txBox="1">
            <a:spLocks noGrp="1"/>
          </p:cNvSpPr>
          <p:nvPr>
            <p:ph type="subTitle" idx="2"/>
          </p:nvPr>
        </p:nvSpPr>
        <p:spPr>
          <a:xfrm>
            <a:off x="429768" y="429768"/>
            <a:ext cx="4928700" cy="3387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1000"/>
              <a:t>YAPAY ZEKAYI (AI) TASARLAMAK</a:t>
            </a:r>
            <a:endParaRPr sz="1000"/>
          </a:p>
          <a:p>
            <a:pPr marL="0" lvl="0" indent="0" algn="l" rtl="0">
              <a:spcBef>
                <a:spcPts val="0"/>
              </a:spcBef>
              <a:spcAft>
                <a:spcPts val="0"/>
              </a:spcAft>
              <a:buNone/>
            </a:pPr>
            <a:endParaRPr sz="1000"/>
          </a:p>
        </p:txBody>
      </p:sp>
      <p:sp>
        <p:nvSpPr>
          <p:cNvPr id="1250" name="Google Shape;1250;p131"/>
          <p:cNvSpPr txBox="1"/>
          <p:nvPr/>
        </p:nvSpPr>
        <p:spPr>
          <a:xfrm>
            <a:off x="5615001" y="2519363"/>
            <a:ext cx="1052700" cy="942900"/>
          </a:xfrm>
          <a:prstGeom prst="rect">
            <a:avLst/>
          </a:prstGeom>
          <a:noFill/>
          <a:ln>
            <a:noFill/>
          </a:ln>
        </p:spPr>
        <p:txBody>
          <a:bodyPr spcFirstLastPara="1" wrap="square" lIns="0" tIns="19050" rIns="0" bIns="0" anchor="t" anchorCtr="0">
            <a:spAutoFit/>
          </a:bodyPr>
          <a:lstStyle/>
          <a:p>
            <a:pPr marL="18098" lvl="0" indent="0" algn="l" rtl="0">
              <a:spcBef>
                <a:spcPts val="0"/>
              </a:spcBef>
              <a:spcAft>
                <a:spcPts val="0"/>
              </a:spcAft>
              <a:buNone/>
            </a:pPr>
            <a:r>
              <a:rPr lang="en" sz="6000">
                <a:solidFill>
                  <a:schemeClr val="accent6"/>
                </a:solidFill>
                <a:latin typeface="Optimistic Display"/>
                <a:ea typeface="Optimistic Display"/>
                <a:cs typeface="Optimistic Display"/>
                <a:sym typeface="Optimistic Display"/>
              </a:rPr>
              <a:t>01</a:t>
            </a:r>
            <a:endParaRPr sz="6000">
              <a:solidFill>
                <a:schemeClr val="accent6"/>
              </a:solidFill>
              <a:latin typeface="Optimistic Display"/>
              <a:ea typeface="Optimistic Display"/>
              <a:cs typeface="Optimistic Display"/>
              <a:sym typeface="Optimistic Display"/>
            </a:endParaRPr>
          </a:p>
        </p:txBody>
      </p:sp>
      <p:sp>
        <p:nvSpPr>
          <p:cNvPr id="1251" name="Google Shape;1251;p131"/>
          <p:cNvSpPr txBox="1"/>
          <p:nvPr/>
        </p:nvSpPr>
        <p:spPr>
          <a:xfrm>
            <a:off x="5615000" y="3573077"/>
            <a:ext cx="2255700" cy="5682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Clr>
                <a:srgbClr val="000000"/>
              </a:buClr>
              <a:buFont typeface="Arial"/>
              <a:buNone/>
            </a:pPr>
            <a:r>
              <a:rPr lang="en" sz="1800">
                <a:solidFill>
                  <a:srgbClr val="092838"/>
                </a:solidFill>
                <a:latin typeface="Optimistic Text"/>
                <a:ea typeface="Optimistic Text"/>
                <a:cs typeface="Optimistic Text"/>
                <a:sym typeface="Optimistic Text"/>
              </a:rPr>
              <a:t>Yapay zekayı şöyle düşünün:</a:t>
            </a:r>
            <a:endParaRPr sz="1800">
              <a:solidFill>
                <a:srgbClr val="092838"/>
              </a:solidFill>
              <a:latin typeface="Optimistic Text"/>
              <a:ea typeface="Optimistic Text"/>
              <a:cs typeface="Optimistic Text"/>
              <a:sym typeface="Optimistic Text"/>
            </a:endParaRPr>
          </a:p>
        </p:txBody>
      </p:sp>
      <p:sp>
        <p:nvSpPr>
          <p:cNvPr id="1252" name="Google Shape;1252;p131"/>
          <p:cNvSpPr txBox="1"/>
          <p:nvPr/>
        </p:nvSpPr>
        <p:spPr>
          <a:xfrm>
            <a:off x="5957900" y="4407188"/>
            <a:ext cx="2455200" cy="13272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Çok akıllı bir otomatik tamamlayıcı gibi (mesajlaşırken olduğu gibi, ama çok daha güçlü)</a:t>
            </a:r>
            <a:endParaRPr sz="1706">
              <a:solidFill>
                <a:srgbClr val="092838"/>
              </a:solidFill>
              <a:latin typeface="Optimistic Text"/>
              <a:ea typeface="Optimistic Text"/>
              <a:cs typeface="Optimistic Text"/>
              <a:sym typeface="Optimistic Text"/>
            </a:endParaRPr>
          </a:p>
        </p:txBody>
      </p:sp>
      <p:sp>
        <p:nvSpPr>
          <p:cNvPr id="1253" name="Google Shape;1253;p131"/>
          <p:cNvSpPr txBox="1"/>
          <p:nvPr/>
        </p:nvSpPr>
        <p:spPr>
          <a:xfrm>
            <a:off x="5957900" y="6015281"/>
            <a:ext cx="2127300" cy="8019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38"/>
              </a:spcBef>
              <a:spcAft>
                <a:spcPts val="0"/>
              </a:spcAft>
              <a:buNone/>
            </a:pPr>
            <a:r>
              <a:rPr lang="en" sz="1706" dirty="0" err="1">
                <a:solidFill>
                  <a:srgbClr val="092838"/>
                </a:solidFill>
                <a:latin typeface="Optimistic Text"/>
                <a:ea typeface="Optimistic Text"/>
                <a:cs typeface="Optimistic Text"/>
                <a:sym typeface="Optimistic Text"/>
              </a:rPr>
              <a:t>Örüntü</a:t>
            </a:r>
            <a:r>
              <a:rPr lang="en" sz="1706" dirty="0">
                <a:solidFill>
                  <a:srgbClr val="092838"/>
                </a:solidFill>
                <a:latin typeface="Optimistic Text"/>
                <a:ea typeface="Optimistic Text"/>
                <a:cs typeface="Optimistic Text"/>
                <a:sym typeface="Optimistic Text"/>
              </a:rPr>
              <a:t> </a:t>
            </a:r>
            <a:r>
              <a:rPr lang="en" sz="1706" dirty="0" err="1">
                <a:solidFill>
                  <a:srgbClr val="092838"/>
                </a:solidFill>
                <a:latin typeface="Optimistic Text"/>
                <a:ea typeface="Optimistic Text"/>
                <a:cs typeface="Optimistic Text"/>
                <a:sym typeface="Optimistic Text"/>
              </a:rPr>
              <a:t>uzmanıdır</a:t>
            </a:r>
            <a:r>
              <a:rPr lang="en" sz="1706" dirty="0">
                <a:solidFill>
                  <a:srgbClr val="092838"/>
                </a:solidFill>
                <a:latin typeface="Optimistic Text"/>
                <a:ea typeface="Optimistic Text"/>
                <a:cs typeface="Optimistic Text"/>
                <a:sym typeface="Optimistic Text"/>
              </a:rPr>
              <a:t> — </a:t>
            </a:r>
            <a:r>
              <a:rPr lang="en" sz="1706" dirty="0" err="1">
                <a:solidFill>
                  <a:srgbClr val="092838"/>
                </a:solidFill>
                <a:latin typeface="Optimistic Text"/>
                <a:ea typeface="Optimistic Text"/>
                <a:cs typeface="Optimistic Text"/>
                <a:sym typeface="Optimistic Text"/>
              </a:rPr>
              <a:t>milyonlarca</a:t>
            </a:r>
            <a:r>
              <a:rPr lang="en" sz="1706" dirty="0">
                <a:solidFill>
                  <a:srgbClr val="092838"/>
                </a:solidFill>
                <a:latin typeface="Optimistic Text"/>
                <a:ea typeface="Optimistic Text"/>
                <a:cs typeface="Optimistic Text"/>
                <a:sym typeface="Optimistic Text"/>
              </a:rPr>
              <a:t> </a:t>
            </a:r>
            <a:r>
              <a:rPr lang="en" sz="1706" dirty="0" err="1">
                <a:solidFill>
                  <a:srgbClr val="092838"/>
                </a:solidFill>
                <a:latin typeface="Optimistic Text"/>
                <a:ea typeface="Optimistic Text"/>
                <a:cs typeface="Optimistic Text"/>
                <a:sym typeface="Optimistic Text"/>
              </a:rPr>
              <a:t>örneğe</a:t>
            </a:r>
            <a:r>
              <a:rPr lang="en" sz="1706" dirty="0">
                <a:solidFill>
                  <a:srgbClr val="092838"/>
                </a:solidFill>
                <a:latin typeface="Optimistic Text"/>
                <a:ea typeface="Optimistic Text"/>
                <a:cs typeface="Optimistic Text"/>
                <a:sym typeface="Optimistic Text"/>
              </a:rPr>
              <a:t> </a:t>
            </a:r>
            <a:r>
              <a:rPr lang="en" sz="1706" dirty="0" err="1">
                <a:solidFill>
                  <a:srgbClr val="092838"/>
                </a:solidFill>
                <a:latin typeface="Optimistic Text"/>
                <a:ea typeface="Optimistic Text"/>
                <a:cs typeface="Optimistic Text"/>
                <a:sym typeface="Optimistic Text"/>
              </a:rPr>
              <a:t>bakarak</a:t>
            </a:r>
            <a:r>
              <a:rPr lang="en" sz="1706" dirty="0">
                <a:solidFill>
                  <a:srgbClr val="092838"/>
                </a:solidFill>
                <a:latin typeface="Optimistic Text"/>
                <a:ea typeface="Optimistic Text"/>
                <a:cs typeface="Optimistic Text"/>
                <a:sym typeface="Optimistic Text"/>
              </a:rPr>
              <a:t> </a:t>
            </a:r>
            <a:r>
              <a:rPr lang="en" sz="1706" dirty="0" err="1">
                <a:solidFill>
                  <a:srgbClr val="092838"/>
                </a:solidFill>
                <a:latin typeface="Optimistic Text"/>
                <a:ea typeface="Optimistic Text"/>
                <a:cs typeface="Optimistic Text"/>
                <a:sym typeface="Optimistic Text"/>
              </a:rPr>
              <a:t>öğrenir</a:t>
            </a:r>
            <a:endParaRPr sz="1706" dirty="0">
              <a:solidFill>
                <a:srgbClr val="092838"/>
              </a:solidFill>
              <a:latin typeface="Optimistic Text"/>
              <a:ea typeface="Optimistic Text"/>
              <a:cs typeface="Optimistic Text"/>
              <a:sym typeface="Optimistic Text"/>
            </a:endParaRPr>
          </a:p>
        </p:txBody>
      </p:sp>
      <p:sp>
        <p:nvSpPr>
          <p:cNvPr id="1254" name="Google Shape;1254;p131"/>
          <p:cNvSpPr txBox="1"/>
          <p:nvPr/>
        </p:nvSpPr>
        <p:spPr>
          <a:xfrm>
            <a:off x="5957900" y="7097738"/>
            <a:ext cx="2255700" cy="13272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Yaratıcı bir asistan — fikirleri birleştirebilir ama sizin yönlendirmenize ihtiyaç duyar</a:t>
            </a:r>
            <a:endParaRPr sz="1706">
              <a:solidFill>
                <a:srgbClr val="092838"/>
              </a:solidFill>
              <a:latin typeface="Optimistic Text"/>
              <a:ea typeface="Optimistic Text"/>
              <a:cs typeface="Optimistic Text"/>
              <a:sym typeface="Optimistic Text"/>
            </a:endParaRPr>
          </a:p>
        </p:txBody>
      </p:sp>
      <p:grpSp>
        <p:nvGrpSpPr>
          <p:cNvPr id="1255" name="Google Shape;1255;p131"/>
          <p:cNvGrpSpPr/>
          <p:nvPr/>
        </p:nvGrpSpPr>
        <p:grpSpPr>
          <a:xfrm>
            <a:off x="5694980" y="4479332"/>
            <a:ext cx="178842" cy="159067"/>
            <a:chOff x="671395" y="3895621"/>
            <a:chExt cx="119228" cy="106045"/>
          </a:xfrm>
        </p:grpSpPr>
        <p:sp>
          <p:nvSpPr>
            <p:cNvPr id="1256" name="Google Shape;1256;p131"/>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257" name="Google Shape;1257;p131"/>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258" name="Google Shape;1258;p131"/>
          <p:cNvGrpSpPr/>
          <p:nvPr/>
        </p:nvGrpSpPr>
        <p:grpSpPr>
          <a:xfrm>
            <a:off x="5694980" y="6086075"/>
            <a:ext cx="178842" cy="159067"/>
            <a:chOff x="671395" y="3895621"/>
            <a:chExt cx="119228" cy="106045"/>
          </a:xfrm>
        </p:grpSpPr>
        <p:sp>
          <p:nvSpPr>
            <p:cNvPr id="1259" name="Google Shape;1259;p131"/>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260" name="Google Shape;1260;p131"/>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261" name="Google Shape;1261;p131"/>
          <p:cNvGrpSpPr/>
          <p:nvPr/>
        </p:nvGrpSpPr>
        <p:grpSpPr>
          <a:xfrm>
            <a:off x="5694980" y="7159794"/>
            <a:ext cx="178842" cy="159067"/>
            <a:chOff x="671395" y="3895621"/>
            <a:chExt cx="119228" cy="106045"/>
          </a:xfrm>
        </p:grpSpPr>
        <p:sp>
          <p:nvSpPr>
            <p:cNvPr id="1262" name="Google Shape;1262;p131"/>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263" name="Google Shape;1263;p131"/>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sp>
        <p:nvSpPr>
          <p:cNvPr id="1264" name="Google Shape;1264;p131"/>
          <p:cNvSpPr txBox="1"/>
          <p:nvPr/>
        </p:nvSpPr>
        <p:spPr>
          <a:xfrm>
            <a:off x="9856474" y="2542625"/>
            <a:ext cx="1052700" cy="942900"/>
          </a:xfrm>
          <a:prstGeom prst="rect">
            <a:avLst/>
          </a:prstGeom>
          <a:noFill/>
          <a:ln>
            <a:noFill/>
          </a:ln>
        </p:spPr>
        <p:txBody>
          <a:bodyPr spcFirstLastPara="1" wrap="square" lIns="0" tIns="19050" rIns="0" bIns="0" anchor="t" anchorCtr="0">
            <a:spAutoFit/>
          </a:bodyPr>
          <a:lstStyle/>
          <a:p>
            <a:pPr marL="18098" lvl="0" indent="0" algn="l" rtl="0">
              <a:spcBef>
                <a:spcPts val="0"/>
              </a:spcBef>
              <a:spcAft>
                <a:spcPts val="0"/>
              </a:spcAft>
              <a:buNone/>
            </a:pPr>
            <a:r>
              <a:rPr lang="en" sz="6000">
                <a:solidFill>
                  <a:schemeClr val="accent6"/>
                </a:solidFill>
                <a:latin typeface="Optimistic Display"/>
                <a:ea typeface="Optimistic Display"/>
                <a:cs typeface="Optimistic Display"/>
                <a:sym typeface="Optimistic Display"/>
              </a:rPr>
              <a:t>02</a:t>
            </a:r>
            <a:endParaRPr sz="6000">
              <a:solidFill>
                <a:schemeClr val="accent6"/>
              </a:solidFill>
              <a:latin typeface="Optimistic Display"/>
              <a:ea typeface="Optimistic Display"/>
              <a:cs typeface="Optimistic Display"/>
              <a:sym typeface="Optimistic Display"/>
            </a:endParaRPr>
          </a:p>
        </p:txBody>
      </p:sp>
      <p:sp>
        <p:nvSpPr>
          <p:cNvPr id="1265" name="Google Shape;1265;p131"/>
          <p:cNvSpPr txBox="1"/>
          <p:nvPr/>
        </p:nvSpPr>
        <p:spPr>
          <a:xfrm>
            <a:off x="9856475" y="3596337"/>
            <a:ext cx="2966100" cy="5682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1800">
                <a:solidFill>
                  <a:srgbClr val="092838"/>
                </a:solidFill>
                <a:latin typeface="Optimistic Text"/>
                <a:ea typeface="Optimistic Text"/>
                <a:cs typeface="Optimistic Text"/>
                <a:sym typeface="Optimistic Text"/>
              </a:rPr>
              <a:t>Bizim yemek yapmayı öğrendiğimiz gibi öğrenir</a:t>
            </a:r>
            <a:endParaRPr sz="1800">
              <a:solidFill>
                <a:srgbClr val="092838"/>
              </a:solidFill>
              <a:latin typeface="Optimistic Text"/>
              <a:ea typeface="Optimistic Text"/>
              <a:cs typeface="Optimistic Text"/>
              <a:sym typeface="Optimistic Text"/>
            </a:endParaRPr>
          </a:p>
        </p:txBody>
      </p:sp>
      <p:sp>
        <p:nvSpPr>
          <p:cNvPr id="1266" name="Google Shape;1266;p131"/>
          <p:cNvSpPr txBox="1"/>
          <p:nvPr/>
        </p:nvSpPr>
        <p:spPr>
          <a:xfrm>
            <a:off x="10199375" y="4430450"/>
            <a:ext cx="2553900" cy="8019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Başkalarını izlersiniz (anneniz, teyzeleriniz, YouTube tarifleri)</a:t>
            </a:r>
            <a:endParaRPr sz="1706">
              <a:solidFill>
                <a:srgbClr val="092838"/>
              </a:solidFill>
              <a:latin typeface="Optimistic Text"/>
              <a:ea typeface="Optimistic Text"/>
              <a:cs typeface="Optimistic Text"/>
              <a:sym typeface="Optimistic Text"/>
            </a:endParaRPr>
          </a:p>
        </p:txBody>
      </p:sp>
      <p:sp>
        <p:nvSpPr>
          <p:cNvPr id="1267" name="Google Shape;1267;p131"/>
          <p:cNvSpPr txBox="1"/>
          <p:nvPr/>
        </p:nvSpPr>
        <p:spPr>
          <a:xfrm>
            <a:off x="10199375" y="5451013"/>
            <a:ext cx="2553900" cy="2766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Bol bol pratik yaparsınız</a:t>
            </a:r>
            <a:endParaRPr sz="1706">
              <a:solidFill>
                <a:srgbClr val="092838"/>
              </a:solidFill>
              <a:latin typeface="Optimistic Text"/>
              <a:ea typeface="Optimistic Text"/>
              <a:cs typeface="Optimistic Text"/>
              <a:sym typeface="Optimistic Text"/>
            </a:endParaRPr>
          </a:p>
        </p:txBody>
      </p:sp>
      <p:sp>
        <p:nvSpPr>
          <p:cNvPr id="1268" name="Google Shape;1268;p131"/>
          <p:cNvSpPr txBox="1"/>
          <p:nvPr/>
        </p:nvSpPr>
        <p:spPr>
          <a:xfrm>
            <a:off x="10199375" y="6046044"/>
            <a:ext cx="2553900" cy="5391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Tarifi kendinize uyarlamaya başlarsınız</a:t>
            </a:r>
            <a:endParaRPr sz="1706">
              <a:solidFill>
                <a:srgbClr val="092838"/>
              </a:solidFill>
              <a:latin typeface="Optimistic Text"/>
              <a:ea typeface="Optimistic Text"/>
              <a:cs typeface="Optimistic Text"/>
              <a:sym typeface="Optimistic Text"/>
            </a:endParaRPr>
          </a:p>
        </p:txBody>
      </p:sp>
      <p:sp>
        <p:nvSpPr>
          <p:cNvPr id="1269" name="Google Shape;1269;p131"/>
          <p:cNvSpPr txBox="1"/>
          <p:nvPr/>
        </p:nvSpPr>
        <p:spPr>
          <a:xfrm>
            <a:off x="10199375" y="6885557"/>
            <a:ext cx="2553900" cy="5391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En sonunda kendi tarifinizi geliştirirsiniz</a:t>
            </a:r>
            <a:endParaRPr sz="1706">
              <a:solidFill>
                <a:srgbClr val="092838"/>
              </a:solidFill>
              <a:latin typeface="Optimistic Text"/>
              <a:ea typeface="Optimistic Text"/>
              <a:cs typeface="Optimistic Text"/>
              <a:sym typeface="Optimistic Text"/>
            </a:endParaRPr>
          </a:p>
        </p:txBody>
      </p:sp>
      <p:grpSp>
        <p:nvGrpSpPr>
          <p:cNvPr id="1270" name="Google Shape;1270;p131"/>
          <p:cNvGrpSpPr/>
          <p:nvPr/>
        </p:nvGrpSpPr>
        <p:grpSpPr>
          <a:xfrm>
            <a:off x="9906417" y="4502594"/>
            <a:ext cx="178842" cy="159067"/>
            <a:chOff x="671395" y="3895621"/>
            <a:chExt cx="119228" cy="106045"/>
          </a:xfrm>
        </p:grpSpPr>
        <p:sp>
          <p:nvSpPr>
            <p:cNvPr id="1271" name="Google Shape;1271;p131"/>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272" name="Google Shape;1272;p131"/>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273" name="Google Shape;1273;p131"/>
          <p:cNvGrpSpPr/>
          <p:nvPr/>
        </p:nvGrpSpPr>
        <p:grpSpPr>
          <a:xfrm>
            <a:off x="9906417" y="5509844"/>
            <a:ext cx="178842" cy="159067"/>
            <a:chOff x="671395" y="3895621"/>
            <a:chExt cx="119228" cy="106045"/>
          </a:xfrm>
        </p:grpSpPr>
        <p:sp>
          <p:nvSpPr>
            <p:cNvPr id="1274" name="Google Shape;1274;p131"/>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275" name="Google Shape;1275;p131"/>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276" name="Google Shape;1276;p131"/>
          <p:cNvGrpSpPr/>
          <p:nvPr/>
        </p:nvGrpSpPr>
        <p:grpSpPr>
          <a:xfrm>
            <a:off x="9906417" y="6104876"/>
            <a:ext cx="178842" cy="159067"/>
            <a:chOff x="671395" y="3895621"/>
            <a:chExt cx="119228" cy="106045"/>
          </a:xfrm>
        </p:grpSpPr>
        <p:sp>
          <p:nvSpPr>
            <p:cNvPr id="1277" name="Google Shape;1277;p131"/>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278" name="Google Shape;1278;p131"/>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279" name="Google Shape;1279;p131"/>
          <p:cNvGrpSpPr/>
          <p:nvPr/>
        </p:nvGrpSpPr>
        <p:grpSpPr>
          <a:xfrm>
            <a:off x="9906417" y="6961226"/>
            <a:ext cx="178842" cy="159067"/>
            <a:chOff x="671395" y="3895621"/>
            <a:chExt cx="119228" cy="106045"/>
          </a:xfrm>
        </p:grpSpPr>
        <p:sp>
          <p:nvSpPr>
            <p:cNvPr id="1280" name="Google Shape;1280;p131"/>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281" name="Google Shape;1281;p131"/>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sp>
        <p:nvSpPr>
          <p:cNvPr id="1282" name="Google Shape;1282;p131"/>
          <p:cNvSpPr txBox="1"/>
          <p:nvPr/>
        </p:nvSpPr>
        <p:spPr>
          <a:xfrm>
            <a:off x="14014188" y="5378750"/>
            <a:ext cx="2368800" cy="25998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2400" b="1">
                <a:solidFill>
                  <a:srgbClr val="FFFFFF"/>
                </a:solidFill>
                <a:latin typeface="Optimistic Text"/>
                <a:ea typeface="Optimistic Text"/>
                <a:cs typeface="Optimistic Text"/>
                <a:sym typeface="Optimistic Text"/>
              </a:rPr>
              <a:t>Yapay zeka işte böyle öğrenir — tek farkı tat alma duyusu olmasa da bir sürü veriden beslenmesi!</a:t>
            </a:r>
            <a:endParaRPr sz="2400" b="1">
              <a:solidFill>
                <a:srgbClr val="FFFFFF"/>
              </a:solidFill>
              <a:latin typeface="Optimistic Text"/>
              <a:ea typeface="Optimistic Text"/>
              <a:cs typeface="Optimistic Text"/>
              <a:sym typeface="Optimistic Text"/>
            </a:endParaRPr>
          </a:p>
        </p:txBody>
      </p:sp>
      <p:pic>
        <p:nvPicPr>
          <p:cNvPr id="1283" name="Google Shape;1283;p131" title="Asset 11.png"/>
          <p:cNvPicPr preferRelativeResize="0"/>
          <p:nvPr/>
        </p:nvPicPr>
        <p:blipFill>
          <a:blip r:embed="rId3">
            <a:alphaModFix/>
          </a:blip>
          <a:stretch>
            <a:fillRect/>
          </a:stretch>
        </p:blipFill>
        <p:spPr>
          <a:xfrm>
            <a:off x="14014184" y="2519375"/>
            <a:ext cx="1052550" cy="1345184"/>
          </a:xfrm>
          <a:prstGeom prst="rect">
            <a:avLst/>
          </a:prstGeom>
          <a:noFill/>
          <a:ln>
            <a:noFill/>
          </a:ln>
        </p:spPr>
      </p:pic>
      <p:sp>
        <p:nvSpPr>
          <p:cNvPr id="1284" name="Google Shape;1284;p131"/>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Günlük yaşamınızda yapay zekayı (AI) anlamak</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88"/>
        <p:cNvGrpSpPr/>
        <p:nvPr/>
      </p:nvGrpSpPr>
      <p:grpSpPr>
        <a:xfrm>
          <a:off x="0" y="0"/>
          <a:ext cx="0" cy="0"/>
          <a:chOff x="0" y="0"/>
          <a:chExt cx="0" cy="0"/>
        </a:xfrm>
      </p:grpSpPr>
      <p:sp>
        <p:nvSpPr>
          <p:cNvPr id="1289" name="Google Shape;1289;p132"/>
          <p:cNvSpPr/>
          <p:nvPr/>
        </p:nvSpPr>
        <p:spPr>
          <a:xfrm>
            <a:off x="13782663" y="2166950"/>
            <a:ext cx="3852600" cy="66486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290" name="Google Shape;1290;p132"/>
          <p:cNvSpPr/>
          <p:nvPr/>
        </p:nvSpPr>
        <p:spPr>
          <a:xfrm>
            <a:off x="9570138" y="2166950"/>
            <a:ext cx="3852600" cy="66486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291" name="Google Shape;1291;p132"/>
          <p:cNvSpPr/>
          <p:nvPr/>
        </p:nvSpPr>
        <p:spPr>
          <a:xfrm>
            <a:off x="5243525" y="2166950"/>
            <a:ext cx="3852600" cy="66486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292" name="Google Shape;1292;p132"/>
          <p:cNvSpPr txBox="1">
            <a:spLocks noGrp="1"/>
          </p:cNvSpPr>
          <p:nvPr>
            <p:ph type="title"/>
          </p:nvPr>
        </p:nvSpPr>
        <p:spPr>
          <a:xfrm>
            <a:off x="777250" y="2890218"/>
            <a:ext cx="3723300" cy="2569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600"/>
              <a:t>Yapay zeka (AI) size yardım ediyor - hem de her gün</a:t>
            </a:r>
            <a:endParaRPr sz="3600"/>
          </a:p>
        </p:txBody>
      </p:sp>
      <p:sp>
        <p:nvSpPr>
          <p:cNvPr id="1293" name="Google Shape;1293;p132"/>
          <p:cNvSpPr txBox="1">
            <a:spLocks noGrp="1"/>
          </p:cNvSpPr>
          <p:nvPr>
            <p:ph type="body" idx="1"/>
          </p:nvPr>
        </p:nvSpPr>
        <p:spPr>
          <a:xfrm>
            <a:off x="777250" y="5742431"/>
            <a:ext cx="3723300" cy="37443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Bugün muhtemelen hiç farkında olmadan yapay zeka kullandınız.</a:t>
            </a:r>
            <a:endParaRPr/>
          </a:p>
          <a:p>
            <a:pPr marL="0" lvl="0" indent="0" algn="l" rtl="0">
              <a:spcBef>
                <a:spcPts val="1000"/>
              </a:spcBef>
              <a:spcAft>
                <a:spcPts val="1000"/>
              </a:spcAft>
              <a:buNone/>
            </a:pPr>
            <a:endParaRPr/>
          </a:p>
        </p:txBody>
      </p:sp>
      <p:sp>
        <p:nvSpPr>
          <p:cNvPr id="1294" name="Google Shape;1294;p132"/>
          <p:cNvSpPr txBox="1"/>
          <p:nvPr/>
        </p:nvSpPr>
        <p:spPr>
          <a:xfrm>
            <a:off x="5640688" y="4069588"/>
            <a:ext cx="3406200" cy="7527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2400" b="1">
                <a:solidFill>
                  <a:srgbClr val="092838"/>
                </a:solidFill>
                <a:latin typeface="Optimistic Text"/>
                <a:ea typeface="Optimistic Text"/>
                <a:cs typeface="Optimistic Text"/>
                <a:sym typeface="Optimistic Text"/>
              </a:rPr>
              <a:t>Öneri sunan yapay zeka (AI)</a:t>
            </a:r>
            <a:endParaRPr sz="2400" b="1">
              <a:solidFill>
                <a:srgbClr val="092838"/>
              </a:solidFill>
              <a:latin typeface="Optimistic Text"/>
              <a:ea typeface="Optimistic Text"/>
              <a:cs typeface="Optimistic Text"/>
              <a:sym typeface="Optimistic Text"/>
            </a:endParaRPr>
          </a:p>
        </p:txBody>
      </p:sp>
      <p:sp>
        <p:nvSpPr>
          <p:cNvPr id="1295" name="Google Shape;1295;p132"/>
          <p:cNvSpPr txBox="1"/>
          <p:nvPr/>
        </p:nvSpPr>
        <p:spPr>
          <a:xfrm>
            <a:off x="10009925" y="4069588"/>
            <a:ext cx="3406200" cy="7527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2400" b="1">
                <a:solidFill>
                  <a:srgbClr val="092838"/>
                </a:solidFill>
                <a:latin typeface="Optimistic Text"/>
                <a:ea typeface="Optimistic Text"/>
                <a:cs typeface="Optimistic Text"/>
                <a:sym typeface="Optimistic Text"/>
              </a:rPr>
              <a:t>Çeviri yapan yapay zeka (AI)</a:t>
            </a:r>
            <a:endParaRPr sz="2400" b="1">
              <a:solidFill>
                <a:srgbClr val="092838"/>
              </a:solidFill>
              <a:latin typeface="Optimistic Text"/>
              <a:ea typeface="Optimistic Text"/>
              <a:cs typeface="Optimistic Text"/>
              <a:sym typeface="Optimistic Text"/>
            </a:endParaRPr>
          </a:p>
        </p:txBody>
      </p:sp>
      <p:sp>
        <p:nvSpPr>
          <p:cNvPr id="1296" name="Google Shape;1296;p132"/>
          <p:cNvSpPr txBox="1"/>
          <p:nvPr/>
        </p:nvSpPr>
        <p:spPr>
          <a:xfrm>
            <a:off x="14149413" y="4069588"/>
            <a:ext cx="3406200" cy="7527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2400" b="1">
                <a:solidFill>
                  <a:srgbClr val="092838"/>
                </a:solidFill>
                <a:latin typeface="Optimistic Text"/>
                <a:ea typeface="Optimistic Text"/>
                <a:cs typeface="Optimistic Text"/>
                <a:sym typeface="Optimistic Text"/>
              </a:rPr>
              <a:t>Güvenlik sunan yapay zeka (AI)</a:t>
            </a:r>
            <a:endParaRPr sz="2400" b="1">
              <a:solidFill>
                <a:srgbClr val="092838"/>
              </a:solidFill>
              <a:latin typeface="Optimistic Text"/>
              <a:ea typeface="Optimistic Text"/>
              <a:cs typeface="Optimistic Text"/>
              <a:sym typeface="Optimistic Text"/>
            </a:endParaRPr>
          </a:p>
        </p:txBody>
      </p:sp>
      <p:sp>
        <p:nvSpPr>
          <p:cNvPr id="1297" name="Google Shape;1297;p132"/>
          <p:cNvSpPr txBox="1"/>
          <p:nvPr/>
        </p:nvSpPr>
        <p:spPr>
          <a:xfrm>
            <a:off x="6035038" y="4969000"/>
            <a:ext cx="2653800" cy="3033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600">
                <a:solidFill>
                  <a:srgbClr val="092838"/>
                </a:solidFill>
                <a:latin typeface="Optimistic Text"/>
                <a:ea typeface="Optimistic Text"/>
                <a:cs typeface="Optimistic Text"/>
                <a:sym typeface="Optimistic Text"/>
              </a:rPr>
              <a:t>Sevebileceğiniz YouTube videoları, Türk dizileri veya video klipler</a:t>
            </a:r>
            <a:endParaRPr sz="160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endParaRPr sz="160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r>
              <a:rPr lang="en" sz="1600">
                <a:solidFill>
                  <a:srgbClr val="092838"/>
                </a:solidFill>
                <a:latin typeface="Optimistic Text"/>
                <a:ea typeface="Optimistic Text"/>
                <a:cs typeface="Optimistic Text"/>
                <a:sym typeface="Optimistic Text"/>
              </a:rPr>
              <a:t>Trendyol arama geçmişiniz üzerinden ürün veya yemek önerisinde bulunur</a:t>
            </a:r>
            <a:endParaRPr sz="160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endParaRPr sz="160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r>
              <a:rPr lang="en" sz="1600">
                <a:solidFill>
                  <a:srgbClr val="092838"/>
                </a:solidFill>
                <a:latin typeface="Optimistic Text"/>
                <a:ea typeface="Optimistic Text"/>
                <a:cs typeface="Optimistic Text"/>
                <a:sym typeface="Optimistic Text"/>
              </a:rPr>
              <a:t>Spotify Türkçe pop, arabesk, rap veya halk müziği vb. sevdiğiniz şarkılara göre çalma listesi oluşturur</a:t>
            </a:r>
            <a:endParaRPr sz="160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endParaRPr sz="1600">
              <a:solidFill>
                <a:srgbClr val="092838"/>
              </a:solidFill>
              <a:latin typeface="Optimistic Text"/>
              <a:ea typeface="Optimistic Text"/>
              <a:cs typeface="Optimistic Text"/>
              <a:sym typeface="Optimistic Text"/>
            </a:endParaRPr>
          </a:p>
        </p:txBody>
      </p:sp>
      <p:sp>
        <p:nvSpPr>
          <p:cNvPr id="1298" name="Google Shape;1298;p132"/>
          <p:cNvSpPr txBox="1"/>
          <p:nvPr/>
        </p:nvSpPr>
        <p:spPr>
          <a:xfrm>
            <a:off x="10352838" y="4969000"/>
            <a:ext cx="2397000" cy="3033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600" dirty="0">
                <a:solidFill>
                  <a:srgbClr val="092838"/>
                </a:solidFill>
                <a:latin typeface="Optimistic Text"/>
                <a:ea typeface="Optimistic Text"/>
                <a:cs typeface="Optimistic Text"/>
                <a:sym typeface="Optimistic Text"/>
              </a:rPr>
              <a:t>Google </a:t>
            </a:r>
            <a:r>
              <a:rPr lang="en" sz="1600" dirty="0" err="1">
                <a:solidFill>
                  <a:srgbClr val="092838"/>
                </a:solidFill>
                <a:latin typeface="Optimistic Text"/>
                <a:ea typeface="Optimistic Text"/>
                <a:cs typeface="Optimistic Text"/>
                <a:sym typeface="Optimistic Text"/>
              </a:rPr>
              <a:t>Çeviri</a:t>
            </a:r>
            <a:r>
              <a:rPr lang="en" sz="1600" dirty="0">
                <a:solidFill>
                  <a:srgbClr val="092838"/>
                </a:solidFill>
                <a:latin typeface="Optimistic Text"/>
                <a:ea typeface="Optimistic Text"/>
                <a:cs typeface="Optimistic Text"/>
                <a:sym typeface="Optimistic Text"/>
              </a:rPr>
              <a:t> </a:t>
            </a:r>
            <a:r>
              <a:rPr lang="en" sz="1600" dirty="0" err="1">
                <a:solidFill>
                  <a:srgbClr val="092838"/>
                </a:solidFill>
                <a:latin typeface="Optimistic Text"/>
                <a:ea typeface="Optimistic Text"/>
                <a:cs typeface="Optimistic Text"/>
                <a:sym typeface="Optimistic Text"/>
              </a:rPr>
              <a:t>Türkçe-İngilizce</a:t>
            </a:r>
            <a:r>
              <a:rPr lang="en" sz="1600" dirty="0">
                <a:solidFill>
                  <a:srgbClr val="092838"/>
                </a:solidFill>
                <a:latin typeface="Optimistic Text"/>
                <a:ea typeface="Optimistic Text"/>
                <a:cs typeface="Optimistic Text"/>
                <a:sym typeface="Optimistic Text"/>
              </a:rPr>
              <a:t> </a:t>
            </a:r>
            <a:r>
              <a:rPr lang="en" sz="1600" dirty="0" err="1">
                <a:solidFill>
                  <a:srgbClr val="092838"/>
                </a:solidFill>
                <a:latin typeface="Optimistic Text"/>
                <a:ea typeface="Optimistic Text"/>
                <a:cs typeface="Optimistic Text"/>
                <a:sym typeface="Optimistic Text"/>
              </a:rPr>
              <a:t>çeviri</a:t>
            </a:r>
            <a:r>
              <a:rPr lang="en" sz="1600" dirty="0">
                <a:solidFill>
                  <a:srgbClr val="092838"/>
                </a:solidFill>
                <a:latin typeface="Optimistic Text"/>
                <a:ea typeface="Optimistic Text"/>
                <a:cs typeface="Optimistic Text"/>
                <a:sym typeface="Optimistic Text"/>
              </a:rPr>
              <a:t> </a:t>
            </a:r>
            <a:r>
              <a:rPr lang="en" sz="1600" dirty="0" err="1">
                <a:solidFill>
                  <a:srgbClr val="092838"/>
                </a:solidFill>
                <a:latin typeface="Optimistic Text"/>
                <a:ea typeface="Optimistic Text"/>
                <a:cs typeface="Optimistic Text"/>
                <a:sym typeface="Optimistic Text"/>
              </a:rPr>
              <a:t>yapar</a:t>
            </a:r>
            <a:endParaRPr sz="1600" dirty="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endParaRPr sz="1600" dirty="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r>
              <a:rPr lang="en" sz="1600" dirty="0">
                <a:solidFill>
                  <a:srgbClr val="092838"/>
                </a:solidFill>
                <a:latin typeface="Optimistic Text"/>
                <a:ea typeface="Optimistic Text"/>
                <a:cs typeface="Optimistic Text"/>
                <a:sym typeface="Optimistic Text"/>
              </a:rPr>
              <a:t>WhatsApp </a:t>
            </a:r>
            <a:r>
              <a:rPr lang="en" sz="1600" dirty="0" err="1">
                <a:solidFill>
                  <a:srgbClr val="092838"/>
                </a:solidFill>
                <a:latin typeface="Optimistic Text"/>
                <a:ea typeface="Optimistic Text"/>
                <a:cs typeface="Optimistic Text"/>
                <a:sym typeface="Optimistic Text"/>
              </a:rPr>
              <a:t>yabancı</a:t>
            </a:r>
            <a:r>
              <a:rPr lang="en" sz="1600" dirty="0">
                <a:solidFill>
                  <a:srgbClr val="092838"/>
                </a:solidFill>
                <a:latin typeface="Optimistic Text"/>
                <a:ea typeface="Optimistic Text"/>
                <a:cs typeface="Optimistic Text"/>
                <a:sym typeface="Optimistic Text"/>
              </a:rPr>
              <a:t> </a:t>
            </a:r>
            <a:r>
              <a:rPr lang="en" sz="1600" dirty="0" err="1">
                <a:solidFill>
                  <a:srgbClr val="092838"/>
                </a:solidFill>
                <a:latin typeface="Optimistic Text"/>
                <a:ea typeface="Optimistic Text"/>
                <a:cs typeface="Optimistic Text"/>
                <a:sym typeface="Optimistic Text"/>
              </a:rPr>
              <a:t>arkadaşlarınızdan</a:t>
            </a:r>
            <a:r>
              <a:rPr lang="en" sz="1600" dirty="0">
                <a:solidFill>
                  <a:srgbClr val="092838"/>
                </a:solidFill>
                <a:latin typeface="Optimistic Text"/>
                <a:ea typeface="Optimistic Text"/>
                <a:cs typeface="Optimistic Text"/>
                <a:sym typeface="Optimistic Text"/>
              </a:rPr>
              <a:t> </a:t>
            </a:r>
            <a:r>
              <a:rPr lang="en" sz="1600" dirty="0" err="1">
                <a:solidFill>
                  <a:srgbClr val="092838"/>
                </a:solidFill>
                <a:latin typeface="Optimistic Text"/>
                <a:ea typeface="Optimistic Text"/>
                <a:cs typeface="Optimistic Text"/>
                <a:sym typeface="Optimistic Text"/>
              </a:rPr>
              <a:t>gelen</a:t>
            </a:r>
            <a:r>
              <a:rPr lang="en" sz="1600" dirty="0">
                <a:solidFill>
                  <a:srgbClr val="092838"/>
                </a:solidFill>
                <a:latin typeface="Optimistic Text"/>
                <a:ea typeface="Optimistic Text"/>
                <a:cs typeface="Optimistic Text"/>
                <a:sym typeface="Optimistic Text"/>
              </a:rPr>
              <a:t> </a:t>
            </a:r>
            <a:r>
              <a:rPr lang="en" sz="1600" dirty="0" err="1">
                <a:solidFill>
                  <a:srgbClr val="092838"/>
                </a:solidFill>
                <a:latin typeface="Optimistic Text"/>
                <a:ea typeface="Optimistic Text"/>
                <a:cs typeface="Optimistic Text"/>
                <a:sym typeface="Optimistic Text"/>
              </a:rPr>
              <a:t>mesajları</a:t>
            </a:r>
            <a:r>
              <a:rPr lang="en" sz="1600" dirty="0">
                <a:solidFill>
                  <a:srgbClr val="092838"/>
                </a:solidFill>
                <a:latin typeface="Optimistic Text"/>
                <a:ea typeface="Optimistic Text"/>
                <a:cs typeface="Optimistic Text"/>
                <a:sym typeface="Optimistic Text"/>
              </a:rPr>
              <a:t> </a:t>
            </a:r>
            <a:r>
              <a:rPr lang="en" sz="1600" dirty="0" err="1">
                <a:solidFill>
                  <a:srgbClr val="092838"/>
                </a:solidFill>
                <a:latin typeface="Optimistic Text"/>
                <a:ea typeface="Optimistic Text"/>
                <a:cs typeface="Optimistic Text"/>
                <a:sym typeface="Optimistic Text"/>
              </a:rPr>
              <a:t>tercüme</a:t>
            </a:r>
            <a:r>
              <a:rPr lang="en" sz="1600" dirty="0">
                <a:solidFill>
                  <a:srgbClr val="092838"/>
                </a:solidFill>
                <a:latin typeface="Optimistic Text"/>
                <a:ea typeface="Optimistic Text"/>
                <a:cs typeface="Optimistic Text"/>
                <a:sym typeface="Optimistic Text"/>
              </a:rPr>
              <a:t> </a:t>
            </a:r>
            <a:r>
              <a:rPr lang="en" sz="1600" dirty="0" err="1">
                <a:solidFill>
                  <a:srgbClr val="092838"/>
                </a:solidFill>
                <a:latin typeface="Optimistic Text"/>
                <a:ea typeface="Optimistic Text"/>
                <a:cs typeface="Optimistic Text"/>
                <a:sym typeface="Optimistic Text"/>
              </a:rPr>
              <a:t>eder</a:t>
            </a:r>
            <a:endParaRPr sz="1600" dirty="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endParaRPr sz="1600" dirty="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r>
              <a:rPr lang="en" sz="1600" dirty="0" err="1">
                <a:solidFill>
                  <a:srgbClr val="092838"/>
                </a:solidFill>
                <a:latin typeface="Optimistic Text"/>
                <a:ea typeface="Optimistic Text"/>
                <a:cs typeface="Optimistic Text"/>
                <a:sym typeface="Optimistic Text"/>
              </a:rPr>
              <a:t>Sesli</a:t>
            </a:r>
            <a:r>
              <a:rPr lang="en" sz="1600" dirty="0">
                <a:solidFill>
                  <a:srgbClr val="092838"/>
                </a:solidFill>
                <a:latin typeface="Optimistic Text"/>
                <a:ea typeface="Optimistic Text"/>
                <a:cs typeface="Optimistic Text"/>
                <a:sym typeface="Optimistic Text"/>
              </a:rPr>
              <a:t> </a:t>
            </a:r>
            <a:r>
              <a:rPr lang="en" sz="1600" dirty="0" err="1">
                <a:solidFill>
                  <a:srgbClr val="092838"/>
                </a:solidFill>
                <a:latin typeface="Optimistic Text"/>
                <a:ea typeface="Optimistic Text"/>
                <a:cs typeface="Optimistic Text"/>
                <a:sym typeface="Optimistic Text"/>
              </a:rPr>
              <a:t>asistanlar</a:t>
            </a:r>
            <a:r>
              <a:rPr lang="en" sz="1600" dirty="0">
                <a:solidFill>
                  <a:srgbClr val="092838"/>
                </a:solidFill>
                <a:latin typeface="Optimistic Text"/>
                <a:ea typeface="Optimistic Text"/>
                <a:cs typeface="Optimistic Text"/>
                <a:sym typeface="Optimistic Text"/>
              </a:rPr>
              <a:t> </a:t>
            </a:r>
            <a:r>
              <a:rPr lang="en" sz="1600" dirty="0" err="1">
                <a:solidFill>
                  <a:srgbClr val="092838"/>
                </a:solidFill>
                <a:latin typeface="Optimistic Text"/>
                <a:ea typeface="Optimistic Text"/>
                <a:cs typeface="Optimistic Text"/>
                <a:sym typeface="Optimistic Text"/>
              </a:rPr>
              <a:t>yerel</a:t>
            </a:r>
            <a:r>
              <a:rPr lang="en" sz="1600" dirty="0">
                <a:solidFill>
                  <a:srgbClr val="092838"/>
                </a:solidFill>
                <a:latin typeface="Optimistic Text"/>
                <a:ea typeface="Optimistic Text"/>
                <a:cs typeface="Optimistic Text"/>
                <a:sym typeface="Optimistic Text"/>
              </a:rPr>
              <a:t> </a:t>
            </a:r>
            <a:r>
              <a:rPr lang="en" sz="1600" dirty="0" err="1">
                <a:solidFill>
                  <a:srgbClr val="092838"/>
                </a:solidFill>
                <a:latin typeface="Optimistic Text"/>
                <a:ea typeface="Optimistic Text"/>
                <a:cs typeface="Optimistic Text"/>
                <a:sym typeface="Optimistic Text"/>
              </a:rPr>
              <a:t>şiveleri</a:t>
            </a:r>
            <a:r>
              <a:rPr lang="en" sz="1600" dirty="0">
                <a:solidFill>
                  <a:srgbClr val="092838"/>
                </a:solidFill>
                <a:latin typeface="Optimistic Text"/>
                <a:ea typeface="Optimistic Text"/>
                <a:cs typeface="Optimistic Text"/>
                <a:sym typeface="Optimistic Text"/>
              </a:rPr>
              <a:t> </a:t>
            </a:r>
            <a:r>
              <a:rPr lang="en" sz="1600" dirty="0" err="1">
                <a:solidFill>
                  <a:srgbClr val="092838"/>
                </a:solidFill>
                <a:latin typeface="Optimistic Text"/>
                <a:ea typeface="Optimistic Text"/>
                <a:cs typeface="Optimistic Text"/>
                <a:sym typeface="Optimistic Text"/>
              </a:rPr>
              <a:t>anlar</a:t>
            </a:r>
            <a:endParaRPr sz="1600" dirty="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endParaRPr sz="1600" dirty="0">
              <a:solidFill>
                <a:srgbClr val="092838"/>
              </a:solidFill>
              <a:latin typeface="Optimistic Text"/>
              <a:ea typeface="Optimistic Text"/>
              <a:cs typeface="Optimistic Text"/>
              <a:sym typeface="Optimistic Text"/>
            </a:endParaRPr>
          </a:p>
        </p:txBody>
      </p:sp>
      <p:sp>
        <p:nvSpPr>
          <p:cNvPr id="1299" name="Google Shape;1299;p132"/>
          <p:cNvSpPr txBox="1"/>
          <p:nvPr/>
        </p:nvSpPr>
        <p:spPr>
          <a:xfrm>
            <a:off x="14492313" y="4969000"/>
            <a:ext cx="2397000" cy="2700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600">
                <a:solidFill>
                  <a:srgbClr val="092838"/>
                </a:solidFill>
                <a:latin typeface="Optimistic Text"/>
                <a:ea typeface="Optimistic Text"/>
                <a:cs typeface="Optimistic Text"/>
                <a:sym typeface="Optimistic Text"/>
              </a:rPr>
              <a:t>Bankacılık uygulamaları şüpheli hareketleri size bildirir</a:t>
            </a:r>
            <a:endParaRPr sz="160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endParaRPr sz="160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r>
              <a:rPr lang="en" sz="1600">
                <a:solidFill>
                  <a:srgbClr val="092838"/>
                </a:solidFill>
                <a:latin typeface="Optimistic Text"/>
                <a:ea typeface="Optimistic Text"/>
                <a:cs typeface="Optimistic Text"/>
                <a:sym typeface="Optimistic Text"/>
              </a:rPr>
              <a:t>Spam filtreleri e-posta hesabınızı korur</a:t>
            </a:r>
            <a:endParaRPr sz="160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endParaRPr sz="160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r>
              <a:rPr lang="en" sz="1600">
                <a:solidFill>
                  <a:srgbClr val="092838"/>
                </a:solidFill>
                <a:latin typeface="Optimistic Text"/>
                <a:ea typeface="Optimistic Text"/>
                <a:cs typeface="Optimistic Text"/>
                <a:sym typeface="Optimistic Text"/>
              </a:rPr>
              <a:t>Yüz tanıma teknolojisi telefonunuzu veya evinizi korur</a:t>
            </a:r>
            <a:endParaRPr sz="160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endParaRPr sz="1600">
              <a:solidFill>
                <a:srgbClr val="092838"/>
              </a:solidFill>
              <a:latin typeface="Optimistic Text"/>
              <a:ea typeface="Optimistic Text"/>
              <a:cs typeface="Optimistic Text"/>
              <a:sym typeface="Optimistic Text"/>
            </a:endParaRPr>
          </a:p>
        </p:txBody>
      </p:sp>
      <p:grpSp>
        <p:nvGrpSpPr>
          <p:cNvPr id="1300" name="Google Shape;1300;p132"/>
          <p:cNvGrpSpPr/>
          <p:nvPr/>
        </p:nvGrpSpPr>
        <p:grpSpPr>
          <a:xfrm>
            <a:off x="5702818" y="5027444"/>
            <a:ext cx="178842" cy="159067"/>
            <a:chOff x="671395" y="3895621"/>
            <a:chExt cx="119228" cy="106045"/>
          </a:xfrm>
        </p:grpSpPr>
        <p:sp>
          <p:nvSpPr>
            <p:cNvPr id="1301" name="Google Shape;1301;p132"/>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302" name="Google Shape;1302;p132"/>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303" name="Google Shape;1303;p132"/>
          <p:cNvGrpSpPr/>
          <p:nvPr/>
        </p:nvGrpSpPr>
        <p:grpSpPr>
          <a:xfrm>
            <a:off x="5702818" y="5975801"/>
            <a:ext cx="178842" cy="159067"/>
            <a:chOff x="671395" y="3895621"/>
            <a:chExt cx="119228" cy="106045"/>
          </a:xfrm>
        </p:grpSpPr>
        <p:sp>
          <p:nvSpPr>
            <p:cNvPr id="1304" name="Google Shape;1304;p132"/>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305" name="Google Shape;1305;p132"/>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306" name="Google Shape;1306;p132"/>
          <p:cNvGrpSpPr/>
          <p:nvPr/>
        </p:nvGrpSpPr>
        <p:grpSpPr>
          <a:xfrm>
            <a:off x="5702818" y="6969970"/>
            <a:ext cx="178842" cy="159067"/>
            <a:chOff x="671395" y="3895621"/>
            <a:chExt cx="119228" cy="106045"/>
          </a:xfrm>
        </p:grpSpPr>
        <p:sp>
          <p:nvSpPr>
            <p:cNvPr id="1307" name="Google Shape;1307;p132"/>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308" name="Google Shape;1308;p132"/>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309" name="Google Shape;1309;p132"/>
          <p:cNvGrpSpPr/>
          <p:nvPr/>
        </p:nvGrpSpPr>
        <p:grpSpPr>
          <a:xfrm>
            <a:off x="10009917" y="5027444"/>
            <a:ext cx="178842" cy="159067"/>
            <a:chOff x="671395" y="3895621"/>
            <a:chExt cx="119228" cy="106045"/>
          </a:xfrm>
        </p:grpSpPr>
        <p:sp>
          <p:nvSpPr>
            <p:cNvPr id="1310" name="Google Shape;1310;p132"/>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311" name="Google Shape;1311;p132"/>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312" name="Google Shape;1312;p132"/>
          <p:cNvGrpSpPr/>
          <p:nvPr/>
        </p:nvGrpSpPr>
        <p:grpSpPr>
          <a:xfrm>
            <a:off x="10009917" y="5747201"/>
            <a:ext cx="178842" cy="159067"/>
            <a:chOff x="671395" y="3895621"/>
            <a:chExt cx="119228" cy="106045"/>
          </a:xfrm>
        </p:grpSpPr>
        <p:sp>
          <p:nvSpPr>
            <p:cNvPr id="1313" name="Google Shape;1313;p132"/>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314" name="Google Shape;1314;p132"/>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315" name="Google Shape;1315;p132"/>
          <p:cNvGrpSpPr/>
          <p:nvPr/>
        </p:nvGrpSpPr>
        <p:grpSpPr>
          <a:xfrm>
            <a:off x="10009917" y="6741007"/>
            <a:ext cx="178842" cy="159067"/>
            <a:chOff x="671395" y="3895621"/>
            <a:chExt cx="119228" cy="106045"/>
          </a:xfrm>
        </p:grpSpPr>
        <p:sp>
          <p:nvSpPr>
            <p:cNvPr id="1316" name="Google Shape;1316;p132"/>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317" name="Google Shape;1317;p132"/>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318" name="Google Shape;1318;p132"/>
          <p:cNvGrpSpPr/>
          <p:nvPr/>
        </p:nvGrpSpPr>
        <p:grpSpPr>
          <a:xfrm>
            <a:off x="14149405" y="5027444"/>
            <a:ext cx="178842" cy="159067"/>
            <a:chOff x="671395" y="3895621"/>
            <a:chExt cx="119228" cy="106045"/>
          </a:xfrm>
        </p:grpSpPr>
        <p:sp>
          <p:nvSpPr>
            <p:cNvPr id="1319" name="Google Shape;1319;p132"/>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320" name="Google Shape;1320;p132"/>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321" name="Google Shape;1321;p132"/>
          <p:cNvGrpSpPr/>
          <p:nvPr/>
        </p:nvGrpSpPr>
        <p:grpSpPr>
          <a:xfrm>
            <a:off x="14149405" y="5987619"/>
            <a:ext cx="178842" cy="159067"/>
            <a:chOff x="671395" y="3895621"/>
            <a:chExt cx="119228" cy="106045"/>
          </a:xfrm>
        </p:grpSpPr>
        <p:sp>
          <p:nvSpPr>
            <p:cNvPr id="1322" name="Google Shape;1322;p132"/>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323" name="Google Shape;1323;p132"/>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324" name="Google Shape;1324;p132"/>
          <p:cNvGrpSpPr/>
          <p:nvPr/>
        </p:nvGrpSpPr>
        <p:grpSpPr>
          <a:xfrm>
            <a:off x="14149405" y="6756448"/>
            <a:ext cx="178842" cy="159067"/>
            <a:chOff x="671395" y="3895621"/>
            <a:chExt cx="119228" cy="106045"/>
          </a:xfrm>
        </p:grpSpPr>
        <p:sp>
          <p:nvSpPr>
            <p:cNvPr id="1325" name="Google Shape;1325;p132"/>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326" name="Google Shape;1326;p132"/>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sp>
        <p:nvSpPr>
          <p:cNvPr id="1327" name="Google Shape;1327;p132"/>
          <p:cNvSpPr/>
          <p:nvPr/>
        </p:nvSpPr>
        <p:spPr>
          <a:xfrm>
            <a:off x="5649813" y="2519375"/>
            <a:ext cx="1492200" cy="1492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328" name="Google Shape;1328;p132"/>
          <p:cNvSpPr/>
          <p:nvPr/>
        </p:nvSpPr>
        <p:spPr>
          <a:xfrm>
            <a:off x="9991488" y="2519375"/>
            <a:ext cx="1492200" cy="1492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329" name="Google Shape;1329;p132"/>
          <p:cNvSpPr/>
          <p:nvPr/>
        </p:nvSpPr>
        <p:spPr>
          <a:xfrm>
            <a:off x="14220438" y="2519375"/>
            <a:ext cx="1492200" cy="1492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330" name="Google Shape;1330;p132"/>
          <p:cNvSpPr txBox="1">
            <a:spLocks noGrp="1"/>
          </p:cNvSpPr>
          <p:nvPr>
            <p:ph type="subTitle" idx="2"/>
          </p:nvPr>
        </p:nvSpPr>
        <p:spPr>
          <a:xfrm>
            <a:off x="429768" y="429768"/>
            <a:ext cx="4928700" cy="1539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1000"/>
              <a:t>YAPAY ZEKAYI (AI) TASARLAMAK</a:t>
            </a:r>
            <a:endParaRPr sz="1000"/>
          </a:p>
        </p:txBody>
      </p:sp>
      <p:pic>
        <p:nvPicPr>
          <p:cNvPr id="1331" name="Google Shape;1331;p132" title="Asset 45.png"/>
          <p:cNvPicPr preferRelativeResize="0"/>
          <p:nvPr/>
        </p:nvPicPr>
        <p:blipFill>
          <a:blip r:embed="rId3">
            <a:alphaModFix/>
          </a:blip>
          <a:stretch>
            <a:fillRect/>
          </a:stretch>
        </p:blipFill>
        <p:spPr>
          <a:xfrm>
            <a:off x="10300525" y="2919757"/>
            <a:ext cx="874148" cy="691437"/>
          </a:xfrm>
          <a:prstGeom prst="rect">
            <a:avLst/>
          </a:prstGeom>
          <a:noFill/>
          <a:ln>
            <a:noFill/>
          </a:ln>
        </p:spPr>
      </p:pic>
      <p:pic>
        <p:nvPicPr>
          <p:cNvPr id="1332" name="Google Shape;1332;p132" title="Asset 46.png"/>
          <p:cNvPicPr preferRelativeResize="0"/>
          <p:nvPr/>
        </p:nvPicPr>
        <p:blipFill>
          <a:blip r:embed="rId4">
            <a:alphaModFix/>
          </a:blip>
          <a:stretch>
            <a:fillRect/>
          </a:stretch>
        </p:blipFill>
        <p:spPr>
          <a:xfrm>
            <a:off x="6054675" y="2914376"/>
            <a:ext cx="682481" cy="702185"/>
          </a:xfrm>
          <a:prstGeom prst="rect">
            <a:avLst/>
          </a:prstGeom>
          <a:noFill/>
          <a:ln>
            <a:noFill/>
          </a:ln>
        </p:spPr>
      </p:pic>
      <p:pic>
        <p:nvPicPr>
          <p:cNvPr id="1333" name="Google Shape;1333;p132" title="Asset 47.png"/>
          <p:cNvPicPr preferRelativeResize="0"/>
          <p:nvPr/>
        </p:nvPicPr>
        <p:blipFill>
          <a:blip r:embed="rId5">
            <a:alphaModFix/>
          </a:blip>
          <a:stretch>
            <a:fillRect/>
          </a:stretch>
        </p:blipFill>
        <p:spPr>
          <a:xfrm>
            <a:off x="14646811" y="2878554"/>
            <a:ext cx="639490" cy="773836"/>
          </a:xfrm>
          <a:prstGeom prst="rect">
            <a:avLst/>
          </a:prstGeom>
          <a:noFill/>
          <a:ln>
            <a:noFill/>
          </a:ln>
        </p:spPr>
      </p:pic>
      <p:sp>
        <p:nvSpPr>
          <p:cNvPr id="1334" name="Google Shape;1334;p132"/>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Günlük yaşamınızda yapay zekayı (AI) anlamak</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38"/>
        <p:cNvGrpSpPr/>
        <p:nvPr/>
      </p:nvGrpSpPr>
      <p:grpSpPr>
        <a:xfrm>
          <a:off x="0" y="0"/>
          <a:ext cx="0" cy="0"/>
          <a:chOff x="0" y="0"/>
          <a:chExt cx="0" cy="0"/>
        </a:xfrm>
      </p:grpSpPr>
      <p:sp>
        <p:nvSpPr>
          <p:cNvPr id="1339" name="Google Shape;1339;p133"/>
          <p:cNvSpPr txBox="1">
            <a:spLocks noGrp="1"/>
          </p:cNvSpPr>
          <p:nvPr>
            <p:ph type="ctrTitle"/>
          </p:nvPr>
        </p:nvSpPr>
        <p:spPr>
          <a:xfrm>
            <a:off x="1527048" y="4207788"/>
            <a:ext cx="11964900" cy="17190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err="1"/>
              <a:t>Üretken</a:t>
            </a:r>
            <a:r>
              <a:rPr lang="en" dirty="0"/>
              <a:t> </a:t>
            </a:r>
            <a:r>
              <a:rPr lang="en" dirty="0" err="1"/>
              <a:t>yapay</a:t>
            </a:r>
            <a:r>
              <a:rPr lang="en" dirty="0"/>
              <a:t> </a:t>
            </a:r>
            <a:r>
              <a:rPr lang="en" dirty="0" err="1"/>
              <a:t>zeka</a:t>
            </a:r>
            <a:r>
              <a:rPr lang="en" dirty="0"/>
              <a:t> (AI): Bir </a:t>
            </a:r>
            <a:r>
              <a:rPr lang="en" dirty="0" err="1"/>
              <a:t>şeyler</a:t>
            </a:r>
            <a:r>
              <a:rPr lang="en" dirty="0"/>
              <a:t> </a:t>
            </a:r>
            <a:r>
              <a:rPr lang="en" dirty="0" err="1"/>
              <a:t>üretebilen</a:t>
            </a:r>
            <a:r>
              <a:rPr lang="en" dirty="0"/>
              <a:t> </a:t>
            </a:r>
            <a:r>
              <a:rPr lang="en" dirty="0" err="1"/>
              <a:t>yapay</a:t>
            </a:r>
            <a:r>
              <a:rPr lang="en" dirty="0"/>
              <a:t> </a:t>
            </a:r>
            <a:r>
              <a:rPr lang="en" dirty="0" err="1"/>
              <a:t>zeka</a:t>
            </a:r>
            <a:endParaRPr dirty="0"/>
          </a:p>
        </p:txBody>
      </p:sp>
      <p:sp>
        <p:nvSpPr>
          <p:cNvPr id="1340" name="Google Shape;1340;p133"/>
          <p:cNvSpPr txBox="1">
            <a:spLocks noGrp="1"/>
          </p:cNvSpPr>
          <p:nvPr>
            <p:ph type="body" idx="4294967295"/>
          </p:nvPr>
        </p:nvSpPr>
        <p:spPr>
          <a:xfrm>
            <a:off x="1524500" y="6367454"/>
            <a:ext cx="3723300" cy="1320300"/>
          </a:xfrm>
          <a:prstGeom prst="rect">
            <a:avLst/>
          </a:prstGeom>
        </p:spPr>
        <p:txBody>
          <a:bodyPr spcFirstLastPara="1" wrap="square" lIns="0" tIns="0" rIns="0" bIns="0" anchor="t" anchorCtr="0">
            <a:noAutofit/>
          </a:bodyPr>
          <a:lstStyle/>
          <a:p>
            <a:pPr marL="0" lvl="0" indent="0" algn="l" rtl="0">
              <a:spcBef>
                <a:spcPts val="0"/>
              </a:spcBef>
              <a:spcAft>
                <a:spcPts val="1000"/>
              </a:spcAft>
              <a:buNone/>
            </a:pPr>
            <a:r>
              <a:rPr lang="en">
                <a:solidFill>
                  <a:schemeClr val="accent4"/>
                </a:solidFill>
              </a:rPr>
              <a:t>Üretken yapay zeka, metin, görsel, ses ve video gibi yeni içerikler üretebilen yapay zekadır.</a:t>
            </a:r>
            <a:endParaRPr>
              <a:solidFill>
                <a:schemeClr val="accent4"/>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44"/>
        <p:cNvGrpSpPr/>
        <p:nvPr/>
      </p:nvGrpSpPr>
      <p:grpSpPr>
        <a:xfrm>
          <a:off x="0" y="0"/>
          <a:ext cx="0" cy="0"/>
          <a:chOff x="0" y="0"/>
          <a:chExt cx="0" cy="0"/>
        </a:xfrm>
      </p:grpSpPr>
      <p:sp>
        <p:nvSpPr>
          <p:cNvPr id="1345" name="Google Shape;1345;p134"/>
          <p:cNvSpPr txBox="1">
            <a:spLocks noGrp="1"/>
          </p:cNvSpPr>
          <p:nvPr>
            <p:ph type="title"/>
          </p:nvPr>
        </p:nvSpPr>
        <p:spPr>
          <a:xfrm>
            <a:off x="777251" y="2532900"/>
            <a:ext cx="5318700" cy="2569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Verdiğiniz komuta uygun çıktılar üretir:</a:t>
            </a:r>
            <a:endParaRPr/>
          </a:p>
        </p:txBody>
      </p:sp>
      <p:sp>
        <p:nvSpPr>
          <p:cNvPr id="1346" name="Google Shape;1346;p134"/>
          <p:cNvSpPr/>
          <p:nvPr/>
        </p:nvSpPr>
        <p:spPr>
          <a:xfrm rot="-5400000">
            <a:off x="8854075" y="2987800"/>
            <a:ext cx="1926900" cy="3969600"/>
          </a:xfrm>
          <a:prstGeom prst="roundRect">
            <a:avLst>
              <a:gd name="adj" fmla="val 0"/>
            </a:avLst>
          </a:prstGeom>
          <a:solidFill>
            <a:schemeClr val="accent6"/>
          </a:solidFill>
          <a:ln>
            <a:noFill/>
          </a:ln>
        </p:spPr>
        <p:txBody>
          <a:bodyPr spcFirstLastPara="1" wrap="square" lIns="128000" tIns="128000" rIns="128000" bIns="128000" anchor="ctr" anchorCtr="0">
            <a:noAutofit/>
          </a:bodyPr>
          <a:lstStyle/>
          <a:p>
            <a:pPr marL="0" lvl="0" indent="0" algn="ctr" rtl="0">
              <a:spcBef>
                <a:spcPts val="0"/>
              </a:spcBef>
              <a:spcAft>
                <a:spcPts val="0"/>
              </a:spcAft>
              <a:buNone/>
            </a:pPr>
            <a:endParaRPr sz="1960"/>
          </a:p>
        </p:txBody>
      </p:sp>
      <p:sp>
        <p:nvSpPr>
          <p:cNvPr id="1347" name="Google Shape;1347;p134"/>
          <p:cNvSpPr txBox="1"/>
          <p:nvPr/>
        </p:nvSpPr>
        <p:spPr>
          <a:xfrm>
            <a:off x="8146176" y="4307331"/>
            <a:ext cx="1298400" cy="3834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2400">
                <a:solidFill>
                  <a:srgbClr val="FFFFFF"/>
                </a:solidFill>
                <a:latin typeface="Optimistic Text"/>
                <a:ea typeface="Optimistic Text"/>
                <a:cs typeface="Optimistic Text"/>
                <a:sym typeface="Optimistic Text"/>
              </a:rPr>
              <a:t>Metin</a:t>
            </a:r>
            <a:endParaRPr sz="2400">
              <a:solidFill>
                <a:srgbClr val="FFFFFF"/>
              </a:solidFill>
              <a:latin typeface="Optimistic Text"/>
              <a:ea typeface="Optimistic Text"/>
              <a:cs typeface="Optimistic Text"/>
              <a:sym typeface="Optimistic Text"/>
            </a:endParaRPr>
          </a:p>
        </p:txBody>
      </p:sp>
      <p:sp>
        <p:nvSpPr>
          <p:cNvPr id="1348" name="Google Shape;1348;p134"/>
          <p:cNvSpPr txBox="1"/>
          <p:nvPr/>
        </p:nvSpPr>
        <p:spPr>
          <a:xfrm>
            <a:off x="8146176" y="5003519"/>
            <a:ext cx="2614500" cy="6192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800">
                <a:solidFill>
                  <a:srgbClr val="FFFFFF"/>
                </a:solidFill>
                <a:latin typeface="Optimistic Text"/>
                <a:ea typeface="Optimistic Text"/>
                <a:cs typeface="Optimistic Text"/>
                <a:sym typeface="Optimistic Text"/>
              </a:rPr>
              <a:t>Mesaj, şiir, e-posta yazabilir</a:t>
            </a:r>
            <a:endParaRPr sz="1800">
              <a:solidFill>
                <a:srgbClr val="FFFFFF"/>
              </a:solidFill>
              <a:latin typeface="Optimistic Text"/>
              <a:ea typeface="Optimistic Text"/>
              <a:cs typeface="Optimistic Text"/>
              <a:sym typeface="Optimistic Text"/>
            </a:endParaRPr>
          </a:p>
        </p:txBody>
      </p:sp>
      <p:sp>
        <p:nvSpPr>
          <p:cNvPr id="1349" name="Google Shape;1349;p134"/>
          <p:cNvSpPr/>
          <p:nvPr/>
        </p:nvSpPr>
        <p:spPr>
          <a:xfrm rot="-5400000">
            <a:off x="8854075" y="5167038"/>
            <a:ext cx="1926900" cy="3969600"/>
          </a:xfrm>
          <a:prstGeom prst="roundRect">
            <a:avLst>
              <a:gd name="adj" fmla="val 0"/>
            </a:avLst>
          </a:prstGeom>
          <a:solidFill>
            <a:schemeClr val="accent6"/>
          </a:solidFill>
          <a:ln>
            <a:noFill/>
          </a:ln>
        </p:spPr>
        <p:txBody>
          <a:bodyPr spcFirstLastPara="1" wrap="square" lIns="128000" tIns="128000" rIns="128000" bIns="128000" anchor="ctr" anchorCtr="0">
            <a:noAutofit/>
          </a:bodyPr>
          <a:lstStyle/>
          <a:p>
            <a:pPr marL="0" lvl="0" indent="0" algn="ctr" rtl="0">
              <a:spcBef>
                <a:spcPts val="0"/>
              </a:spcBef>
              <a:spcAft>
                <a:spcPts val="0"/>
              </a:spcAft>
              <a:buNone/>
            </a:pPr>
            <a:endParaRPr sz="1960"/>
          </a:p>
        </p:txBody>
      </p:sp>
      <p:sp>
        <p:nvSpPr>
          <p:cNvPr id="1350" name="Google Shape;1350;p134"/>
          <p:cNvSpPr txBox="1"/>
          <p:nvPr/>
        </p:nvSpPr>
        <p:spPr>
          <a:xfrm>
            <a:off x="8146176" y="6486569"/>
            <a:ext cx="1298400" cy="3834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2400">
                <a:solidFill>
                  <a:srgbClr val="FFFFFF"/>
                </a:solidFill>
                <a:latin typeface="Optimistic Text"/>
                <a:ea typeface="Optimistic Text"/>
                <a:cs typeface="Optimistic Text"/>
                <a:sym typeface="Optimistic Text"/>
              </a:rPr>
              <a:t>Görsel</a:t>
            </a:r>
            <a:endParaRPr sz="2400">
              <a:solidFill>
                <a:srgbClr val="FFFFFF"/>
              </a:solidFill>
              <a:latin typeface="Optimistic Text"/>
              <a:ea typeface="Optimistic Text"/>
              <a:cs typeface="Optimistic Text"/>
              <a:sym typeface="Optimistic Text"/>
            </a:endParaRPr>
          </a:p>
        </p:txBody>
      </p:sp>
      <p:sp>
        <p:nvSpPr>
          <p:cNvPr id="1351" name="Google Shape;1351;p134"/>
          <p:cNvSpPr txBox="1"/>
          <p:nvPr/>
        </p:nvSpPr>
        <p:spPr>
          <a:xfrm>
            <a:off x="8146176" y="7182756"/>
            <a:ext cx="2614500" cy="6192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800">
                <a:solidFill>
                  <a:srgbClr val="FFFFFF"/>
                </a:solidFill>
                <a:latin typeface="Optimistic Text"/>
                <a:ea typeface="Optimistic Text"/>
                <a:cs typeface="Optimistic Text"/>
                <a:sym typeface="Optimistic Text"/>
              </a:rPr>
              <a:t>Kelimelerinizi kullanarak görsel oluşturur</a:t>
            </a:r>
            <a:endParaRPr sz="1800">
              <a:solidFill>
                <a:srgbClr val="FFFFFF"/>
              </a:solidFill>
              <a:latin typeface="Optimistic Text"/>
              <a:ea typeface="Optimistic Text"/>
              <a:cs typeface="Optimistic Text"/>
              <a:sym typeface="Optimistic Text"/>
            </a:endParaRPr>
          </a:p>
        </p:txBody>
      </p:sp>
      <p:sp>
        <p:nvSpPr>
          <p:cNvPr id="1352" name="Google Shape;1352;p134"/>
          <p:cNvSpPr/>
          <p:nvPr/>
        </p:nvSpPr>
        <p:spPr>
          <a:xfrm rot="-5400000">
            <a:off x="13069626" y="2987800"/>
            <a:ext cx="1926900" cy="3969600"/>
          </a:xfrm>
          <a:prstGeom prst="roundRect">
            <a:avLst>
              <a:gd name="adj" fmla="val 0"/>
            </a:avLst>
          </a:prstGeom>
          <a:solidFill>
            <a:schemeClr val="accent6"/>
          </a:solidFill>
          <a:ln>
            <a:noFill/>
          </a:ln>
        </p:spPr>
        <p:txBody>
          <a:bodyPr spcFirstLastPara="1" wrap="square" lIns="128000" tIns="128000" rIns="128000" bIns="128000" anchor="ctr" anchorCtr="0">
            <a:noAutofit/>
          </a:bodyPr>
          <a:lstStyle/>
          <a:p>
            <a:pPr marL="0" lvl="0" indent="0" algn="ctr" rtl="0">
              <a:spcBef>
                <a:spcPts val="0"/>
              </a:spcBef>
              <a:spcAft>
                <a:spcPts val="0"/>
              </a:spcAft>
              <a:buNone/>
            </a:pPr>
            <a:endParaRPr sz="1960"/>
          </a:p>
        </p:txBody>
      </p:sp>
      <p:sp>
        <p:nvSpPr>
          <p:cNvPr id="1353" name="Google Shape;1353;p134"/>
          <p:cNvSpPr txBox="1"/>
          <p:nvPr/>
        </p:nvSpPr>
        <p:spPr>
          <a:xfrm>
            <a:off x="12361727" y="4307331"/>
            <a:ext cx="1298400" cy="3834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2400">
                <a:solidFill>
                  <a:srgbClr val="FFFFFF"/>
                </a:solidFill>
                <a:latin typeface="Optimistic Text"/>
                <a:ea typeface="Optimistic Text"/>
                <a:cs typeface="Optimistic Text"/>
                <a:sym typeface="Optimistic Text"/>
              </a:rPr>
              <a:t>Ses</a:t>
            </a:r>
            <a:endParaRPr sz="2400">
              <a:solidFill>
                <a:srgbClr val="FFFFFF"/>
              </a:solidFill>
              <a:latin typeface="Optimistic Text"/>
              <a:ea typeface="Optimistic Text"/>
              <a:cs typeface="Optimistic Text"/>
              <a:sym typeface="Optimistic Text"/>
            </a:endParaRPr>
          </a:p>
        </p:txBody>
      </p:sp>
      <p:sp>
        <p:nvSpPr>
          <p:cNvPr id="1354" name="Google Shape;1354;p134"/>
          <p:cNvSpPr txBox="1"/>
          <p:nvPr/>
        </p:nvSpPr>
        <p:spPr>
          <a:xfrm>
            <a:off x="12361727" y="5003519"/>
            <a:ext cx="2614500" cy="6192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800">
                <a:solidFill>
                  <a:srgbClr val="FFFFFF"/>
                </a:solidFill>
                <a:latin typeface="Optimistic Text"/>
                <a:ea typeface="Optimistic Text"/>
                <a:cs typeface="Optimistic Text"/>
                <a:sym typeface="Optimistic Text"/>
              </a:rPr>
              <a:t>Sesleri taklit eder, müzik besteleyebilir</a:t>
            </a:r>
            <a:endParaRPr sz="1800">
              <a:solidFill>
                <a:srgbClr val="FFFFFF"/>
              </a:solidFill>
              <a:latin typeface="Optimistic Text"/>
              <a:ea typeface="Optimistic Text"/>
              <a:cs typeface="Optimistic Text"/>
              <a:sym typeface="Optimistic Text"/>
            </a:endParaRPr>
          </a:p>
        </p:txBody>
      </p:sp>
      <p:sp>
        <p:nvSpPr>
          <p:cNvPr id="1355" name="Google Shape;1355;p134"/>
          <p:cNvSpPr/>
          <p:nvPr/>
        </p:nvSpPr>
        <p:spPr>
          <a:xfrm rot="-5400000">
            <a:off x="13069626" y="5167038"/>
            <a:ext cx="1926900" cy="3969600"/>
          </a:xfrm>
          <a:prstGeom prst="roundRect">
            <a:avLst>
              <a:gd name="adj" fmla="val 0"/>
            </a:avLst>
          </a:prstGeom>
          <a:solidFill>
            <a:schemeClr val="accent6"/>
          </a:solidFill>
          <a:ln>
            <a:noFill/>
          </a:ln>
        </p:spPr>
        <p:txBody>
          <a:bodyPr spcFirstLastPara="1" wrap="square" lIns="128000" tIns="128000" rIns="128000" bIns="128000" anchor="ctr" anchorCtr="0">
            <a:noAutofit/>
          </a:bodyPr>
          <a:lstStyle/>
          <a:p>
            <a:pPr marL="0" lvl="0" indent="0" algn="ctr" rtl="0">
              <a:spcBef>
                <a:spcPts val="0"/>
              </a:spcBef>
              <a:spcAft>
                <a:spcPts val="0"/>
              </a:spcAft>
              <a:buNone/>
            </a:pPr>
            <a:endParaRPr sz="1960"/>
          </a:p>
        </p:txBody>
      </p:sp>
      <p:sp>
        <p:nvSpPr>
          <p:cNvPr id="1356" name="Google Shape;1356;p134"/>
          <p:cNvSpPr txBox="1"/>
          <p:nvPr/>
        </p:nvSpPr>
        <p:spPr>
          <a:xfrm>
            <a:off x="12361727" y="6486569"/>
            <a:ext cx="1298400" cy="3834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2400">
                <a:solidFill>
                  <a:srgbClr val="FFFFFF"/>
                </a:solidFill>
                <a:latin typeface="Optimistic Text"/>
                <a:ea typeface="Optimistic Text"/>
                <a:cs typeface="Optimistic Text"/>
                <a:sym typeface="Optimistic Text"/>
              </a:rPr>
              <a:t>Video</a:t>
            </a:r>
            <a:endParaRPr sz="2400">
              <a:solidFill>
                <a:srgbClr val="FFFFFF"/>
              </a:solidFill>
              <a:latin typeface="Optimistic Text"/>
              <a:ea typeface="Optimistic Text"/>
              <a:cs typeface="Optimistic Text"/>
              <a:sym typeface="Optimistic Text"/>
            </a:endParaRPr>
          </a:p>
        </p:txBody>
      </p:sp>
      <p:sp>
        <p:nvSpPr>
          <p:cNvPr id="1357" name="Google Shape;1357;p134"/>
          <p:cNvSpPr txBox="1"/>
          <p:nvPr/>
        </p:nvSpPr>
        <p:spPr>
          <a:xfrm>
            <a:off x="12361714" y="7182738"/>
            <a:ext cx="2404800" cy="6192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800">
                <a:solidFill>
                  <a:srgbClr val="FFFFFF"/>
                </a:solidFill>
                <a:latin typeface="Optimistic Text"/>
                <a:ea typeface="Optimistic Text"/>
                <a:cs typeface="Optimistic Text"/>
                <a:sym typeface="Optimistic Text"/>
              </a:rPr>
              <a:t>Gerçekçi videolar oluşturur</a:t>
            </a:r>
            <a:endParaRPr sz="1800">
              <a:solidFill>
                <a:srgbClr val="FFFFFF"/>
              </a:solidFill>
              <a:latin typeface="Optimistic Text"/>
              <a:ea typeface="Optimistic Text"/>
              <a:cs typeface="Optimistic Text"/>
              <a:sym typeface="Optimistic Text"/>
            </a:endParaRPr>
          </a:p>
        </p:txBody>
      </p:sp>
      <p:pic>
        <p:nvPicPr>
          <p:cNvPr id="1358" name="Google Shape;1358;p134" title="Video.png"/>
          <p:cNvPicPr preferRelativeResize="0"/>
          <p:nvPr/>
        </p:nvPicPr>
        <p:blipFill>
          <a:blip r:embed="rId3">
            <a:alphaModFix/>
          </a:blip>
          <a:stretch>
            <a:fillRect/>
          </a:stretch>
        </p:blipFill>
        <p:spPr>
          <a:xfrm>
            <a:off x="15010492" y="6462544"/>
            <a:ext cx="669311" cy="431437"/>
          </a:xfrm>
          <a:prstGeom prst="rect">
            <a:avLst/>
          </a:prstGeom>
          <a:noFill/>
          <a:ln>
            <a:noFill/>
          </a:ln>
        </p:spPr>
      </p:pic>
      <p:pic>
        <p:nvPicPr>
          <p:cNvPr id="1359" name="Google Shape;1359;p134" title="Images.png"/>
          <p:cNvPicPr preferRelativeResize="0"/>
          <p:nvPr/>
        </p:nvPicPr>
        <p:blipFill>
          <a:blip r:embed="rId4">
            <a:alphaModFix/>
          </a:blip>
          <a:stretch>
            <a:fillRect/>
          </a:stretch>
        </p:blipFill>
        <p:spPr>
          <a:xfrm>
            <a:off x="10828836" y="6529997"/>
            <a:ext cx="664646" cy="450094"/>
          </a:xfrm>
          <a:prstGeom prst="rect">
            <a:avLst/>
          </a:prstGeom>
          <a:noFill/>
          <a:ln>
            <a:noFill/>
          </a:ln>
        </p:spPr>
      </p:pic>
      <p:pic>
        <p:nvPicPr>
          <p:cNvPr id="1360" name="Google Shape;1360;p134" title="Audio.png"/>
          <p:cNvPicPr preferRelativeResize="0"/>
          <p:nvPr/>
        </p:nvPicPr>
        <p:blipFill>
          <a:blip r:embed="rId5">
            <a:alphaModFix/>
          </a:blip>
          <a:stretch>
            <a:fillRect/>
          </a:stretch>
        </p:blipFill>
        <p:spPr>
          <a:xfrm>
            <a:off x="15050137" y="4307313"/>
            <a:ext cx="590019" cy="562034"/>
          </a:xfrm>
          <a:prstGeom prst="rect">
            <a:avLst/>
          </a:prstGeom>
          <a:noFill/>
          <a:ln>
            <a:noFill/>
          </a:ln>
        </p:spPr>
      </p:pic>
      <p:pic>
        <p:nvPicPr>
          <p:cNvPr id="1361" name="Google Shape;1361;p134" title="Text.png"/>
          <p:cNvPicPr preferRelativeResize="0"/>
          <p:nvPr/>
        </p:nvPicPr>
        <p:blipFill>
          <a:blip r:embed="rId6">
            <a:alphaModFix/>
          </a:blip>
          <a:stretch>
            <a:fillRect/>
          </a:stretch>
        </p:blipFill>
        <p:spPr>
          <a:xfrm>
            <a:off x="10828836" y="4307313"/>
            <a:ext cx="664646" cy="562034"/>
          </a:xfrm>
          <a:prstGeom prst="rect">
            <a:avLst/>
          </a:prstGeom>
          <a:noFill/>
          <a:ln>
            <a:noFill/>
          </a:ln>
        </p:spPr>
      </p:pic>
      <p:sp>
        <p:nvSpPr>
          <p:cNvPr id="1362" name="Google Shape;1362;p134"/>
          <p:cNvSpPr txBox="1"/>
          <p:nvPr/>
        </p:nvSpPr>
        <p:spPr>
          <a:xfrm>
            <a:off x="1164800" y="5667375"/>
            <a:ext cx="4202700" cy="5622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800">
                <a:solidFill>
                  <a:srgbClr val="092838"/>
                </a:solidFill>
                <a:latin typeface="Optimistic Text"/>
                <a:ea typeface="Optimistic Text"/>
                <a:cs typeface="Optimistic Text"/>
                <a:sym typeface="Optimistic Text"/>
              </a:rPr>
              <a:t>“Düğünü olan arkadaşıma tebrik mesajı yaz”</a:t>
            </a:r>
            <a:endParaRPr sz="1800">
              <a:solidFill>
                <a:srgbClr val="092838"/>
              </a:solidFill>
              <a:latin typeface="Optimistic Text"/>
              <a:ea typeface="Optimistic Text"/>
              <a:cs typeface="Optimistic Text"/>
              <a:sym typeface="Optimistic Text"/>
            </a:endParaRPr>
          </a:p>
        </p:txBody>
      </p:sp>
      <p:grpSp>
        <p:nvGrpSpPr>
          <p:cNvPr id="1363" name="Google Shape;1363;p134"/>
          <p:cNvGrpSpPr/>
          <p:nvPr/>
        </p:nvGrpSpPr>
        <p:grpSpPr>
          <a:xfrm>
            <a:off x="821892" y="5725832"/>
            <a:ext cx="178842" cy="159067"/>
            <a:chOff x="671395" y="3895621"/>
            <a:chExt cx="119228" cy="106045"/>
          </a:xfrm>
        </p:grpSpPr>
        <p:sp>
          <p:nvSpPr>
            <p:cNvPr id="1364" name="Google Shape;1364;p134"/>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365" name="Google Shape;1365;p134"/>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sp>
        <p:nvSpPr>
          <p:cNvPr id="1366" name="Google Shape;1366;p134"/>
          <p:cNvSpPr txBox="1"/>
          <p:nvPr/>
        </p:nvSpPr>
        <p:spPr>
          <a:xfrm>
            <a:off x="1164800" y="6607200"/>
            <a:ext cx="4202700" cy="5622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800">
                <a:solidFill>
                  <a:srgbClr val="092838"/>
                </a:solidFill>
                <a:latin typeface="Optimistic Text"/>
                <a:ea typeface="Optimistic Text"/>
                <a:cs typeface="Optimistic Text"/>
                <a:sym typeface="Optimistic Text"/>
              </a:rPr>
              <a:t>“İstanbul’da bayram kutlayan bir ailenin resmini oluştur.”</a:t>
            </a:r>
            <a:endParaRPr sz="1800">
              <a:solidFill>
                <a:srgbClr val="092838"/>
              </a:solidFill>
              <a:latin typeface="Optimistic Text"/>
              <a:ea typeface="Optimistic Text"/>
              <a:cs typeface="Optimistic Text"/>
              <a:sym typeface="Optimistic Text"/>
            </a:endParaRPr>
          </a:p>
        </p:txBody>
      </p:sp>
      <p:grpSp>
        <p:nvGrpSpPr>
          <p:cNvPr id="1367" name="Google Shape;1367;p134"/>
          <p:cNvGrpSpPr/>
          <p:nvPr/>
        </p:nvGrpSpPr>
        <p:grpSpPr>
          <a:xfrm>
            <a:off x="821892" y="6665657"/>
            <a:ext cx="178842" cy="159067"/>
            <a:chOff x="671395" y="3895621"/>
            <a:chExt cx="119228" cy="106045"/>
          </a:xfrm>
        </p:grpSpPr>
        <p:sp>
          <p:nvSpPr>
            <p:cNvPr id="1368" name="Google Shape;1368;p134"/>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369" name="Google Shape;1369;p134"/>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sp>
        <p:nvSpPr>
          <p:cNvPr id="1370" name="Google Shape;1370;p134"/>
          <p:cNvSpPr txBox="1"/>
          <p:nvPr/>
        </p:nvSpPr>
        <p:spPr>
          <a:xfrm>
            <a:off x="1164800" y="7547025"/>
            <a:ext cx="4202700" cy="5622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800">
                <a:solidFill>
                  <a:srgbClr val="092838"/>
                </a:solidFill>
                <a:latin typeface="Optimistic Text"/>
                <a:ea typeface="Optimistic Text"/>
                <a:cs typeface="Optimistic Text"/>
                <a:sym typeface="Optimistic Text"/>
              </a:rPr>
              <a:t>“Küçük bir iş lansman planı yapmama yardım et.”</a:t>
            </a:r>
            <a:endParaRPr sz="1800">
              <a:solidFill>
                <a:srgbClr val="092838"/>
              </a:solidFill>
              <a:latin typeface="Optimistic Text"/>
              <a:ea typeface="Optimistic Text"/>
              <a:cs typeface="Optimistic Text"/>
              <a:sym typeface="Optimistic Text"/>
            </a:endParaRPr>
          </a:p>
        </p:txBody>
      </p:sp>
      <p:grpSp>
        <p:nvGrpSpPr>
          <p:cNvPr id="1371" name="Google Shape;1371;p134"/>
          <p:cNvGrpSpPr/>
          <p:nvPr/>
        </p:nvGrpSpPr>
        <p:grpSpPr>
          <a:xfrm>
            <a:off x="821892" y="7605482"/>
            <a:ext cx="178842" cy="159067"/>
            <a:chOff x="671395" y="3895621"/>
            <a:chExt cx="119228" cy="106045"/>
          </a:xfrm>
        </p:grpSpPr>
        <p:sp>
          <p:nvSpPr>
            <p:cNvPr id="1372" name="Google Shape;1372;p134"/>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373" name="Google Shape;1373;p134"/>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sp>
        <p:nvSpPr>
          <p:cNvPr id="1374" name="Google Shape;1374;p134"/>
          <p:cNvSpPr txBox="1">
            <a:spLocks noGrp="1"/>
          </p:cNvSpPr>
          <p:nvPr>
            <p:ph type="subTitle" idx="2"/>
          </p:nvPr>
        </p:nvSpPr>
        <p:spPr>
          <a:xfrm>
            <a:off x="429768" y="429768"/>
            <a:ext cx="4928700" cy="1539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1000"/>
              <a:t>YAPAY ZEKAYI (AI) TASARLAMAK</a:t>
            </a:r>
            <a:endParaRPr sz="1000"/>
          </a:p>
        </p:txBody>
      </p:sp>
      <p:sp>
        <p:nvSpPr>
          <p:cNvPr id="1375" name="Google Shape;1375;p134"/>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Günlük yaşamınızda yapay zekayı (AI) anlamak</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79"/>
        <p:cNvGrpSpPr/>
        <p:nvPr/>
      </p:nvGrpSpPr>
      <p:grpSpPr>
        <a:xfrm>
          <a:off x="0" y="0"/>
          <a:ext cx="0" cy="0"/>
          <a:chOff x="0" y="0"/>
          <a:chExt cx="0" cy="0"/>
        </a:xfrm>
      </p:grpSpPr>
      <p:sp>
        <p:nvSpPr>
          <p:cNvPr id="1380" name="Google Shape;1380;p135"/>
          <p:cNvSpPr txBox="1">
            <a:spLocks noGrp="1"/>
          </p:cNvSpPr>
          <p:nvPr>
            <p:ph type="title"/>
          </p:nvPr>
        </p:nvSpPr>
        <p:spPr>
          <a:xfrm>
            <a:off x="429775" y="2532900"/>
            <a:ext cx="4499400" cy="3529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Yapay zeka çok güçlü</a:t>
            </a:r>
            <a:endParaRPr/>
          </a:p>
          <a:p>
            <a:pPr marL="0" lvl="0" indent="0" algn="l" rtl="0">
              <a:spcBef>
                <a:spcPts val="0"/>
              </a:spcBef>
              <a:spcAft>
                <a:spcPts val="0"/>
              </a:spcAft>
              <a:buNone/>
            </a:pPr>
            <a:r>
              <a:rPr lang="en"/>
              <a:t>ama insan değil</a:t>
            </a:r>
            <a:endParaRPr/>
          </a:p>
        </p:txBody>
      </p:sp>
      <p:sp>
        <p:nvSpPr>
          <p:cNvPr id="1381" name="Google Shape;1381;p135"/>
          <p:cNvSpPr/>
          <p:nvPr/>
        </p:nvSpPr>
        <p:spPr>
          <a:xfrm>
            <a:off x="5243525" y="2166950"/>
            <a:ext cx="3852600" cy="66486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382" name="Google Shape;1382;p135"/>
          <p:cNvSpPr/>
          <p:nvPr/>
        </p:nvSpPr>
        <p:spPr>
          <a:xfrm>
            <a:off x="9441794" y="2166950"/>
            <a:ext cx="3852600" cy="66486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383" name="Google Shape;1383;p135"/>
          <p:cNvSpPr/>
          <p:nvPr/>
        </p:nvSpPr>
        <p:spPr>
          <a:xfrm>
            <a:off x="13640064" y="2166950"/>
            <a:ext cx="3852600" cy="66486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384" name="Google Shape;1384;p135"/>
          <p:cNvSpPr txBox="1"/>
          <p:nvPr/>
        </p:nvSpPr>
        <p:spPr>
          <a:xfrm>
            <a:off x="5615001" y="2519363"/>
            <a:ext cx="1052700" cy="942900"/>
          </a:xfrm>
          <a:prstGeom prst="rect">
            <a:avLst/>
          </a:prstGeom>
          <a:noFill/>
          <a:ln>
            <a:noFill/>
          </a:ln>
        </p:spPr>
        <p:txBody>
          <a:bodyPr spcFirstLastPara="1" wrap="square" lIns="0" tIns="19050" rIns="0" bIns="0" anchor="t" anchorCtr="0">
            <a:spAutoFit/>
          </a:bodyPr>
          <a:lstStyle/>
          <a:p>
            <a:pPr marL="18098" lvl="0" indent="0" algn="l" rtl="0">
              <a:spcBef>
                <a:spcPts val="0"/>
              </a:spcBef>
              <a:spcAft>
                <a:spcPts val="0"/>
              </a:spcAft>
              <a:buNone/>
            </a:pPr>
            <a:r>
              <a:rPr lang="en" sz="6000">
                <a:solidFill>
                  <a:schemeClr val="accent6"/>
                </a:solidFill>
                <a:latin typeface="Optimistic Display"/>
                <a:ea typeface="Optimistic Display"/>
                <a:cs typeface="Optimistic Display"/>
                <a:sym typeface="Optimistic Display"/>
              </a:rPr>
              <a:t>01</a:t>
            </a:r>
            <a:endParaRPr sz="6000">
              <a:solidFill>
                <a:schemeClr val="accent6"/>
              </a:solidFill>
              <a:latin typeface="Optimistic Display"/>
              <a:ea typeface="Optimistic Display"/>
              <a:cs typeface="Optimistic Display"/>
              <a:sym typeface="Optimistic Display"/>
            </a:endParaRPr>
          </a:p>
        </p:txBody>
      </p:sp>
      <p:sp>
        <p:nvSpPr>
          <p:cNvPr id="1385" name="Google Shape;1385;p135"/>
          <p:cNvSpPr txBox="1"/>
          <p:nvPr/>
        </p:nvSpPr>
        <p:spPr>
          <a:xfrm>
            <a:off x="5615000" y="3536925"/>
            <a:ext cx="2455200" cy="3834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2400">
                <a:solidFill>
                  <a:srgbClr val="092838"/>
                </a:solidFill>
                <a:latin typeface="Optimistic Text"/>
                <a:ea typeface="Optimistic Text"/>
                <a:cs typeface="Optimistic Text"/>
                <a:sym typeface="Optimistic Text"/>
              </a:rPr>
              <a:t>Yapabilecekleri</a:t>
            </a:r>
            <a:endParaRPr sz="2400">
              <a:solidFill>
                <a:srgbClr val="092838"/>
              </a:solidFill>
              <a:latin typeface="Optimistic Text"/>
              <a:ea typeface="Optimistic Text"/>
              <a:cs typeface="Optimistic Text"/>
              <a:sym typeface="Optimistic Text"/>
            </a:endParaRPr>
          </a:p>
        </p:txBody>
      </p:sp>
      <p:sp>
        <p:nvSpPr>
          <p:cNvPr id="1386" name="Google Shape;1386;p135"/>
          <p:cNvSpPr txBox="1"/>
          <p:nvPr/>
        </p:nvSpPr>
        <p:spPr>
          <a:xfrm>
            <a:off x="5957900" y="4407188"/>
            <a:ext cx="2455200" cy="2766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Örüntüleri tespit etmek</a:t>
            </a:r>
            <a:endParaRPr sz="1706">
              <a:solidFill>
                <a:srgbClr val="092838"/>
              </a:solidFill>
              <a:latin typeface="Optimistic Text"/>
              <a:ea typeface="Optimistic Text"/>
              <a:cs typeface="Optimistic Text"/>
              <a:sym typeface="Optimistic Text"/>
            </a:endParaRPr>
          </a:p>
        </p:txBody>
      </p:sp>
      <p:sp>
        <p:nvSpPr>
          <p:cNvPr id="1387" name="Google Shape;1387;p135"/>
          <p:cNvSpPr txBox="1"/>
          <p:nvPr/>
        </p:nvSpPr>
        <p:spPr>
          <a:xfrm>
            <a:off x="5957900" y="5107163"/>
            <a:ext cx="2127300" cy="5391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Metin, görsel ve video oluşturmak</a:t>
            </a:r>
            <a:endParaRPr sz="1706">
              <a:solidFill>
                <a:srgbClr val="092838"/>
              </a:solidFill>
              <a:latin typeface="Optimistic Text"/>
              <a:ea typeface="Optimistic Text"/>
              <a:cs typeface="Optimistic Text"/>
              <a:sym typeface="Optimistic Text"/>
            </a:endParaRPr>
          </a:p>
        </p:txBody>
      </p:sp>
      <p:sp>
        <p:nvSpPr>
          <p:cNvPr id="1388" name="Google Shape;1388;p135"/>
          <p:cNvSpPr txBox="1"/>
          <p:nvPr/>
        </p:nvSpPr>
        <p:spPr>
          <a:xfrm>
            <a:off x="5957900" y="6069500"/>
            <a:ext cx="2841300" cy="2766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Konuşmak, cevap vermek</a:t>
            </a:r>
            <a:endParaRPr sz="1706">
              <a:solidFill>
                <a:srgbClr val="092838"/>
              </a:solidFill>
              <a:latin typeface="Optimistic Text"/>
              <a:ea typeface="Optimistic Text"/>
              <a:cs typeface="Optimistic Text"/>
              <a:sym typeface="Optimistic Text"/>
            </a:endParaRPr>
          </a:p>
        </p:txBody>
      </p:sp>
      <p:grpSp>
        <p:nvGrpSpPr>
          <p:cNvPr id="1389" name="Google Shape;1389;p135"/>
          <p:cNvGrpSpPr/>
          <p:nvPr/>
        </p:nvGrpSpPr>
        <p:grpSpPr>
          <a:xfrm>
            <a:off x="5694980" y="4479332"/>
            <a:ext cx="178842" cy="159067"/>
            <a:chOff x="671395" y="3895621"/>
            <a:chExt cx="119228" cy="106045"/>
          </a:xfrm>
        </p:grpSpPr>
        <p:sp>
          <p:nvSpPr>
            <p:cNvPr id="1390" name="Google Shape;1390;p135"/>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391" name="Google Shape;1391;p135"/>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392" name="Google Shape;1392;p135"/>
          <p:cNvGrpSpPr/>
          <p:nvPr/>
        </p:nvGrpSpPr>
        <p:grpSpPr>
          <a:xfrm>
            <a:off x="5694980" y="5177957"/>
            <a:ext cx="178842" cy="159067"/>
            <a:chOff x="671395" y="3895621"/>
            <a:chExt cx="119228" cy="106045"/>
          </a:xfrm>
        </p:grpSpPr>
        <p:sp>
          <p:nvSpPr>
            <p:cNvPr id="1393" name="Google Shape;1393;p135"/>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394" name="Google Shape;1394;p135"/>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395" name="Google Shape;1395;p135"/>
          <p:cNvGrpSpPr/>
          <p:nvPr/>
        </p:nvGrpSpPr>
        <p:grpSpPr>
          <a:xfrm>
            <a:off x="5694980" y="6131544"/>
            <a:ext cx="178842" cy="159067"/>
            <a:chOff x="671395" y="3895621"/>
            <a:chExt cx="119228" cy="106045"/>
          </a:xfrm>
        </p:grpSpPr>
        <p:sp>
          <p:nvSpPr>
            <p:cNvPr id="1396" name="Google Shape;1396;p135"/>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397" name="Google Shape;1397;p135"/>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sp>
        <p:nvSpPr>
          <p:cNvPr id="1398" name="Google Shape;1398;p135"/>
          <p:cNvSpPr txBox="1"/>
          <p:nvPr/>
        </p:nvSpPr>
        <p:spPr>
          <a:xfrm>
            <a:off x="5957900" y="6769475"/>
            <a:ext cx="2580900" cy="5391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Geniş veri setlerinden öğrenmek</a:t>
            </a:r>
            <a:endParaRPr sz="1706">
              <a:solidFill>
                <a:srgbClr val="092838"/>
              </a:solidFill>
              <a:latin typeface="Optimistic Text"/>
              <a:ea typeface="Optimistic Text"/>
              <a:cs typeface="Optimistic Text"/>
              <a:sym typeface="Optimistic Text"/>
            </a:endParaRPr>
          </a:p>
        </p:txBody>
      </p:sp>
      <p:grpSp>
        <p:nvGrpSpPr>
          <p:cNvPr id="1399" name="Google Shape;1399;p135"/>
          <p:cNvGrpSpPr/>
          <p:nvPr/>
        </p:nvGrpSpPr>
        <p:grpSpPr>
          <a:xfrm>
            <a:off x="5694980" y="6831519"/>
            <a:ext cx="178842" cy="159067"/>
            <a:chOff x="671395" y="3895621"/>
            <a:chExt cx="119228" cy="106045"/>
          </a:xfrm>
        </p:grpSpPr>
        <p:sp>
          <p:nvSpPr>
            <p:cNvPr id="1400" name="Google Shape;1400;p135"/>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401" name="Google Shape;1401;p135"/>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sp>
        <p:nvSpPr>
          <p:cNvPr id="1402" name="Google Shape;1402;p135"/>
          <p:cNvSpPr txBox="1"/>
          <p:nvPr/>
        </p:nvSpPr>
        <p:spPr>
          <a:xfrm>
            <a:off x="9934791" y="2519363"/>
            <a:ext cx="1052700" cy="942900"/>
          </a:xfrm>
          <a:prstGeom prst="rect">
            <a:avLst/>
          </a:prstGeom>
          <a:noFill/>
          <a:ln>
            <a:noFill/>
          </a:ln>
        </p:spPr>
        <p:txBody>
          <a:bodyPr spcFirstLastPara="1" wrap="square" lIns="0" tIns="19050" rIns="0" bIns="0" anchor="t" anchorCtr="0">
            <a:spAutoFit/>
          </a:bodyPr>
          <a:lstStyle/>
          <a:p>
            <a:pPr marL="18098" lvl="0" indent="0" algn="l" rtl="0">
              <a:spcBef>
                <a:spcPts val="0"/>
              </a:spcBef>
              <a:spcAft>
                <a:spcPts val="0"/>
              </a:spcAft>
              <a:buNone/>
            </a:pPr>
            <a:r>
              <a:rPr lang="en" sz="6000">
                <a:solidFill>
                  <a:schemeClr val="accent6"/>
                </a:solidFill>
                <a:latin typeface="Optimistic Display"/>
                <a:ea typeface="Optimistic Display"/>
                <a:cs typeface="Optimistic Display"/>
                <a:sym typeface="Optimistic Display"/>
              </a:rPr>
              <a:t>02</a:t>
            </a:r>
            <a:endParaRPr sz="6000">
              <a:solidFill>
                <a:schemeClr val="accent6"/>
              </a:solidFill>
              <a:latin typeface="Optimistic Display"/>
              <a:ea typeface="Optimistic Display"/>
              <a:cs typeface="Optimistic Display"/>
              <a:sym typeface="Optimistic Display"/>
            </a:endParaRPr>
          </a:p>
        </p:txBody>
      </p:sp>
      <p:sp>
        <p:nvSpPr>
          <p:cNvPr id="1403" name="Google Shape;1403;p135"/>
          <p:cNvSpPr txBox="1"/>
          <p:nvPr/>
        </p:nvSpPr>
        <p:spPr>
          <a:xfrm>
            <a:off x="9934792" y="3536925"/>
            <a:ext cx="2966100" cy="3834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2400">
                <a:solidFill>
                  <a:srgbClr val="092838"/>
                </a:solidFill>
                <a:latin typeface="Optimistic Text"/>
                <a:ea typeface="Optimistic Text"/>
                <a:cs typeface="Optimistic Text"/>
                <a:sym typeface="Optimistic Text"/>
              </a:rPr>
              <a:t>Yapamayacakları</a:t>
            </a:r>
            <a:endParaRPr sz="2400">
              <a:solidFill>
                <a:srgbClr val="092838"/>
              </a:solidFill>
              <a:latin typeface="Optimistic Text"/>
              <a:ea typeface="Optimistic Text"/>
              <a:cs typeface="Optimistic Text"/>
              <a:sym typeface="Optimistic Text"/>
            </a:endParaRPr>
          </a:p>
        </p:txBody>
      </p:sp>
      <p:sp>
        <p:nvSpPr>
          <p:cNvPr id="1404" name="Google Shape;1404;p135"/>
          <p:cNvSpPr txBox="1"/>
          <p:nvPr/>
        </p:nvSpPr>
        <p:spPr>
          <a:xfrm>
            <a:off x="10197704" y="4407188"/>
            <a:ext cx="2455200" cy="2766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Duyguları hissetmek</a:t>
            </a:r>
            <a:endParaRPr sz="1706">
              <a:solidFill>
                <a:srgbClr val="092838"/>
              </a:solidFill>
              <a:latin typeface="Optimistic Text"/>
              <a:ea typeface="Optimistic Text"/>
              <a:cs typeface="Optimistic Text"/>
              <a:sym typeface="Optimistic Text"/>
            </a:endParaRPr>
          </a:p>
        </p:txBody>
      </p:sp>
      <p:sp>
        <p:nvSpPr>
          <p:cNvPr id="1405" name="Google Shape;1405;p135"/>
          <p:cNvSpPr txBox="1"/>
          <p:nvPr/>
        </p:nvSpPr>
        <p:spPr>
          <a:xfrm>
            <a:off x="10197704" y="5107163"/>
            <a:ext cx="2127300" cy="5391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Kültürü ve bağlamı anlamak</a:t>
            </a:r>
            <a:endParaRPr sz="1706">
              <a:solidFill>
                <a:srgbClr val="092838"/>
              </a:solidFill>
              <a:latin typeface="Optimistic Text"/>
              <a:ea typeface="Optimistic Text"/>
              <a:cs typeface="Optimistic Text"/>
              <a:sym typeface="Optimistic Text"/>
            </a:endParaRPr>
          </a:p>
        </p:txBody>
      </p:sp>
      <p:sp>
        <p:nvSpPr>
          <p:cNvPr id="1406" name="Google Shape;1406;p135"/>
          <p:cNvSpPr txBox="1"/>
          <p:nvPr/>
        </p:nvSpPr>
        <p:spPr>
          <a:xfrm>
            <a:off x="10197704" y="6069488"/>
            <a:ext cx="2255700" cy="2766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İnsan gibi düşünmek</a:t>
            </a:r>
            <a:endParaRPr sz="1706">
              <a:solidFill>
                <a:srgbClr val="092838"/>
              </a:solidFill>
              <a:latin typeface="Optimistic Text"/>
              <a:ea typeface="Optimistic Text"/>
              <a:cs typeface="Optimistic Text"/>
              <a:sym typeface="Optimistic Text"/>
            </a:endParaRPr>
          </a:p>
        </p:txBody>
      </p:sp>
      <p:grpSp>
        <p:nvGrpSpPr>
          <p:cNvPr id="1407" name="Google Shape;1407;p135"/>
          <p:cNvGrpSpPr/>
          <p:nvPr/>
        </p:nvGrpSpPr>
        <p:grpSpPr>
          <a:xfrm>
            <a:off x="9934784" y="4479332"/>
            <a:ext cx="178842" cy="159067"/>
            <a:chOff x="671395" y="3895621"/>
            <a:chExt cx="119228" cy="106045"/>
          </a:xfrm>
        </p:grpSpPr>
        <p:sp>
          <p:nvSpPr>
            <p:cNvPr id="1408" name="Google Shape;1408;p135"/>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409" name="Google Shape;1409;p135"/>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410" name="Google Shape;1410;p135"/>
          <p:cNvGrpSpPr/>
          <p:nvPr/>
        </p:nvGrpSpPr>
        <p:grpSpPr>
          <a:xfrm>
            <a:off x="9934784" y="5177957"/>
            <a:ext cx="178842" cy="159067"/>
            <a:chOff x="671395" y="3895621"/>
            <a:chExt cx="119228" cy="106045"/>
          </a:xfrm>
        </p:grpSpPr>
        <p:sp>
          <p:nvSpPr>
            <p:cNvPr id="1411" name="Google Shape;1411;p135"/>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412" name="Google Shape;1412;p135"/>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413" name="Google Shape;1413;p135"/>
          <p:cNvGrpSpPr/>
          <p:nvPr/>
        </p:nvGrpSpPr>
        <p:grpSpPr>
          <a:xfrm>
            <a:off x="9934784" y="6131544"/>
            <a:ext cx="178842" cy="159067"/>
            <a:chOff x="671395" y="3895621"/>
            <a:chExt cx="119228" cy="106045"/>
          </a:xfrm>
        </p:grpSpPr>
        <p:sp>
          <p:nvSpPr>
            <p:cNvPr id="1414" name="Google Shape;1414;p135"/>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415" name="Google Shape;1415;p135"/>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sp>
        <p:nvSpPr>
          <p:cNvPr id="1416" name="Google Shape;1416;p135"/>
          <p:cNvSpPr txBox="1"/>
          <p:nvPr/>
        </p:nvSpPr>
        <p:spPr>
          <a:xfrm>
            <a:off x="10197704" y="6769463"/>
            <a:ext cx="2127300" cy="5391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Her zaman doğru cevaplar vermek</a:t>
            </a:r>
            <a:endParaRPr sz="1706">
              <a:solidFill>
                <a:srgbClr val="092838"/>
              </a:solidFill>
              <a:latin typeface="Optimistic Text"/>
              <a:ea typeface="Optimistic Text"/>
              <a:cs typeface="Optimistic Text"/>
              <a:sym typeface="Optimistic Text"/>
            </a:endParaRPr>
          </a:p>
        </p:txBody>
      </p:sp>
      <p:grpSp>
        <p:nvGrpSpPr>
          <p:cNvPr id="1417" name="Google Shape;1417;p135"/>
          <p:cNvGrpSpPr/>
          <p:nvPr/>
        </p:nvGrpSpPr>
        <p:grpSpPr>
          <a:xfrm>
            <a:off x="9934784" y="6831519"/>
            <a:ext cx="178842" cy="159067"/>
            <a:chOff x="671395" y="3895621"/>
            <a:chExt cx="119228" cy="106045"/>
          </a:xfrm>
        </p:grpSpPr>
        <p:sp>
          <p:nvSpPr>
            <p:cNvPr id="1418" name="Google Shape;1418;p135"/>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419" name="Google Shape;1419;p135"/>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sp>
        <p:nvSpPr>
          <p:cNvPr id="1420" name="Google Shape;1420;p135"/>
          <p:cNvSpPr txBox="1"/>
          <p:nvPr/>
        </p:nvSpPr>
        <p:spPr>
          <a:xfrm>
            <a:off x="14017013" y="2627875"/>
            <a:ext cx="3104212" cy="1860645"/>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2400" b="1" dirty="0" err="1">
                <a:solidFill>
                  <a:srgbClr val="FFFFFF"/>
                </a:solidFill>
                <a:latin typeface="Optimistic Text"/>
                <a:ea typeface="Optimistic Text"/>
                <a:cs typeface="Optimistic Text"/>
                <a:sym typeface="Optimistic Text"/>
              </a:rPr>
              <a:t>Yapay</a:t>
            </a:r>
            <a:r>
              <a:rPr lang="en" sz="2400" b="1" dirty="0">
                <a:solidFill>
                  <a:srgbClr val="FFFFFF"/>
                </a:solidFill>
                <a:latin typeface="Optimistic Text"/>
                <a:ea typeface="Optimistic Text"/>
                <a:cs typeface="Optimistic Text"/>
                <a:sym typeface="Optimistic Text"/>
              </a:rPr>
              <a:t> </a:t>
            </a:r>
            <a:r>
              <a:rPr lang="en" sz="2400" b="1" dirty="0" err="1">
                <a:solidFill>
                  <a:srgbClr val="FFFFFF"/>
                </a:solidFill>
                <a:latin typeface="Optimistic Text"/>
                <a:ea typeface="Optimistic Text"/>
                <a:cs typeface="Optimistic Text"/>
                <a:sym typeface="Optimistic Text"/>
              </a:rPr>
              <a:t>zeka</a:t>
            </a:r>
            <a:r>
              <a:rPr lang="en" sz="2400" b="1" dirty="0">
                <a:solidFill>
                  <a:srgbClr val="FFFFFF"/>
                </a:solidFill>
                <a:latin typeface="Optimistic Text"/>
                <a:ea typeface="Optimistic Text"/>
                <a:cs typeface="Optimistic Text"/>
                <a:sym typeface="Optimistic Text"/>
              </a:rPr>
              <a:t> </a:t>
            </a:r>
            <a:r>
              <a:rPr lang="en" sz="2400" b="1" dirty="0" err="1">
                <a:solidFill>
                  <a:srgbClr val="FFFFFF"/>
                </a:solidFill>
                <a:latin typeface="Optimistic Text"/>
                <a:ea typeface="Optimistic Text"/>
                <a:cs typeface="Optimistic Text"/>
                <a:sym typeface="Optimistic Text"/>
              </a:rPr>
              <a:t>Türkiye’nin</a:t>
            </a:r>
            <a:r>
              <a:rPr lang="en" sz="2400" b="1" dirty="0">
                <a:solidFill>
                  <a:srgbClr val="FFFFFF"/>
                </a:solidFill>
                <a:latin typeface="Optimistic Text"/>
                <a:ea typeface="Optimistic Text"/>
                <a:cs typeface="Optimistic Text"/>
                <a:sym typeface="Optimistic Text"/>
              </a:rPr>
              <a:t> </a:t>
            </a:r>
            <a:r>
              <a:rPr lang="en" sz="2400" b="1" dirty="0" err="1">
                <a:solidFill>
                  <a:srgbClr val="FFFFFF"/>
                </a:solidFill>
                <a:latin typeface="Optimistic Text"/>
                <a:ea typeface="Optimistic Text"/>
                <a:cs typeface="Optimistic Text"/>
                <a:sym typeface="Optimistic Text"/>
              </a:rPr>
              <a:t>kültürü</a:t>
            </a:r>
            <a:r>
              <a:rPr lang="en" sz="2400" b="1" dirty="0">
                <a:solidFill>
                  <a:srgbClr val="FFFFFF"/>
                </a:solidFill>
                <a:latin typeface="Optimistic Text"/>
                <a:ea typeface="Optimistic Text"/>
                <a:cs typeface="Optimistic Text"/>
                <a:sym typeface="Optimistic Text"/>
              </a:rPr>
              <a:t> </a:t>
            </a:r>
            <a:r>
              <a:rPr lang="en" sz="2400" b="1" dirty="0" err="1">
                <a:solidFill>
                  <a:srgbClr val="FFFFFF"/>
                </a:solidFill>
                <a:latin typeface="Optimistic Text"/>
                <a:ea typeface="Optimistic Text"/>
                <a:cs typeface="Optimistic Text"/>
                <a:sym typeface="Optimistic Text"/>
              </a:rPr>
              <a:t>hakkında</a:t>
            </a:r>
            <a:r>
              <a:rPr lang="en" sz="2400" b="1" dirty="0">
                <a:solidFill>
                  <a:srgbClr val="FFFFFF"/>
                </a:solidFill>
                <a:latin typeface="Optimistic Text"/>
                <a:ea typeface="Optimistic Text"/>
                <a:cs typeface="Optimistic Text"/>
                <a:sym typeface="Optimistic Text"/>
              </a:rPr>
              <a:t> </a:t>
            </a:r>
            <a:r>
              <a:rPr lang="en" sz="2400" b="1" dirty="0" err="1">
                <a:solidFill>
                  <a:srgbClr val="FFFFFF"/>
                </a:solidFill>
                <a:latin typeface="Optimistic Text"/>
                <a:ea typeface="Optimistic Text"/>
                <a:cs typeface="Optimistic Text"/>
                <a:sym typeface="Optimistic Text"/>
              </a:rPr>
              <a:t>metin</a:t>
            </a:r>
            <a:r>
              <a:rPr lang="en" sz="2400" b="1" dirty="0">
                <a:solidFill>
                  <a:srgbClr val="FFFFFF"/>
                </a:solidFill>
                <a:latin typeface="Optimistic Text"/>
                <a:ea typeface="Optimistic Text"/>
                <a:cs typeface="Optimistic Text"/>
                <a:sym typeface="Optimistic Text"/>
              </a:rPr>
              <a:t> </a:t>
            </a:r>
            <a:r>
              <a:rPr lang="en" sz="2400" b="1" dirty="0" err="1">
                <a:solidFill>
                  <a:srgbClr val="FFFFFF"/>
                </a:solidFill>
                <a:latin typeface="Optimistic Text"/>
                <a:ea typeface="Optimistic Text"/>
                <a:cs typeface="Optimistic Text"/>
                <a:sym typeface="Optimistic Text"/>
              </a:rPr>
              <a:t>yazabilir</a:t>
            </a:r>
            <a:r>
              <a:rPr lang="en" sz="2400" b="1" dirty="0">
                <a:solidFill>
                  <a:srgbClr val="FFFFFF"/>
                </a:solidFill>
                <a:latin typeface="Optimistic Text"/>
                <a:ea typeface="Optimistic Text"/>
                <a:cs typeface="Optimistic Text"/>
                <a:sym typeface="Optimistic Text"/>
              </a:rPr>
              <a:t> ama </a:t>
            </a:r>
            <a:r>
              <a:rPr lang="en" sz="2400" b="1" dirty="0" err="1">
                <a:solidFill>
                  <a:srgbClr val="FFFFFF"/>
                </a:solidFill>
                <a:latin typeface="Optimistic Text"/>
                <a:ea typeface="Optimistic Text"/>
                <a:cs typeface="Optimistic Text"/>
                <a:sym typeface="Optimistic Text"/>
              </a:rPr>
              <a:t>bu</a:t>
            </a:r>
            <a:r>
              <a:rPr lang="en" sz="2400" b="1" dirty="0">
                <a:solidFill>
                  <a:srgbClr val="FFFFFF"/>
                </a:solidFill>
                <a:latin typeface="Optimistic Text"/>
                <a:ea typeface="Optimistic Text"/>
                <a:cs typeface="Optimistic Text"/>
                <a:sym typeface="Optimistic Text"/>
              </a:rPr>
              <a:t> </a:t>
            </a:r>
            <a:r>
              <a:rPr lang="en" sz="2400" b="1" dirty="0" err="1">
                <a:solidFill>
                  <a:srgbClr val="FFFFFF"/>
                </a:solidFill>
                <a:latin typeface="Optimistic Text"/>
                <a:ea typeface="Optimistic Text"/>
                <a:cs typeface="Optimistic Text"/>
                <a:sym typeface="Optimistic Text"/>
              </a:rPr>
              <a:t>kültürü</a:t>
            </a:r>
            <a:r>
              <a:rPr lang="en" sz="2400" b="1" dirty="0">
                <a:solidFill>
                  <a:srgbClr val="FFFFFF"/>
                </a:solidFill>
                <a:latin typeface="Optimistic Text"/>
                <a:ea typeface="Optimistic Text"/>
                <a:cs typeface="Optimistic Text"/>
                <a:sym typeface="Optimistic Text"/>
              </a:rPr>
              <a:t> </a:t>
            </a:r>
            <a:r>
              <a:rPr lang="en" sz="2400" b="1" dirty="0" err="1">
                <a:solidFill>
                  <a:srgbClr val="FFFFFF"/>
                </a:solidFill>
                <a:latin typeface="Optimistic Text"/>
                <a:ea typeface="Optimistic Text"/>
                <a:cs typeface="Optimistic Text"/>
                <a:sym typeface="Optimistic Text"/>
              </a:rPr>
              <a:t>anlayamaz</a:t>
            </a:r>
            <a:r>
              <a:rPr lang="en" sz="2400" b="1" dirty="0">
                <a:solidFill>
                  <a:srgbClr val="FFFFFF"/>
                </a:solidFill>
                <a:latin typeface="Optimistic Text"/>
                <a:ea typeface="Optimistic Text"/>
                <a:cs typeface="Optimistic Text"/>
                <a:sym typeface="Optimistic Text"/>
              </a:rPr>
              <a:t>:</a:t>
            </a:r>
            <a:endParaRPr sz="2400" b="1" dirty="0">
              <a:solidFill>
                <a:srgbClr val="FFFFFF"/>
              </a:solidFill>
              <a:latin typeface="Optimistic Text"/>
              <a:ea typeface="Optimistic Text"/>
              <a:cs typeface="Optimistic Text"/>
              <a:sym typeface="Optimistic Text"/>
            </a:endParaRPr>
          </a:p>
        </p:txBody>
      </p:sp>
      <p:sp>
        <p:nvSpPr>
          <p:cNvPr id="1421" name="Google Shape;1421;p135"/>
          <p:cNvSpPr txBox="1"/>
          <p:nvPr/>
        </p:nvSpPr>
        <p:spPr>
          <a:xfrm>
            <a:off x="14279925" y="4670150"/>
            <a:ext cx="2580900" cy="8019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38"/>
              </a:spcBef>
              <a:spcAft>
                <a:spcPts val="0"/>
              </a:spcAft>
              <a:buNone/>
            </a:pPr>
            <a:r>
              <a:rPr lang="en" sz="1706">
                <a:solidFill>
                  <a:srgbClr val="FFFFFF"/>
                </a:solidFill>
                <a:latin typeface="Optimistic Text"/>
                <a:ea typeface="Optimistic Text"/>
                <a:cs typeface="Optimistic Text"/>
                <a:sym typeface="Optimistic Text"/>
              </a:rPr>
              <a:t>Ramazan Bayramı veya Cumhuriyet Bayramı’nın verdiği his</a:t>
            </a:r>
            <a:endParaRPr sz="1706">
              <a:solidFill>
                <a:srgbClr val="FFFFFF"/>
              </a:solidFill>
              <a:latin typeface="Optimistic Text"/>
              <a:ea typeface="Optimistic Text"/>
              <a:cs typeface="Optimistic Text"/>
              <a:sym typeface="Optimistic Text"/>
            </a:endParaRPr>
          </a:p>
        </p:txBody>
      </p:sp>
      <p:grpSp>
        <p:nvGrpSpPr>
          <p:cNvPr id="1422" name="Google Shape;1422;p135"/>
          <p:cNvGrpSpPr/>
          <p:nvPr/>
        </p:nvGrpSpPr>
        <p:grpSpPr>
          <a:xfrm>
            <a:off x="14017005" y="4742300"/>
            <a:ext cx="178842" cy="159067"/>
            <a:chOff x="671395" y="3895621"/>
            <a:chExt cx="119228" cy="106045"/>
          </a:xfrm>
        </p:grpSpPr>
        <p:sp>
          <p:nvSpPr>
            <p:cNvPr id="1423" name="Google Shape;1423;p135"/>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424" name="Google Shape;1424;p135"/>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sp>
        <p:nvSpPr>
          <p:cNvPr id="1425" name="Google Shape;1425;p135"/>
          <p:cNvSpPr txBox="1"/>
          <p:nvPr/>
        </p:nvSpPr>
        <p:spPr>
          <a:xfrm>
            <a:off x="14279925" y="5589487"/>
            <a:ext cx="2841300" cy="10644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38"/>
              </a:spcBef>
              <a:spcAft>
                <a:spcPts val="0"/>
              </a:spcAft>
              <a:buNone/>
            </a:pPr>
            <a:r>
              <a:rPr lang="en" sz="1706">
                <a:solidFill>
                  <a:srgbClr val="FFFFFF"/>
                </a:solidFill>
                <a:latin typeface="Optimistic Text"/>
                <a:ea typeface="Optimistic Text"/>
                <a:cs typeface="Optimistic Text"/>
                <a:sym typeface="Optimistic Text"/>
              </a:rPr>
              <a:t>“Komşu komşunun külüne muhtaçtır” gibi atasözlerinin ardındaki anlam</a:t>
            </a:r>
            <a:endParaRPr sz="1706">
              <a:solidFill>
                <a:srgbClr val="FFFFFF"/>
              </a:solidFill>
              <a:latin typeface="Optimistic Text"/>
              <a:ea typeface="Optimistic Text"/>
              <a:cs typeface="Optimistic Text"/>
              <a:sym typeface="Optimistic Text"/>
            </a:endParaRPr>
          </a:p>
        </p:txBody>
      </p:sp>
      <p:grpSp>
        <p:nvGrpSpPr>
          <p:cNvPr id="1426" name="Google Shape;1426;p135"/>
          <p:cNvGrpSpPr/>
          <p:nvPr/>
        </p:nvGrpSpPr>
        <p:grpSpPr>
          <a:xfrm>
            <a:off x="14017005" y="5661631"/>
            <a:ext cx="178842" cy="159067"/>
            <a:chOff x="671395" y="3895621"/>
            <a:chExt cx="119228" cy="106045"/>
          </a:xfrm>
        </p:grpSpPr>
        <p:sp>
          <p:nvSpPr>
            <p:cNvPr id="1427" name="Google Shape;1427;p135"/>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428" name="Google Shape;1428;p135"/>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sp>
        <p:nvSpPr>
          <p:cNvPr id="1429" name="Google Shape;1429;p135"/>
          <p:cNvSpPr txBox="1"/>
          <p:nvPr/>
        </p:nvSpPr>
        <p:spPr>
          <a:xfrm>
            <a:off x="14279925" y="6815019"/>
            <a:ext cx="2841300" cy="10644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38"/>
              </a:spcBef>
              <a:spcAft>
                <a:spcPts val="0"/>
              </a:spcAft>
              <a:buNone/>
            </a:pPr>
            <a:r>
              <a:rPr lang="en" sz="1706">
                <a:solidFill>
                  <a:srgbClr val="FFFFFF"/>
                </a:solidFill>
                <a:latin typeface="Optimistic Text"/>
                <a:ea typeface="Optimistic Text"/>
                <a:cs typeface="Optimistic Text"/>
                <a:sym typeface="Optimistic Text"/>
              </a:rPr>
              <a:t>İstanbul’un sabah trafiği veya iş çıkışı metrobüs sırasında bekleme deneyimi</a:t>
            </a:r>
            <a:endParaRPr sz="1706">
              <a:solidFill>
                <a:srgbClr val="FFFFFF"/>
              </a:solidFill>
              <a:latin typeface="Optimistic Text"/>
              <a:ea typeface="Optimistic Text"/>
              <a:cs typeface="Optimistic Text"/>
              <a:sym typeface="Optimistic Text"/>
            </a:endParaRPr>
          </a:p>
        </p:txBody>
      </p:sp>
      <p:grpSp>
        <p:nvGrpSpPr>
          <p:cNvPr id="1430" name="Google Shape;1430;p135"/>
          <p:cNvGrpSpPr/>
          <p:nvPr/>
        </p:nvGrpSpPr>
        <p:grpSpPr>
          <a:xfrm>
            <a:off x="14017005" y="6887158"/>
            <a:ext cx="178842" cy="159067"/>
            <a:chOff x="671395" y="3895621"/>
            <a:chExt cx="119228" cy="106045"/>
          </a:xfrm>
        </p:grpSpPr>
        <p:sp>
          <p:nvSpPr>
            <p:cNvPr id="1431" name="Google Shape;1431;p135"/>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432" name="Google Shape;1432;p135"/>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sp>
        <p:nvSpPr>
          <p:cNvPr id="1433" name="Google Shape;1433;p135"/>
          <p:cNvSpPr txBox="1">
            <a:spLocks noGrp="1"/>
          </p:cNvSpPr>
          <p:nvPr>
            <p:ph type="subTitle" idx="2"/>
          </p:nvPr>
        </p:nvSpPr>
        <p:spPr>
          <a:xfrm>
            <a:off x="429768" y="429768"/>
            <a:ext cx="4928700" cy="1539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1000"/>
              <a:t>YAPAY ZEKAYI (AI) TASARLAMAK</a:t>
            </a:r>
            <a:endParaRPr sz="1000"/>
          </a:p>
        </p:txBody>
      </p:sp>
      <p:sp>
        <p:nvSpPr>
          <p:cNvPr id="1434" name="Google Shape;1434;p135"/>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Günlük yaşamınızda yapay zekayı (AI) anlamak</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38"/>
        <p:cNvGrpSpPr/>
        <p:nvPr/>
      </p:nvGrpSpPr>
      <p:grpSpPr>
        <a:xfrm>
          <a:off x="0" y="0"/>
          <a:ext cx="0" cy="0"/>
          <a:chOff x="0" y="0"/>
          <a:chExt cx="0" cy="0"/>
        </a:xfrm>
      </p:grpSpPr>
      <p:sp>
        <p:nvSpPr>
          <p:cNvPr id="1439" name="Google Shape;1439;p136"/>
          <p:cNvSpPr txBox="1">
            <a:spLocks noGrp="1"/>
          </p:cNvSpPr>
          <p:nvPr>
            <p:ph type="ctrTitle"/>
          </p:nvPr>
        </p:nvSpPr>
        <p:spPr>
          <a:xfrm>
            <a:off x="1527050" y="4057350"/>
            <a:ext cx="5921200" cy="17238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dirty="0" err="1"/>
              <a:t>Yapay</a:t>
            </a:r>
            <a:r>
              <a:rPr lang="en" dirty="0"/>
              <a:t> </a:t>
            </a:r>
            <a:r>
              <a:rPr lang="en" dirty="0" err="1"/>
              <a:t>Zekayı</a:t>
            </a:r>
            <a:r>
              <a:rPr lang="en" dirty="0"/>
              <a:t> (AI) </a:t>
            </a:r>
            <a:r>
              <a:rPr lang="en" dirty="0" err="1"/>
              <a:t>Yönetmek</a:t>
            </a:r>
            <a:endParaRPr dirty="0"/>
          </a:p>
        </p:txBody>
      </p:sp>
      <p:sp>
        <p:nvSpPr>
          <p:cNvPr id="1440" name="Google Shape;1440;p136"/>
          <p:cNvSpPr txBox="1">
            <a:spLocks noGrp="1"/>
          </p:cNvSpPr>
          <p:nvPr>
            <p:ph type="subTitle" idx="4294967295"/>
          </p:nvPr>
        </p:nvSpPr>
        <p:spPr>
          <a:xfrm>
            <a:off x="1527047" y="5841350"/>
            <a:ext cx="6688200" cy="34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b="0" dirty="0" err="1"/>
              <a:t>Günlük</a:t>
            </a:r>
            <a:r>
              <a:rPr lang="en" b="0" dirty="0"/>
              <a:t> </a:t>
            </a:r>
            <a:r>
              <a:rPr lang="en" b="0" dirty="0" err="1"/>
              <a:t>yaşamda</a:t>
            </a:r>
            <a:r>
              <a:rPr lang="en" b="0" dirty="0"/>
              <a:t> </a:t>
            </a:r>
            <a:r>
              <a:rPr lang="en" b="0" dirty="0" err="1"/>
              <a:t>pratik</a:t>
            </a:r>
            <a:r>
              <a:rPr lang="en" b="0" dirty="0"/>
              <a:t> </a:t>
            </a:r>
            <a:r>
              <a:rPr lang="en" b="0" dirty="0" err="1"/>
              <a:t>yapay</a:t>
            </a:r>
            <a:r>
              <a:rPr lang="en" b="0" dirty="0"/>
              <a:t> </a:t>
            </a:r>
            <a:r>
              <a:rPr lang="en" b="0" dirty="0" err="1"/>
              <a:t>zeka</a:t>
            </a:r>
            <a:r>
              <a:rPr lang="en" b="0" dirty="0"/>
              <a:t> </a:t>
            </a:r>
            <a:r>
              <a:rPr lang="en" b="0" dirty="0" err="1"/>
              <a:t>araçları</a:t>
            </a:r>
            <a:endParaRPr b="0" dirty="0"/>
          </a:p>
        </p:txBody>
      </p:sp>
      <p:pic>
        <p:nvPicPr>
          <p:cNvPr id="1441" name="Google Shape;1441;p136" title="630.jpg"/>
          <p:cNvPicPr preferRelativeResize="0"/>
          <p:nvPr/>
        </p:nvPicPr>
        <p:blipFill rotWithShape="1">
          <a:blip r:embed="rId3">
            <a:alphaModFix/>
          </a:blip>
          <a:srcRect l="9727" t="10002" r="11128" b="8611"/>
          <a:stretch/>
        </p:blipFill>
        <p:spPr>
          <a:xfrm>
            <a:off x="7448250" y="1838550"/>
            <a:ext cx="9657600" cy="6624300"/>
          </a:xfrm>
          <a:prstGeom prst="roundRect">
            <a:avLst>
              <a:gd name="adj" fmla="val 8257"/>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45"/>
        <p:cNvGrpSpPr/>
        <p:nvPr/>
      </p:nvGrpSpPr>
      <p:grpSpPr>
        <a:xfrm>
          <a:off x="0" y="0"/>
          <a:ext cx="0" cy="0"/>
          <a:chOff x="0" y="0"/>
          <a:chExt cx="0" cy="0"/>
        </a:xfrm>
      </p:grpSpPr>
      <p:sp>
        <p:nvSpPr>
          <p:cNvPr id="1446" name="Google Shape;1446;p137"/>
          <p:cNvSpPr txBox="1">
            <a:spLocks noGrp="1"/>
          </p:cNvSpPr>
          <p:nvPr>
            <p:ph type="title"/>
          </p:nvPr>
        </p:nvSpPr>
        <p:spPr>
          <a:xfrm>
            <a:off x="777250" y="2532900"/>
            <a:ext cx="3723300" cy="32514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600"/>
              <a:t>Açık, net ve özgüvenli bir şekilde yazmak için yapay zekayı kullanın</a:t>
            </a:r>
            <a:endParaRPr sz="3600"/>
          </a:p>
        </p:txBody>
      </p:sp>
      <p:sp>
        <p:nvSpPr>
          <p:cNvPr id="1447" name="Google Shape;1447;p137"/>
          <p:cNvSpPr/>
          <p:nvPr/>
        </p:nvSpPr>
        <p:spPr>
          <a:xfrm>
            <a:off x="5243525" y="2166950"/>
            <a:ext cx="5506200" cy="48960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448" name="Google Shape;1448;p137"/>
          <p:cNvSpPr/>
          <p:nvPr/>
        </p:nvSpPr>
        <p:spPr>
          <a:xfrm>
            <a:off x="11187170" y="2166950"/>
            <a:ext cx="5506200" cy="48960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449" name="Google Shape;1449;p137"/>
          <p:cNvSpPr/>
          <p:nvPr/>
        </p:nvSpPr>
        <p:spPr>
          <a:xfrm>
            <a:off x="11187125" y="7415225"/>
            <a:ext cx="5506200" cy="14001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450" name="Google Shape;1450;p137"/>
          <p:cNvSpPr txBox="1">
            <a:spLocks noGrp="1"/>
          </p:cNvSpPr>
          <p:nvPr>
            <p:ph type="subTitle" idx="2"/>
          </p:nvPr>
        </p:nvSpPr>
        <p:spPr>
          <a:xfrm>
            <a:off x="429768" y="429768"/>
            <a:ext cx="4928700" cy="1539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1000"/>
              <a:t>YAPAY ZEKAYI (AI) YÖNETMEK</a:t>
            </a:r>
            <a:endParaRPr sz="1000"/>
          </a:p>
        </p:txBody>
      </p:sp>
      <p:sp>
        <p:nvSpPr>
          <p:cNvPr id="1451" name="Google Shape;1451;p137"/>
          <p:cNvSpPr txBox="1"/>
          <p:nvPr/>
        </p:nvSpPr>
        <p:spPr>
          <a:xfrm>
            <a:off x="11497450" y="7569694"/>
            <a:ext cx="4829100" cy="11223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2400" b="1">
                <a:solidFill>
                  <a:srgbClr val="FFFFFF"/>
                </a:solidFill>
                <a:latin typeface="Optimistic Text"/>
                <a:ea typeface="Optimistic Text"/>
                <a:cs typeface="Optimistic Text"/>
                <a:sym typeface="Optimistic Text"/>
              </a:rPr>
              <a:t>Yapay zeka yazdıklarınıza yapı kazandırır, duyguları katmak size kalır.</a:t>
            </a:r>
            <a:endParaRPr sz="2400" b="1">
              <a:solidFill>
                <a:srgbClr val="FFFFFF"/>
              </a:solidFill>
              <a:latin typeface="Optimistic Text"/>
              <a:ea typeface="Optimistic Text"/>
              <a:cs typeface="Optimistic Text"/>
              <a:sym typeface="Optimistic Text"/>
            </a:endParaRPr>
          </a:p>
        </p:txBody>
      </p:sp>
      <p:sp>
        <p:nvSpPr>
          <p:cNvPr id="1452" name="Google Shape;1452;p137"/>
          <p:cNvSpPr txBox="1"/>
          <p:nvPr/>
        </p:nvSpPr>
        <p:spPr>
          <a:xfrm>
            <a:off x="5615027" y="2532900"/>
            <a:ext cx="2882700" cy="7527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2400">
                <a:solidFill>
                  <a:schemeClr val="dk1"/>
                </a:solidFill>
                <a:latin typeface="Optimistic Text"/>
                <a:ea typeface="Optimistic Text"/>
                <a:cs typeface="Optimistic Text"/>
                <a:sym typeface="Optimistic Text"/>
              </a:rPr>
              <a:t>Profesyonel İletişim</a:t>
            </a:r>
            <a:endParaRPr sz="2400">
              <a:solidFill>
                <a:schemeClr val="dk1"/>
              </a:solidFill>
              <a:latin typeface="Optimistic Text"/>
              <a:ea typeface="Optimistic Text"/>
              <a:cs typeface="Optimistic Text"/>
              <a:sym typeface="Optimistic Text"/>
            </a:endParaRPr>
          </a:p>
        </p:txBody>
      </p:sp>
      <p:sp>
        <p:nvSpPr>
          <p:cNvPr id="1453" name="Google Shape;1453;p137"/>
          <p:cNvSpPr txBox="1"/>
          <p:nvPr/>
        </p:nvSpPr>
        <p:spPr>
          <a:xfrm>
            <a:off x="5962879" y="3919550"/>
            <a:ext cx="4476600" cy="2841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800">
                <a:solidFill>
                  <a:schemeClr val="dk1"/>
                </a:solidFill>
                <a:latin typeface="Optimistic Text"/>
                <a:ea typeface="Optimistic Text"/>
                <a:cs typeface="Optimistic Text"/>
                <a:sym typeface="Optimistic Text"/>
              </a:rPr>
              <a:t>İş başvurusu için e-posta yazarken</a:t>
            </a:r>
            <a:endParaRPr sz="1800">
              <a:solidFill>
                <a:schemeClr val="dk1"/>
              </a:solidFill>
              <a:latin typeface="Optimistic Text"/>
              <a:ea typeface="Optimistic Text"/>
              <a:cs typeface="Optimistic Text"/>
              <a:sym typeface="Optimistic Text"/>
            </a:endParaRPr>
          </a:p>
        </p:txBody>
      </p:sp>
      <p:sp>
        <p:nvSpPr>
          <p:cNvPr id="1454" name="Google Shape;1454;p137"/>
          <p:cNvSpPr txBox="1"/>
          <p:nvPr/>
        </p:nvSpPr>
        <p:spPr>
          <a:xfrm>
            <a:off x="5962863" y="4538750"/>
            <a:ext cx="3304200" cy="2841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800">
                <a:solidFill>
                  <a:schemeClr val="dk1"/>
                </a:solidFill>
                <a:latin typeface="Optimistic Text"/>
                <a:ea typeface="Optimistic Text"/>
                <a:cs typeface="Optimistic Text"/>
                <a:sym typeface="Optimistic Text"/>
              </a:rPr>
              <a:t>Kibar bir dil kullanarak şikayet mektubu yazarken</a:t>
            </a:r>
            <a:endParaRPr sz="1800">
              <a:solidFill>
                <a:schemeClr val="dk1"/>
              </a:solidFill>
              <a:latin typeface="Optimistic Text"/>
              <a:ea typeface="Optimistic Text"/>
              <a:cs typeface="Optimistic Text"/>
              <a:sym typeface="Optimistic Text"/>
            </a:endParaRPr>
          </a:p>
        </p:txBody>
      </p:sp>
      <p:sp>
        <p:nvSpPr>
          <p:cNvPr id="1455" name="Google Shape;1455;p137"/>
          <p:cNvSpPr txBox="1"/>
          <p:nvPr/>
        </p:nvSpPr>
        <p:spPr>
          <a:xfrm>
            <a:off x="5962863" y="5327206"/>
            <a:ext cx="3304200" cy="520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800">
                <a:solidFill>
                  <a:schemeClr val="dk1"/>
                </a:solidFill>
                <a:latin typeface="Optimistic Text"/>
                <a:ea typeface="Optimistic Text"/>
                <a:cs typeface="Optimistic Text"/>
                <a:sym typeface="Optimistic Text"/>
              </a:rPr>
              <a:t>Net ve anlaşılır WhatsApp iş mesajları yazarken</a:t>
            </a:r>
            <a:endParaRPr sz="1800">
              <a:solidFill>
                <a:schemeClr val="dk1"/>
              </a:solidFill>
              <a:latin typeface="Optimistic Text"/>
              <a:ea typeface="Optimistic Text"/>
              <a:cs typeface="Optimistic Text"/>
              <a:sym typeface="Optimistic Text"/>
            </a:endParaRPr>
          </a:p>
        </p:txBody>
      </p:sp>
      <p:grpSp>
        <p:nvGrpSpPr>
          <p:cNvPr id="1456" name="Google Shape;1456;p137"/>
          <p:cNvGrpSpPr/>
          <p:nvPr/>
        </p:nvGrpSpPr>
        <p:grpSpPr>
          <a:xfrm>
            <a:off x="5615005" y="3989069"/>
            <a:ext cx="178842" cy="159067"/>
            <a:chOff x="671395" y="3895621"/>
            <a:chExt cx="119228" cy="106045"/>
          </a:xfrm>
        </p:grpSpPr>
        <p:sp>
          <p:nvSpPr>
            <p:cNvPr id="1457" name="Google Shape;1457;p137"/>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solidFill>
                  <a:schemeClr val="dk1"/>
                </a:solidFill>
              </a:endParaRPr>
            </a:p>
          </p:txBody>
        </p:sp>
        <p:sp>
          <p:nvSpPr>
            <p:cNvPr id="1458" name="Google Shape;1458;p137"/>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solidFill>
                  <a:schemeClr val="dk1"/>
                </a:solidFill>
              </a:endParaRPr>
            </a:p>
          </p:txBody>
        </p:sp>
      </p:grpSp>
      <p:grpSp>
        <p:nvGrpSpPr>
          <p:cNvPr id="1459" name="Google Shape;1459;p137"/>
          <p:cNvGrpSpPr/>
          <p:nvPr/>
        </p:nvGrpSpPr>
        <p:grpSpPr>
          <a:xfrm>
            <a:off x="5615005" y="4601182"/>
            <a:ext cx="178842" cy="159067"/>
            <a:chOff x="671395" y="3895621"/>
            <a:chExt cx="119228" cy="106045"/>
          </a:xfrm>
        </p:grpSpPr>
        <p:sp>
          <p:nvSpPr>
            <p:cNvPr id="1460" name="Google Shape;1460;p137"/>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solidFill>
                  <a:schemeClr val="dk1"/>
                </a:solidFill>
              </a:endParaRPr>
            </a:p>
          </p:txBody>
        </p:sp>
        <p:sp>
          <p:nvSpPr>
            <p:cNvPr id="1461" name="Google Shape;1461;p137"/>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solidFill>
                  <a:schemeClr val="dk1"/>
                </a:solidFill>
              </a:endParaRPr>
            </a:p>
          </p:txBody>
        </p:sp>
      </p:grpSp>
      <p:grpSp>
        <p:nvGrpSpPr>
          <p:cNvPr id="1462" name="Google Shape;1462;p137"/>
          <p:cNvGrpSpPr/>
          <p:nvPr/>
        </p:nvGrpSpPr>
        <p:grpSpPr>
          <a:xfrm>
            <a:off x="5615005" y="5401000"/>
            <a:ext cx="178842" cy="159067"/>
            <a:chOff x="671395" y="3895621"/>
            <a:chExt cx="119228" cy="106045"/>
          </a:xfrm>
        </p:grpSpPr>
        <p:sp>
          <p:nvSpPr>
            <p:cNvPr id="1463" name="Google Shape;1463;p137"/>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solidFill>
                  <a:schemeClr val="dk1"/>
                </a:solidFill>
              </a:endParaRPr>
            </a:p>
          </p:txBody>
        </p:sp>
        <p:sp>
          <p:nvSpPr>
            <p:cNvPr id="1464" name="Google Shape;1464;p137"/>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solidFill>
                  <a:schemeClr val="dk1"/>
                </a:solidFill>
              </a:endParaRPr>
            </a:p>
          </p:txBody>
        </p:sp>
      </p:grpSp>
      <p:sp>
        <p:nvSpPr>
          <p:cNvPr id="1465" name="Google Shape;1465;p137"/>
          <p:cNvSpPr txBox="1"/>
          <p:nvPr/>
        </p:nvSpPr>
        <p:spPr>
          <a:xfrm>
            <a:off x="11576527" y="2532900"/>
            <a:ext cx="2882700" cy="3834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2400">
                <a:solidFill>
                  <a:schemeClr val="dk1"/>
                </a:solidFill>
                <a:latin typeface="Optimistic Text"/>
                <a:ea typeface="Optimistic Text"/>
                <a:cs typeface="Optimistic Text"/>
                <a:sym typeface="Optimistic Text"/>
              </a:rPr>
              <a:t>Kişisel Kullanım</a:t>
            </a:r>
            <a:endParaRPr sz="2400">
              <a:solidFill>
                <a:schemeClr val="dk1"/>
              </a:solidFill>
              <a:latin typeface="Optimistic Text"/>
              <a:ea typeface="Optimistic Text"/>
              <a:cs typeface="Optimistic Text"/>
              <a:sym typeface="Optimistic Text"/>
            </a:endParaRPr>
          </a:p>
        </p:txBody>
      </p:sp>
      <p:sp>
        <p:nvSpPr>
          <p:cNvPr id="1466" name="Google Shape;1466;p137"/>
          <p:cNvSpPr txBox="1"/>
          <p:nvPr/>
        </p:nvSpPr>
        <p:spPr>
          <a:xfrm>
            <a:off x="11924375" y="3919550"/>
            <a:ext cx="3659400" cy="5541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800">
                <a:solidFill>
                  <a:schemeClr val="dk1"/>
                </a:solidFill>
                <a:latin typeface="Optimistic Text"/>
                <a:ea typeface="Optimistic Text"/>
                <a:cs typeface="Optimistic Text"/>
                <a:sym typeface="Optimistic Text"/>
              </a:rPr>
              <a:t>Doğum günü veya başsağlığı mesajı yazarken</a:t>
            </a:r>
            <a:endParaRPr sz="1800">
              <a:solidFill>
                <a:schemeClr val="dk1"/>
              </a:solidFill>
              <a:latin typeface="Optimistic Text"/>
              <a:ea typeface="Optimistic Text"/>
              <a:cs typeface="Optimistic Text"/>
              <a:sym typeface="Optimistic Text"/>
            </a:endParaRPr>
          </a:p>
        </p:txBody>
      </p:sp>
      <p:sp>
        <p:nvSpPr>
          <p:cNvPr id="1467" name="Google Shape;1467;p137"/>
          <p:cNvSpPr txBox="1"/>
          <p:nvPr/>
        </p:nvSpPr>
        <p:spPr>
          <a:xfrm>
            <a:off x="11924375" y="4848350"/>
            <a:ext cx="4132500" cy="2841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800">
                <a:solidFill>
                  <a:schemeClr val="dk1"/>
                </a:solidFill>
                <a:latin typeface="Optimistic Text"/>
                <a:ea typeface="Optimistic Text"/>
                <a:cs typeface="Optimistic Text"/>
                <a:sym typeface="Optimistic Text"/>
              </a:rPr>
              <a:t>Yabancı dostlarınızdan gelen mesajları çevirirken</a:t>
            </a:r>
            <a:endParaRPr sz="1800">
              <a:solidFill>
                <a:schemeClr val="dk1"/>
              </a:solidFill>
              <a:latin typeface="Optimistic Text"/>
              <a:ea typeface="Optimistic Text"/>
              <a:cs typeface="Optimistic Text"/>
              <a:sym typeface="Optimistic Text"/>
            </a:endParaRPr>
          </a:p>
        </p:txBody>
      </p:sp>
      <p:sp>
        <p:nvSpPr>
          <p:cNvPr id="1468" name="Google Shape;1468;p137"/>
          <p:cNvSpPr txBox="1"/>
          <p:nvPr/>
        </p:nvSpPr>
        <p:spPr>
          <a:xfrm>
            <a:off x="11924363" y="5784283"/>
            <a:ext cx="3304200" cy="520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800">
                <a:solidFill>
                  <a:schemeClr val="dk1"/>
                </a:solidFill>
                <a:latin typeface="Optimistic Text"/>
                <a:ea typeface="Optimistic Text"/>
                <a:cs typeface="Optimistic Text"/>
                <a:sym typeface="Optimistic Text"/>
              </a:rPr>
              <a:t>Duyuru veya tebrik gönderilerini hazırlarken</a:t>
            </a:r>
            <a:endParaRPr sz="1800">
              <a:solidFill>
                <a:schemeClr val="dk1"/>
              </a:solidFill>
              <a:latin typeface="Optimistic Text"/>
              <a:ea typeface="Optimistic Text"/>
              <a:cs typeface="Optimistic Text"/>
              <a:sym typeface="Optimistic Text"/>
            </a:endParaRPr>
          </a:p>
        </p:txBody>
      </p:sp>
      <p:grpSp>
        <p:nvGrpSpPr>
          <p:cNvPr id="1469" name="Google Shape;1469;p137"/>
          <p:cNvGrpSpPr/>
          <p:nvPr/>
        </p:nvGrpSpPr>
        <p:grpSpPr>
          <a:xfrm>
            <a:off x="11576505" y="3989069"/>
            <a:ext cx="178842" cy="159067"/>
            <a:chOff x="671395" y="3895621"/>
            <a:chExt cx="119228" cy="106045"/>
          </a:xfrm>
        </p:grpSpPr>
        <p:sp>
          <p:nvSpPr>
            <p:cNvPr id="1470" name="Google Shape;1470;p137"/>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solidFill>
                  <a:schemeClr val="dk1"/>
                </a:solidFill>
              </a:endParaRPr>
            </a:p>
          </p:txBody>
        </p:sp>
        <p:sp>
          <p:nvSpPr>
            <p:cNvPr id="1471" name="Google Shape;1471;p137"/>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solidFill>
                  <a:schemeClr val="dk1"/>
                </a:solidFill>
              </a:endParaRPr>
            </a:p>
          </p:txBody>
        </p:sp>
      </p:grpSp>
      <p:grpSp>
        <p:nvGrpSpPr>
          <p:cNvPr id="1472" name="Google Shape;1472;p137"/>
          <p:cNvGrpSpPr/>
          <p:nvPr/>
        </p:nvGrpSpPr>
        <p:grpSpPr>
          <a:xfrm>
            <a:off x="11576505" y="4910782"/>
            <a:ext cx="178842" cy="159067"/>
            <a:chOff x="671395" y="3895621"/>
            <a:chExt cx="119228" cy="106045"/>
          </a:xfrm>
        </p:grpSpPr>
        <p:sp>
          <p:nvSpPr>
            <p:cNvPr id="1473" name="Google Shape;1473;p137"/>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solidFill>
                  <a:schemeClr val="dk1"/>
                </a:solidFill>
              </a:endParaRPr>
            </a:p>
          </p:txBody>
        </p:sp>
        <p:sp>
          <p:nvSpPr>
            <p:cNvPr id="1474" name="Google Shape;1474;p137"/>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solidFill>
                  <a:schemeClr val="dk1"/>
                </a:solidFill>
              </a:endParaRPr>
            </a:p>
          </p:txBody>
        </p:sp>
      </p:grpSp>
      <p:grpSp>
        <p:nvGrpSpPr>
          <p:cNvPr id="1475" name="Google Shape;1475;p137"/>
          <p:cNvGrpSpPr/>
          <p:nvPr/>
        </p:nvGrpSpPr>
        <p:grpSpPr>
          <a:xfrm>
            <a:off x="11576505" y="5858077"/>
            <a:ext cx="178842" cy="159067"/>
            <a:chOff x="671395" y="3895621"/>
            <a:chExt cx="119228" cy="106045"/>
          </a:xfrm>
        </p:grpSpPr>
        <p:sp>
          <p:nvSpPr>
            <p:cNvPr id="1476" name="Google Shape;1476;p137"/>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solidFill>
                  <a:schemeClr val="dk1"/>
                </a:solidFill>
              </a:endParaRPr>
            </a:p>
          </p:txBody>
        </p:sp>
        <p:sp>
          <p:nvSpPr>
            <p:cNvPr id="1477" name="Google Shape;1477;p137"/>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solidFill>
                  <a:schemeClr val="dk1"/>
                </a:solidFill>
              </a:endParaRPr>
            </a:p>
          </p:txBody>
        </p:sp>
      </p:grpSp>
      <p:pic>
        <p:nvPicPr>
          <p:cNvPr id="1478" name="Google Shape;1478;p137" title="Asset 48.png"/>
          <p:cNvPicPr preferRelativeResize="0"/>
          <p:nvPr/>
        </p:nvPicPr>
        <p:blipFill>
          <a:blip r:embed="rId3">
            <a:alphaModFix/>
          </a:blip>
          <a:stretch>
            <a:fillRect/>
          </a:stretch>
        </p:blipFill>
        <p:spPr>
          <a:xfrm>
            <a:off x="9288986" y="2510674"/>
            <a:ext cx="1008275" cy="712710"/>
          </a:xfrm>
          <a:prstGeom prst="rect">
            <a:avLst/>
          </a:prstGeom>
          <a:noFill/>
          <a:ln>
            <a:noFill/>
          </a:ln>
        </p:spPr>
      </p:pic>
      <p:pic>
        <p:nvPicPr>
          <p:cNvPr id="1479" name="Google Shape;1479;p137" title="Asset 49.png"/>
          <p:cNvPicPr preferRelativeResize="0"/>
          <p:nvPr/>
        </p:nvPicPr>
        <p:blipFill>
          <a:blip r:embed="rId4">
            <a:alphaModFix/>
          </a:blip>
          <a:stretch>
            <a:fillRect/>
          </a:stretch>
        </p:blipFill>
        <p:spPr>
          <a:xfrm>
            <a:off x="15445400" y="2460565"/>
            <a:ext cx="673325" cy="937837"/>
          </a:xfrm>
          <a:prstGeom prst="rect">
            <a:avLst/>
          </a:prstGeom>
          <a:noFill/>
          <a:ln>
            <a:noFill/>
          </a:ln>
        </p:spPr>
      </p:pic>
      <p:sp>
        <p:nvSpPr>
          <p:cNvPr id="1480" name="Google Shape;1480;p137"/>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Günlük yaşamınızda yapay zekayı (AI) anlamak</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sp>
        <p:nvSpPr>
          <p:cNvPr id="960" name="Google Shape;960;p111"/>
          <p:cNvSpPr txBox="1">
            <a:spLocks noGrp="1"/>
          </p:cNvSpPr>
          <p:nvPr>
            <p:ph type="ctrTitle"/>
          </p:nvPr>
        </p:nvSpPr>
        <p:spPr>
          <a:xfrm>
            <a:off x="1527050" y="4207800"/>
            <a:ext cx="6688200" cy="8619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a:t>Giriş</a:t>
            </a:r>
            <a:endParaRPr/>
          </a:p>
        </p:txBody>
      </p:sp>
      <p:sp>
        <p:nvSpPr>
          <p:cNvPr id="961" name="Google Shape;961;p111"/>
          <p:cNvSpPr txBox="1">
            <a:spLocks noGrp="1"/>
          </p:cNvSpPr>
          <p:nvPr>
            <p:ph type="subTitle" idx="4294967295"/>
          </p:nvPr>
        </p:nvSpPr>
        <p:spPr>
          <a:xfrm>
            <a:off x="1527046" y="5146025"/>
            <a:ext cx="6688200" cy="34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b="0"/>
              <a:t>Açılış ve Kaynaşma</a:t>
            </a:r>
            <a:endParaRPr b="0"/>
          </a:p>
        </p:txBody>
      </p:sp>
      <p:pic>
        <p:nvPicPr>
          <p:cNvPr id="962" name="Google Shape;962;p111" title="14196.jpg"/>
          <p:cNvPicPr preferRelativeResize="0"/>
          <p:nvPr/>
        </p:nvPicPr>
        <p:blipFill rotWithShape="1">
          <a:blip r:embed="rId3">
            <a:alphaModFix/>
          </a:blip>
          <a:srcRect l="14984" r="1215" b="13763"/>
          <a:stretch/>
        </p:blipFill>
        <p:spPr>
          <a:xfrm>
            <a:off x="7448250" y="1838550"/>
            <a:ext cx="9657600" cy="6624300"/>
          </a:xfrm>
          <a:prstGeom prst="roundRect">
            <a:avLst>
              <a:gd name="adj" fmla="val 8257"/>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84"/>
        <p:cNvGrpSpPr/>
        <p:nvPr/>
      </p:nvGrpSpPr>
      <p:grpSpPr>
        <a:xfrm>
          <a:off x="0" y="0"/>
          <a:ext cx="0" cy="0"/>
          <a:chOff x="0" y="0"/>
          <a:chExt cx="0" cy="0"/>
        </a:xfrm>
      </p:grpSpPr>
      <p:sp>
        <p:nvSpPr>
          <p:cNvPr id="1485" name="Google Shape;1485;p138"/>
          <p:cNvSpPr txBox="1">
            <a:spLocks noGrp="1"/>
          </p:cNvSpPr>
          <p:nvPr>
            <p:ph type="ctrTitle"/>
          </p:nvPr>
        </p:nvSpPr>
        <p:spPr>
          <a:xfrm>
            <a:off x="1527048" y="4207788"/>
            <a:ext cx="11964900" cy="17190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Meta AI </a:t>
            </a:r>
            <a:r>
              <a:rPr lang="en" dirty="0" err="1"/>
              <a:t>ile</a:t>
            </a:r>
            <a:r>
              <a:rPr lang="en" dirty="0"/>
              <a:t> </a:t>
            </a:r>
            <a:r>
              <a:rPr lang="en" dirty="0" err="1"/>
              <a:t>metin</a:t>
            </a:r>
            <a:r>
              <a:rPr lang="en" dirty="0"/>
              <a:t> </a:t>
            </a:r>
            <a:r>
              <a:rPr lang="en" dirty="0" err="1"/>
              <a:t>oluşturmak</a:t>
            </a:r>
            <a:endParaRPr dirty="0"/>
          </a:p>
        </p:txBody>
      </p:sp>
      <p:pic>
        <p:nvPicPr>
          <p:cNvPr id="1486" name="Google Shape;1486;p138"/>
          <p:cNvPicPr preferRelativeResize="0"/>
          <p:nvPr/>
        </p:nvPicPr>
        <p:blipFill>
          <a:blip r:embed="rId3">
            <a:alphaModFix/>
          </a:blip>
          <a:stretch>
            <a:fillRect/>
          </a:stretch>
        </p:blipFill>
        <p:spPr>
          <a:xfrm>
            <a:off x="1527040" y="8462982"/>
            <a:ext cx="1647825" cy="1000125"/>
          </a:xfrm>
          <a:prstGeom prst="rect">
            <a:avLst/>
          </a:prstGeom>
          <a:noFill/>
          <a:ln>
            <a:noFill/>
          </a:ln>
        </p:spPr>
      </p:pic>
      <p:sp>
        <p:nvSpPr>
          <p:cNvPr id="1487" name="Google Shape;1487;p138"/>
          <p:cNvSpPr txBox="1">
            <a:spLocks noGrp="1"/>
          </p:cNvSpPr>
          <p:nvPr>
            <p:ph type="subTitle" idx="4294967295"/>
          </p:nvPr>
        </p:nvSpPr>
        <p:spPr>
          <a:xfrm>
            <a:off x="1527040" y="2867037"/>
            <a:ext cx="11964900" cy="347400"/>
          </a:xfrm>
          <a:prstGeom prst="rect">
            <a:avLst/>
          </a:prstGeom>
        </p:spPr>
        <p:txBody>
          <a:bodyPr spcFirstLastPara="1" wrap="square" lIns="0" tIns="0" rIns="0" bIns="0" anchor="t" anchorCtr="0">
            <a:noAutofit/>
          </a:bodyPr>
          <a:lstStyle/>
          <a:p>
            <a:pPr marL="0" lvl="0" indent="0">
              <a:buNone/>
            </a:pPr>
            <a:r>
              <a:rPr lang="en-US" dirty="0">
                <a:solidFill>
                  <a:schemeClr val="accent4"/>
                </a:solidFill>
              </a:rPr>
              <a:t>AKTİVİTE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91"/>
        <p:cNvGrpSpPr/>
        <p:nvPr/>
      </p:nvGrpSpPr>
      <p:grpSpPr>
        <a:xfrm>
          <a:off x="0" y="0"/>
          <a:ext cx="0" cy="0"/>
          <a:chOff x="0" y="0"/>
          <a:chExt cx="0" cy="0"/>
        </a:xfrm>
      </p:grpSpPr>
      <p:sp>
        <p:nvSpPr>
          <p:cNvPr id="1492" name="Google Shape;1492;p139"/>
          <p:cNvSpPr txBox="1">
            <a:spLocks noGrp="1"/>
          </p:cNvSpPr>
          <p:nvPr>
            <p:ph type="title"/>
          </p:nvPr>
        </p:nvSpPr>
        <p:spPr>
          <a:xfrm>
            <a:off x="777250" y="1282250"/>
            <a:ext cx="7234200" cy="15372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600"/>
              <a:t>Meta AI kullanarak profesyonel bir e-posta yazın.</a:t>
            </a:r>
            <a:r>
              <a:rPr lang="en" sz="3600">
                <a:solidFill>
                  <a:schemeClr val="accent4"/>
                </a:solidFill>
              </a:rPr>
              <a:t> </a:t>
            </a:r>
            <a:endParaRPr sz="3600">
              <a:solidFill>
                <a:schemeClr val="accent4"/>
              </a:solidFill>
            </a:endParaRPr>
          </a:p>
        </p:txBody>
      </p:sp>
      <p:sp>
        <p:nvSpPr>
          <p:cNvPr id="1493" name="Google Shape;1493;p139"/>
          <p:cNvSpPr txBox="1">
            <a:spLocks noGrp="1"/>
          </p:cNvSpPr>
          <p:nvPr>
            <p:ph type="body" idx="1"/>
          </p:nvPr>
        </p:nvSpPr>
        <p:spPr>
          <a:xfrm>
            <a:off x="777250" y="3171850"/>
            <a:ext cx="8366700" cy="14442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b="1">
                <a:solidFill>
                  <a:schemeClr val="accent6"/>
                </a:solidFill>
              </a:rPr>
              <a:t>Örnek Komut</a:t>
            </a:r>
            <a:endParaRPr b="1">
              <a:solidFill>
                <a:schemeClr val="accent6"/>
              </a:solidFill>
            </a:endParaRPr>
          </a:p>
          <a:p>
            <a:pPr marL="0" lvl="0" indent="0" algn="l" rtl="0">
              <a:spcBef>
                <a:spcPts val="1000"/>
              </a:spcBef>
              <a:spcAft>
                <a:spcPts val="1000"/>
              </a:spcAft>
              <a:buNone/>
            </a:pPr>
            <a:r>
              <a:rPr lang="en"/>
              <a:t>Elektrik dağıtım şirketine sık sık yaşanan ve küçük işletmemi olumsuz etkileyen elektrik kesintileriyle ilgili profesyonel ve sert bir şikayet mektubu yazmama yardım et. Mektup kibar bir dille somut eylem talep etsin.</a:t>
            </a:r>
            <a:endParaRPr>
              <a:solidFill>
                <a:schemeClr val="accent4"/>
              </a:solidFill>
            </a:endParaRPr>
          </a:p>
        </p:txBody>
      </p:sp>
      <p:pic>
        <p:nvPicPr>
          <p:cNvPr id="1494" name="Google Shape;1494;p139"/>
          <p:cNvPicPr preferRelativeResize="0"/>
          <p:nvPr/>
        </p:nvPicPr>
        <p:blipFill>
          <a:blip r:embed="rId3">
            <a:alphaModFix/>
          </a:blip>
          <a:stretch>
            <a:fillRect/>
          </a:stretch>
        </p:blipFill>
        <p:spPr>
          <a:xfrm>
            <a:off x="10582509" y="1409345"/>
            <a:ext cx="3809530" cy="7217336"/>
          </a:xfrm>
          <a:prstGeom prst="rect">
            <a:avLst/>
          </a:prstGeom>
          <a:noFill/>
          <a:ln>
            <a:noFill/>
          </a:ln>
          <a:effectLst>
            <a:outerShdw blurRad="82247" dist="95955" dir="2160000" algn="bl" rotWithShape="0">
              <a:srgbClr val="000000">
                <a:alpha val="50000"/>
              </a:srgbClr>
            </a:outerShdw>
          </a:effectLst>
        </p:spPr>
      </p:pic>
      <p:pic>
        <p:nvPicPr>
          <p:cNvPr id="1495" name="Google Shape;1495;p139"/>
          <p:cNvPicPr preferRelativeResize="0"/>
          <p:nvPr/>
        </p:nvPicPr>
        <p:blipFill>
          <a:blip r:embed="rId4">
            <a:alphaModFix/>
          </a:blip>
          <a:stretch>
            <a:fillRect/>
          </a:stretch>
        </p:blipFill>
        <p:spPr>
          <a:xfrm>
            <a:off x="14027790" y="1409345"/>
            <a:ext cx="3809530" cy="7217367"/>
          </a:xfrm>
          <a:prstGeom prst="rect">
            <a:avLst/>
          </a:prstGeom>
          <a:noFill/>
          <a:ln>
            <a:noFill/>
          </a:ln>
          <a:effectLst>
            <a:outerShdw blurRad="85725" dist="85725" dir="1380000" algn="bl" rotWithShape="0">
              <a:srgbClr val="000000">
                <a:alpha val="50000"/>
              </a:srgbClr>
            </a:outerShdw>
          </a:effectLst>
        </p:spPr>
      </p:pic>
      <p:sp>
        <p:nvSpPr>
          <p:cNvPr id="1496" name="Google Shape;1496;p139"/>
          <p:cNvSpPr txBox="1"/>
          <p:nvPr/>
        </p:nvSpPr>
        <p:spPr>
          <a:xfrm>
            <a:off x="10838669" y="8344469"/>
            <a:ext cx="3398700" cy="296400"/>
          </a:xfrm>
          <a:prstGeom prst="rect">
            <a:avLst/>
          </a:prstGeom>
          <a:noFill/>
          <a:ln>
            <a:noFill/>
          </a:ln>
        </p:spPr>
        <p:txBody>
          <a:bodyPr spcFirstLastPara="1" wrap="square" lIns="0" tIns="19050" rIns="0" bIns="0" anchor="t" anchorCtr="0">
            <a:spAutoFit/>
          </a:bodyPr>
          <a:lstStyle/>
          <a:p>
            <a:pPr marL="19050" lvl="0" indent="0" algn="ctr" rtl="0">
              <a:lnSpc>
                <a:spcPct val="100000"/>
              </a:lnSpc>
              <a:spcBef>
                <a:spcPts val="0"/>
              </a:spcBef>
              <a:spcAft>
                <a:spcPts val="0"/>
              </a:spcAft>
              <a:buNone/>
            </a:pPr>
            <a:r>
              <a:rPr lang="en" sz="1800" dirty="0" err="1">
                <a:solidFill>
                  <a:schemeClr val="accent4"/>
                </a:solidFill>
                <a:latin typeface="Optimistic Text"/>
                <a:ea typeface="Optimistic Text"/>
                <a:cs typeface="Optimistic Text"/>
                <a:sym typeface="Optimistic Text"/>
              </a:rPr>
              <a:t>İnternette</a:t>
            </a:r>
            <a:r>
              <a:rPr lang="en" sz="1800" dirty="0">
                <a:solidFill>
                  <a:schemeClr val="accent4"/>
                </a:solidFill>
                <a:latin typeface="Optimistic Text"/>
                <a:ea typeface="Optimistic Text"/>
                <a:cs typeface="Optimistic Text"/>
                <a:sym typeface="Optimistic Text"/>
              </a:rPr>
              <a:t> Meta AI</a:t>
            </a:r>
            <a:endParaRPr sz="1800" dirty="0">
              <a:solidFill>
                <a:schemeClr val="accent4"/>
              </a:solidFill>
              <a:latin typeface="Optimistic Text"/>
              <a:ea typeface="Optimistic Text"/>
              <a:cs typeface="Optimistic Text"/>
              <a:sym typeface="Optimistic Text"/>
            </a:endParaRPr>
          </a:p>
        </p:txBody>
      </p:sp>
      <p:sp>
        <p:nvSpPr>
          <p:cNvPr id="1497" name="Google Shape;1497;p139"/>
          <p:cNvSpPr txBox="1"/>
          <p:nvPr/>
        </p:nvSpPr>
        <p:spPr>
          <a:xfrm>
            <a:off x="14283944" y="8344469"/>
            <a:ext cx="3398700" cy="296400"/>
          </a:xfrm>
          <a:prstGeom prst="rect">
            <a:avLst/>
          </a:prstGeom>
          <a:noFill/>
          <a:ln>
            <a:noFill/>
          </a:ln>
        </p:spPr>
        <p:txBody>
          <a:bodyPr spcFirstLastPara="1" wrap="square" lIns="0" tIns="19050" rIns="0" bIns="0" anchor="t" anchorCtr="0">
            <a:spAutoFit/>
          </a:bodyPr>
          <a:lstStyle/>
          <a:p>
            <a:pPr marL="19050" lvl="0" indent="0" algn="ctr" rtl="0">
              <a:lnSpc>
                <a:spcPct val="100000"/>
              </a:lnSpc>
              <a:spcBef>
                <a:spcPts val="0"/>
              </a:spcBef>
              <a:spcAft>
                <a:spcPts val="0"/>
              </a:spcAft>
              <a:buClr>
                <a:srgbClr val="000000"/>
              </a:buClr>
              <a:buFont typeface="Arial"/>
              <a:buNone/>
            </a:pPr>
            <a:r>
              <a:rPr lang="en" sz="1800" dirty="0" err="1">
                <a:solidFill>
                  <a:schemeClr val="accent4"/>
                </a:solidFill>
                <a:latin typeface="Optimistic Text"/>
                <a:ea typeface="Optimistic Text"/>
                <a:cs typeface="Optimistic Text"/>
                <a:sym typeface="Optimistic Text"/>
              </a:rPr>
              <a:t>WhatsApp’ta</a:t>
            </a:r>
            <a:r>
              <a:rPr lang="en" sz="1800" dirty="0">
                <a:solidFill>
                  <a:schemeClr val="accent4"/>
                </a:solidFill>
                <a:latin typeface="Optimistic Text"/>
                <a:ea typeface="Optimistic Text"/>
                <a:cs typeface="Optimistic Text"/>
                <a:sym typeface="Optimistic Text"/>
              </a:rPr>
              <a:t> Meta AI</a:t>
            </a:r>
            <a:endParaRPr sz="1800" dirty="0">
              <a:solidFill>
                <a:schemeClr val="accent4"/>
              </a:solidFill>
              <a:latin typeface="Optimistic Text"/>
              <a:ea typeface="Optimistic Text"/>
              <a:cs typeface="Optimistic Text"/>
              <a:sym typeface="Optimistic Text"/>
            </a:endParaRPr>
          </a:p>
        </p:txBody>
      </p:sp>
      <p:sp>
        <p:nvSpPr>
          <p:cNvPr id="1498" name="Google Shape;1498;p139"/>
          <p:cNvSpPr txBox="1">
            <a:spLocks noGrp="1"/>
          </p:cNvSpPr>
          <p:nvPr>
            <p:ph type="body" idx="1"/>
          </p:nvPr>
        </p:nvSpPr>
        <p:spPr>
          <a:xfrm>
            <a:off x="777246" y="5127800"/>
            <a:ext cx="2980500" cy="277200"/>
          </a:xfrm>
          <a:prstGeom prst="rect">
            <a:avLst/>
          </a:prstGeom>
        </p:spPr>
        <p:txBody>
          <a:bodyPr spcFirstLastPara="1" wrap="square" lIns="0" tIns="0" rIns="0" bIns="0" anchor="t" anchorCtr="0">
            <a:spAutoFit/>
          </a:bodyPr>
          <a:lstStyle/>
          <a:p>
            <a:pPr marL="0" lvl="0" indent="0" algn="l" rtl="0">
              <a:spcBef>
                <a:spcPts val="0"/>
              </a:spcBef>
              <a:spcAft>
                <a:spcPts val="1000"/>
              </a:spcAft>
              <a:buNone/>
            </a:pPr>
            <a:r>
              <a:rPr lang="en" b="1">
                <a:solidFill>
                  <a:schemeClr val="accent6"/>
                </a:solidFill>
              </a:rPr>
              <a:t>Sonraki Adımlar</a:t>
            </a:r>
            <a:endParaRPr/>
          </a:p>
        </p:txBody>
      </p:sp>
      <p:sp>
        <p:nvSpPr>
          <p:cNvPr id="1499" name="Google Shape;1499;p139"/>
          <p:cNvSpPr/>
          <p:nvPr/>
        </p:nvSpPr>
        <p:spPr>
          <a:xfrm>
            <a:off x="790575" y="5629475"/>
            <a:ext cx="4735156" cy="9432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500" name="Google Shape;1500;p139"/>
          <p:cNvSpPr/>
          <p:nvPr/>
        </p:nvSpPr>
        <p:spPr>
          <a:xfrm>
            <a:off x="790575" y="5629477"/>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501" name="Google Shape;1501;p139"/>
          <p:cNvSpPr txBox="1">
            <a:spLocks noGrp="1"/>
          </p:cNvSpPr>
          <p:nvPr>
            <p:ph type="body" idx="1"/>
          </p:nvPr>
        </p:nvSpPr>
        <p:spPr>
          <a:xfrm>
            <a:off x="1538300" y="5849281"/>
            <a:ext cx="3943546" cy="682238"/>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dirty="0" err="1">
                <a:solidFill>
                  <a:schemeClr val="dk1"/>
                </a:solidFill>
              </a:rPr>
              <a:t>Telefonunuzda</a:t>
            </a:r>
            <a:r>
              <a:rPr lang="en" dirty="0">
                <a:solidFill>
                  <a:schemeClr val="dk1"/>
                </a:solidFill>
              </a:rPr>
              <a:t>/</a:t>
            </a:r>
            <a:r>
              <a:rPr lang="en" dirty="0" err="1">
                <a:solidFill>
                  <a:schemeClr val="dk1"/>
                </a:solidFill>
              </a:rPr>
              <a:t>bilgisayarınızda</a:t>
            </a:r>
            <a:r>
              <a:rPr lang="en" dirty="0">
                <a:solidFill>
                  <a:schemeClr val="dk1"/>
                </a:solidFill>
              </a:rPr>
              <a:t> </a:t>
            </a:r>
            <a:r>
              <a:rPr lang="en" dirty="0" err="1">
                <a:solidFill>
                  <a:schemeClr val="dk1"/>
                </a:solidFill>
              </a:rPr>
              <a:t>veya</a:t>
            </a:r>
            <a:r>
              <a:rPr lang="en" dirty="0">
                <a:solidFill>
                  <a:schemeClr val="dk1"/>
                </a:solidFill>
              </a:rPr>
              <a:t> </a:t>
            </a:r>
            <a:r>
              <a:rPr lang="en" dirty="0" err="1">
                <a:solidFill>
                  <a:schemeClr val="dk1"/>
                </a:solidFill>
              </a:rPr>
              <a:t>WhatsApp’ta</a:t>
            </a:r>
            <a:r>
              <a:rPr lang="en" dirty="0">
                <a:solidFill>
                  <a:schemeClr val="dk1"/>
                </a:solidFill>
              </a:rPr>
              <a:t> Meta </a:t>
            </a:r>
            <a:r>
              <a:rPr lang="en" dirty="0" err="1">
                <a:solidFill>
                  <a:schemeClr val="dk1"/>
                </a:solidFill>
              </a:rPr>
              <a:t>AI’yı</a:t>
            </a:r>
            <a:r>
              <a:rPr lang="en" dirty="0">
                <a:solidFill>
                  <a:schemeClr val="dk1"/>
                </a:solidFill>
              </a:rPr>
              <a:t> </a:t>
            </a:r>
            <a:r>
              <a:rPr lang="en" dirty="0" err="1">
                <a:solidFill>
                  <a:schemeClr val="dk1"/>
                </a:solidFill>
              </a:rPr>
              <a:t>açın</a:t>
            </a:r>
            <a:endParaRPr dirty="0">
              <a:solidFill>
                <a:schemeClr val="dk1"/>
              </a:solidFill>
            </a:endParaRPr>
          </a:p>
        </p:txBody>
      </p:sp>
      <p:sp>
        <p:nvSpPr>
          <p:cNvPr id="1502" name="Google Shape;1502;p139"/>
          <p:cNvSpPr/>
          <p:nvPr/>
        </p:nvSpPr>
        <p:spPr>
          <a:xfrm>
            <a:off x="5625248" y="5629475"/>
            <a:ext cx="4735156" cy="9432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503" name="Google Shape;1503;p139"/>
          <p:cNvSpPr/>
          <p:nvPr/>
        </p:nvSpPr>
        <p:spPr>
          <a:xfrm>
            <a:off x="5607492" y="5629477"/>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504" name="Google Shape;1504;p139"/>
          <p:cNvSpPr txBox="1">
            <a:spLocks noGrp="1"/>
          </p:cNvSpPr>
          <p:nvPr>
            <p:ph type="body" idx="1"/>
          </p:nvPr>
        </p:nvSpPr>
        <p:spPr>
          <a:xfrm>
            <a:off x="6372967" y="5987731"/>
            <a:ext cx="3714900" cy="405239"/>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dirty="0" err="1">
                <a:solidFill>
                  <a:schemeClr val="dk1"/>
                </a:solidFill>
              </a:rPr>
              <a:t>Komutu</a:t>
            </a:r>
            <a:r>
              <a:rPr lang="en" dirty="0">
                <a:solidFill>
                  <a:schemeClr val="dk1"/>
                </a:solidFill>
              </a:rPr>
              <a:t> Meta </a:t>
            </a:r>
            <a:r>
              <a:rPr lang="en" dirty="0" err="1">
                <a:solidFill>
                  <a:schemeClr val="dk1"/>
                </a:solidFill>
              </a:rPr>
              <a:t>AI’ya</a:t>
            </a:r>
            <a:r>
              <a:rPr lang="en" dirty="0">
                <a:solidFill>
                  <a:schemeClr val="dk1"/>
                </a:solidFill>
              </a:rPr>
              <a:t> </a:t>
            </a:r>
            <a:r>
              <a:rPr lang="en" dirty="0" err="1">
                <a:solidFill>
                  <a:schemeClr val="dk1"/>
                </a:solidFill>
              </a:rPr>
              <a:t>girin</a:t>
            </a:r>
            <a:endParaRPr dirty="0">
              <a:solidFill>
                <a:schemeClr val="dk1"/>
              </a:solidFill>
            </a:endParaRPr>
          </a:p>
        </p:txBody>
      </p:sp>
      <p:sp>
        <p:nvSpPr>
          <p:cNvPr id="1505" name="Google Shape;1505;p139"/>
          <p:cNvSpPr/>
          <p:nvPr/>
        </p:nvSpPr>
        <p:spPr>
          <a:xfrm>
            <a:off x="790575" y="6680187"/>
            <a:ext cx="4735156" cy="9432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506" name="Google Shape;1506;p139"/>
          <p:cNvSpPr/>
          <p:nvPr/>
        </p:nvSpPr>
        <p:spPr>
          <a:xfrm>
            <a:off x="790575" y="6680189"/>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507" name="Google Shape;1507;p139"/>
          <p:cNvSpPr txBox="1">
            <a:spLocks noGrp="1"/>
          </p:cNvSpPr>
          <p:nvPr>
            <p:ph type="body" idx="1"/>
          </p:nvPr>
        </p:nvSpPr>
        <p:spPr>
          <a:xfrm>
            <a:off x="1538300" y="6874400"/>
            <a:ext cx="3473283" cy="682238"/>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dirty="0" err="1">
                <a:solidFill>
                  <a:schemeClr val="dk1"/>
                </a:solidFill>
              </a:rPr>
              <a:t>Oluşturduğu</a:t>
            </a:r>
            <a:r>
              <a:rPr lang="en" dirty="0">
                <a:solidFill>
                  <a:schemeClr val="dk1"/>
                </a:solidFill>
              </a:rPr>
              <a:t> </a:t>
            </a:r>
            <a:r>
              <a:rPr lang="en" dirty="0" err="1">
                <a:solidFill>
                  <a:schemeClr val="dk1"/>
                </a:solidFill>
              </a:rPr>
              <a:t>metni</a:t>
            </a:r>
            <a:r>
              <a:rPr lang="en" dirty="0">
                <a:solidFill>
                  <a:schemeClr val="dk1"/>
                </a:solidFill>
              </a:rPr>
              <a:t> </a:t>
            </a:r>
            <a:r>
              <a:rPr lang="en" dirty="0" err="1">
                <a:solidFill>
                  <a:schemeClr val="dk1"/>
                </a:solidFill>
              </a:rPr>
              <a:t>gözden</a:t>
            </a:r>
            <a:r>
              <a:rPr lang="en" dirty="0">
                <a:solidFill>
                  <a:schemeClr val="dk1"/>
                </a:solidFill>
              </a:rPr>
              <a:t> </a:t>
            </a:r>
            <a:r>
              <a:rPr lang="en" dirty="0" err="1">
                <a:solidFill>
                  <a:schemeClr val="dk1"/>
                </a:solidFill>
              </a:rPr>
              <a:t>geçirin</a:t>
            </a:r>
            <a:endParaRPr dirty="0">
              <a:solidFill>
                <a:schemeClr val="dk1"/>
              </a:solidFill>
            </a:endParaRPr>
          </a:p>
        </p:txBody>
      </p:sp>
      <p:sp>
        <p:nvSpPr>
          <p:cNvPr id="1508" name="Google Shape;1508;p139"/>
          <p:cNvSpPr/>
          <p:nvPr/>
        </p:nvSpPr>
        <p:spPr>
          <a:xfrm>
            <a:off x="5625248" y="6680187"/>
            <a:ext cx="4735156" cy="9432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509" name="Google Shape;1509;p139"/>
          <p:cNvSpPr/>
          <p:nvPr/>
        </p:nvSpPr>
        <p:spPr>
          <a:xfrm>
            <a:off x="5607492" y="6680189"/>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510" name="Google Shape;1510;p139"/>
          <p:cNvSpPr txBox="1">
            <a:spLocks noGrp="1"/>
          </p:cNvSpPr>
          <p:nvPr>
            <p:ph type="body" idx="1"/>
          </p:nvPr>
        </p:nvSpPr>
        <p:spPr>
          <a:xfrm>
            <a:off x="6335354" y="6867593"/>
            <a:ext cx="3809530" cy="1087477"/>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0"/>
              </a:spcAft>
              <a:buNone/>
            </a:pPr>
            <a:r>
              <a:rPr lang="en" dirty="0" err="1">
                <a:solidFill>
                  <a:schemeClr val="dk1"/>
                </a:solidFill>
              </a:rPr>
              <a:t>Sonucu</a:t>
            </a:r>
            <a:r>
              <a:rPr lang="en" dirty="0">
                <a:solidFill>
                  <a:schemeClr val="dk1"/>
                </a:solidFill>
              </a:rPr>
              <a:t> </a:t>
            </a:r>
            <a:r>
              <a:rPr lang="en" dirty="0" err="1">
                <a:solidFill>
                  <a:schemeClr val="dk1"/>
                </a:solidFill>
              </a:rPr>
              <a:t>iyileştirmek</a:t>
            </a:r>
            <a:r>
              <a:rPr lang="en" dirty="0">
                <a:solidFill>
                  <a:schemeClr val="dk1"/>
                </a:solidFill>
              </a:rPr>
              <a:t> </a:t>
            </a:r>
            <a:r>
              <a:rPr lang="en" dirty="0" err="1">
                <a:solidFill>
                  <a:schemeClr val="dk1"/>
                </a:solidFill>
              </a:rPr>
              <a:t>için</a:t>
            </a:r>
            <a:r>
              <a:rPr lang="en" dirty="0">
                <a:solidFill>
                  <a:schemeClr val="dk1"/>
                </a:solidFill>
              </a:rPr>
              <a:t> </a:t>
            </a:r>
            <a:r>
              <a:rPr lang="en" dirty="0" err="1">
                <a:solidFill>
                  <a:schemeClr val="dk1"/>
                </a:solidFill>
              </a:rPr>
              <a:t>girdiğiniz</a:t>
            </a:r>
            <a:r>
              <a:rPr lang="en" dirty="0">
                <a:solidFill>
                  <a:schemeClr val="dk1"/>
                </a:solidFill>
              </a:rPr>
              <a:t> </a:t>
            </a:r>
            <a:r>
              <a:rPr lang="en" dirty="0" err="1">
                <a:solidFill>
                  <a:schemeClr val="dk1"/>
                </a:solidFill>
              </a:rPr>
              <a:t>komutu</a:t>
            </a:r>
            <a:r>
              <a:rPr lang="en" dirty="0">
                <a:solidFill>
                  <a:schemeClr val="dk1"/>
                </a:solidFill>
              </a:rPr>
              <a:t> </a:t>
            </a:r>
            <a:r>
              <a:rPr lang="en" dirty="0" err="1">
                <a:solidFill>
                  <a:schemeClr val="dk1"/>
                </a:solidFill>
              </a:rPr>
              <a:t>değiştirin</a:t>
            </a:r>
            <a:r>
              <a:rPr lang="en" dirty="0">
                <a:solidFill>
                  <a:schemeClr val="dk1"/>
                </a:solidFill>
              </a:rPr>
              <a:t> </a:t>
            </a:r>
            <a:r>
              <a:rPr lang="en" dirty="0" err="1">
                <a:solidFill>
                  <a:schemeClr val="dk1"/>
                </a:solidFill>
              </a:rPr>
              <a:t>veya</a:t>
            </a:r>
            <a:r>
              <a:rPr lang="en" dirty="0">
                <a:solidFill>
                  <a:schemeClr val="dk1"/>
                </a:solidFill>
              </a:rPr>
              <a:t> </a:t>
            </a:r>
            <a:r>
              <a:rPr lang="en" dirty="0" err="1">
                <a:solidFill>
                  <a:schemeClr val="dk1"/>
                </a:solidFill>
              </a:rPr>
              <a:t>düzenleyin</a:t>
            </a:r>
            <a:endParaRPr dirty="0">
              <a:solidFill>
                <a:schemeClr val="dk1"/>
              </a:solidFill>
            </a:endParaRPr>
          </a:p>
          <a:p>
            <a:pPr marL="0" lvl="0" indent="0" algn="l" rtl="0">
              <a:lnSpc>
                <a:spcPct val="100000"/>
              </a:lnSpc>
              <a:spcBef>
                <a:spcPts val="1000"/>
              </a:spcBef>
              <a:spcAft>
                <a:spcPts val="1000"/>
              </a:spcAft>
              <a:buNone/>
            </a:pPr>
            <a:endParaRPr dirty="0">
              <a:solidFill>
                <a:schemeClr val="dk1"/>
              </a:solidFill>
            </a:endParaRPr>
          </a:p>
        </p:txBody>
      </p:sp>
      <p:sp>
        <p:nvSpPr>
          <p:cNvPr id="1511" name="Google Shape;1511;p139"/>
          <p:cNvSpPr/>
          <p:nvPr/>
        </p:nvSpPr>
        <p:spPr>
          <a:xfrm>
            <a:off x="975438" y="5902850"/>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512" name="Google Shape;1512;p139"/>
          <p:cNvSpPr txBox="1">
            <a:spLocks noGrp="1"/>
          </p:cNvSpPr>
          <p:nvPr>
            <p:ph type="body" idx="1"/>
          </p:nvPr>
        </p:nvSpPr>
        <p:spPr>
          <a:xfrm>
            <a:off x="950084" y="5972900"/>
            <a:ext cx="468000" cy="277200"/>
          </a:xfrm>
          <a:prstGeom prst="rect">
            <a:avLst/>
          </a:prstGeom>
        </p:spPr>
        <p:txBody>
          <a:bodyPr spcFirstLastPara="1" wrap="square" lIns="0" tIns="0" rIns="0" bIns="0" anchor="t" anchorCtr="0">
            <a:spAutoFit/>
          </a:bodyPr>
          <a:lstStyle/>
          <a:p>
            <a:pPr marL="0" lvl="0" indent="0" algn="ctr" rtl="0">
              <a:spcBef>
                <a:spcPts val="0"/>
              </a:spcBef>
              <a:spcAft>
                <a:spcPts val="1000"/>
              </a:spcAft>
              <a:buNone/>
            </a:pPr>
            <a:r>
              <a:rPr lang="en" b="1">
                <a:solidFill>
                  <a:schemeClr val="accent4"/>
                </a:solidFill>
              </a:rPr>
              <a:t>1</a:t>
            </a:r>
            <a:endParaRPr>
              <a:solidFill>
                <a:schemeClr val="accent4"/>
              </a:solidFill>
            </a:endParaRPr>
          </a:p>
        </p:txBody>
      </p:sp>
      <p:sp>
        <p:nvSpPr>
          <p:cNvPr id="1513" name="Google Shape;1513;p139"/>
          <p:cNvSpPr/>
          <p:nvPr/>
        </p:nvSpPr>
        <p:spPr>
          <a:xfrm>
            <a:off x="5772438" y="5902850"/>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514" name="Google Shape;1514;p139"/>
          <p:cNvSpPr txBox="1">
            <a:spLocks noGrp="1"/>
          </p:cNvSpPr>
          <p:nvPr>
            <p:ph type="body" idx="1"/>
          </p:nvPr>
        </p:nvSpPr>
        <p:spPr>
          <a:xfrm>
            <a:off x="5747084" y="5972900"/>
            <a:ext cx="468000" cy="277200"/>
          </a:xfrm>
          <a:prstGeom prst="rect">
            <a:avLst/>
          </a:prstGeom>
        </p:spPr>
        <p:txBody>
          <a:bodyPr spcFirstLastPara="1" wrap="square" lIns="0" tIns="0" rIns="0" bIns="0" anchor="t" anchorCtr="0">
            <a:spAutoFit/>
          </a:bodyPr>
          <a:lstStyle/>
          <a:p>
            <a:pPr marL="0" lvl="0" indent="0" algn="ctr" rtl="0">
              <a:spcBef>
                <a:spcPts val="0"/>
              </a:spcBef>
              <a:spcAft>
                <a:spcPts val="1000"/>
              </a:spcAft>
              <a:buNone/>
            </a:pPr>
            <a:r>
              <a:rPr lang="en" b="1">
                <a:solidFill>
                  <a:schemeClr val="accent4"/>
                </a:solidFill>
              </a:rPr>
              <a:t>2</a:t>
            </a:r>
            <a:endParaRPr>
              <a:solidFill>
                <a:schemeClr val="accent4"/>
              </a:solidFill>
            </a:endParaRPr>
          </a:p>
        </p:txBody>
      </p:sp>
      <p:sp>
        <p:nvSpPr>
          <p:cNvPr id="1515" name="Google Shape;1515;p139"/>
          <p:cNvSpPr/>
          <p:nvPr/>
        </p:nvSpPr>
        <p:spPr>
          <a:xfrm>
            <a:off x="975438" y="6936000"/>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516" name="Google Shape;1516;p139"/>
          <p:cNvSpPr txBox="1">
            <a:spLocks noGrp="1"/>
          </p:cNvSpPr>
          <p:nvPr>
            <p:ph type="body" idx="1"/>
          </p:nvPr>
        </p:nvSpPr>
        <p:spPr>
          <a:xfrm>
            <a:off x="950084" y="7006050"/>
            <a:ext cx="468000" cy="277200"/>
          </a:xfrm>
          <a:prstGeom prst="rect">
            <a:avLst/>
          </a:prstGeom>
        </p:spPr>
        <p:txBody>
          <a:bodyPr spcFirstLastPara="1" wrap="square" lIns="0" tIns="0" rIns="0" bIns="0" anchor="t" anchorCtr="0">
            <a:spAutoFit/>
          </a:bodyPr>
          <a:lstStyle/>
          <a:p>
            <a:pPr marL="0" lvl="0" indent="0" algn="ctr" rtl="0">
              <a:spcBef>
                <a:spcPts val="0"/>
              </a:spcBef>
              <a:spcAft>
                <a:spcPts val="1000"/>
              </a:spcAft>
              <a:buNone/>
            </a:pPr>
            <a:r>
              <a:rPr lang="en" b="1">
                <a:solidFill>
                  <a:schemeClr val="accent4"/>
                </a:solidFill>
              </a:rPr>
              <a:t>3</a:t>
            </a:r>
            <a:endParaRPr>
              <a:solidFill>
                <a:schemeClr val="accent4"/>
              </a:solidFill>
            </a:endParaRPr>
          </a:p>
        </p:txBody>
      </p:sp>
      <p:sp>
        <p:nvSpPr>
          <p:cNvPr id="1517" name="Google Shape;1517;p139"/>
          <p:cNvSpPr/>
          <p:nvPr/>
        </p:nvSpPr>
        <p:spPr>
          <a:xfrm>
            <a:off x="5772438" y="6936000"/>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518" name="Google Shape;1518;p139"/>
          <p:cNvSpPr txBox="1">
            <a:spLocks noGrp="1"/>
          </p:cNvSpPr>
          <p:nvPr>
            <p:ph type="body" idx="1"/>
          </p:nvPr>
        </p:nvSpPr>
        <p:spPr>
          <a:xfrm>
            <a:off x="5747084" y="7006050"/>
            <a:ext cx="468000" cy="277200"/>
          </a:xfrm>
          <a:prstGeom prst="rect">
            <a:avLst/>
          </a:prstGeom>
        </p:spPr>
        <p:txBody>
          <a:bodyPr spcFirstLastPara="1" wrap="square" lIns="0" tIns="0" rIns="0" bIns="0" anchor="t" anchorCtr="0">
            <a:spAutoFit/>
          </a:bodyPr>
          <a:lstStyle/>
          <a:p>
            <a:pPr marL="0" lvl="0" indent="0" algn="ctr" rtl="0">
              <a:spcBef>
                <a:spcPts val="0"/>
              </a:spcBef>
              <a:spcAft>
                <a:spcPts val="1000"/>
              </a:spcAft>
              <a:buNone/>
            </a:pPr>
            <a:r>
              <a:rPr lang="en" b="1">
                <a:solidFill>
                  <a:schemeClr val="accent4"/>
                </a:solidFill>
              </a:rPr>
              <a:t>4</a:t>
            </a:r>
            <a:endParaRPr>
              <a:solidFill>
                <a:schemeClr val="accent4"/>
              </a:solidFill>
            </a:endParaRPr>
          </a:p>
        </p:txBody>
      </p:sp>
      <p:sp>
        <p:nvSpPr>
          <p:cNvPr id="1519" name="Google Shape;1519;p139"/>
          <p:cNvSpPr txBox="1">
            <a:spLocks noGrp="1"/>
          </p:cNvSpPr>
          <p:nvPr>
            <p:ph type="subTitle" idx="2"/>
          </p:nvPr>
        </p:nvSpPr>
        <p:spPr>
          <a:xfrm>
            <a:off x="429768" y="429768"/>
            <a:ext cx="4928700" cy="1539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1000"/>
              <a:t>YAPAY ZEKAYI (AI) YÖNETMEK</a:t>
            </a:r>
            <a:endParaRPr sz="1000">
              <a:solidFill>
                <a:schemeClr val="accent4"/>
              </a:solidFill>
            </a:endParaRPr>
          </a:p>
        </p:txBody>
      </p:sp>
      <p:pic>
        <p:nvPicPr>
          <p:cNvPr id="1520" name="Google Shape;1520;p139"/>
          <p:cNvPicPr preferRelativeResize="0"/>
          <p:nvPr/>
        </p:nvPicPr>
        <p:blipFill>
          <a:blip r:embed="rId5">
            <a:alphaModFix/>
          </a:blip>
          <a:stretch>
            <a:fillRect/>
          </a:stretch>
        </p:blipFill>
        <p:spPr>
          <a:xfrm>
            <a:off x="15758792" y="586244"/>
            <a:ext cx="1647825" cy="1000125"/>
          </a:xfrm>
          <a:prstGeom prst="rect">
            <a:avLst/>
          </a:prstGeom>
          <a:noFill/>
          <a:ln>
            <a:noFill/>
          </a:ln>
        </p:spPr>
      </p:pic>
      <p:sp>
        <p:nvSpPr>
          <p:cNvPr id="1521" name="Google Shape;1521;p139"/>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err="1"/>
              <a:t>Günlük</a:t>
            </a:r>
            <a:r>
              <a:rPr lang="en" dirty="0"/>
              <a:t> </a:t>
            </a:r>
            <a:r>
              <a:rPr lang="en" dirty="0" err="1"/>
              <a:t>yaşamınızda</a:t>
            </a:r>
            <a:r>
              <a:rPr lang="en" dirty="0"/>
              <a:t> </a:t>
            </a:r>
            <a:r>
              <a:rPr lang="en" dirty="0" err="1"/>
              <a:t>yapay</a:t>
            </a:r>
            <a:r>
              <a:rPr lang="en" dirty="0"/>
              <a:t> </a:t>
            </a:r>
            <a:r>
              <a:rPr lang="en" dirty="0" err="1"/>
              <a:t>zekayı</a:t>
            </a:r>
            <a:r>
              <a:rPr lang="en" dirty="0"/>
              <a:t> (AI) </a:t>
            </a:r>
            <a:r>
              <a:rPr lang="en" dirty="0" err="1"/>
              <a:t>anlamak</a:t>
            </a:r>
            <a:endParaRP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525"/>
        <p:cNvGrpSpPr/>
        <p:nvPr/>
      </p:nvGrpSpPr>
      <p:grpSpPr>
        <a:xfrm>
          <a:off x="0" y="0"/>
          <a:ext cx="0" cy="0"/>
          <a:chOff x="0" y="0"/>
          <a:chExt cx="0" cy="0"/>
        </a:xfrm>
      </p:grpSpPr>
      <p:sp>
        <p:nvSpPr>
          <p:cNvPr id="1526" name="Google Shape;1526;p140"/>
          <p:cNvSpPr/>
          <p:nvPr/>
        </p:nvSpPr>
        <p:spPr>
          <a:xfrm>
            <a:off x="790575" y="2519375"/>
            <a:ext cx="16702200" cy="6191400"/>
          </a:xfrm>
          <a:prstGeom prst="roundRect">
            <a:avLst>
              <a:gd name="adj" fmla="val 4862"/>
            </a:avLst>
          </a:prstGeom>
          <a:solidFill>
            <a:schemeClr val="accent4"/>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527" name="Google Shape;1527;p140"/>
          <p:cNvSpPr txBox="1"/>
          <p:nvPr/>
        </p:nvSpPr>
        <p:spPr>
          <a:xfrm>
            <a:off x="736850" y="1598375"/>
            <a:ext cx="11111100" cy="573300"/>
          </a:xfrm>
          <a:prstGeom prst="rect">
            <a:avLst/>
          </a:prstGeom>
          <a:noFill/>
          <a:ln>
            <a:noFill/>
          </a:ln>
        </p:spPr>
        <p:txBody>
          <a:bodyPr spcFirstLastPara="1" wrap="square" lIns="0" tIns="19050" rIns="0" bIns="0" anchor="t" anchorCtr="0">
            <a:spAutoFit/>
          </a:bodyPr>
          <a:lstStyle/>
          <a:p>
            <a:pPr marL="18098" lvl="0" indent="0" algn="l" rtl="0">
              <a:spcBef>
                <a:spcPts val="0"/>
              </a:spcBef>
              <a:spcAft>
                <a:spcPts val="0"/>
              </a:spcAft>
              <a:buNone/>
            </a:pPr>
            <a:r>
              <a:rPr lang="en" sz="3600">
                <a:solidFill>
                  <a:srgbClr val="092838"/>
                </a:solidFill>
                <a:latin typeface="Optimistic Display"/>
                <a:ea typeface="Optimistic Display"/>
                <a:cs typeface="Optimistic Display"/>
                <a:sym typeface="Optimistic Display"/>
              </a:rPr>
              <a:t>Günlük zorlukları aşarken yapay zekayı kullanmak</a:t>
            </a:r>
            <a:endParaRPr sz="3600">
              <a:solidFill>
                <a:srgbClr val="092838"/>
              </a:solidFill>
              <a:latin typeface="Optimistic Display"/>
              <a:ea typeface="Optimistic Display"/>
              <a:cs typeface="Optimistic Display"/>
              <a:sym typeface="Optimistic Display"/>
            </a:endParaRPr>
          </a:p>
        </p:txBody>
      </p:sp>
      <p:sp>
        <p:nvSpPr>
          <p:cNvPr id="1528" name="Google Shape;1528;p140"/>
          <p:cNvSpPr txBox="1"/>
          <p:nvPr/>
        </p:nvSpPr>
        <p:spPr>
          <a:xfrm>
            <a:off x="1426225" y="2771838"/>
            <a:ext cx="3406200" cy="5682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1800" b="1">
                <a:solidFill>
                  <a:srgbClr val="092838"/>
                </a:solidFill>
                <a:latin typeface="Optimistic Text"/>
                <a:ea typeface="Optimistic Text"/>
                <a:cs typeface="Optimistic Text"/>
                <a:sym typeface="Optimistic Text"/>
              </a:rPr>
              <a:t>Kısıtlı Bütçeyle Düğün Organizasyonu Yapmak</a:t>
            </a:r>
            <a:endParaRPr sz="1800" b="1">
              <a:solidFill>
                <a:srgbClr val="092838"/>
              </a:solidFill>
              <a:latin typeface="Optimistic Text"/>
              <a:ea typeface="Optimistic Text"/>
              <a:cs typeface="Optimistic Text"/>
              <a:sym typeface="Optimistic Text"/>
            </a:endParaRPr>
          </a:p>
        </p:txBody>
      </p:sp>
      <p:sp>
        <p:nvSpPr>
          <p:cNvPr id="1529" name="Google Shape;1529;p140"/>
          <p:cNvSpPr txBox="1"/>
          <p:nvPr/>
        </p:nvSpPr>
        <p:spPr>
          <a:xfrm>
            <a:off x="5446763" y="2771838"/>
            <a:ext cx="3406200" cy="2910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1800" b="1">
                <a:solidFill>
                  <a:srgbClr val="092838"/>
                </a:solidFill>
                <a:latin typeface="Optimistic Text"/>
                <a:ea typeface="Optimistic Text"/>
                <a:cs typeface="Optimistic Text"/>
                <a:sym typeface="Optimistic Text"/>
              </a:rPr>
              <a:t>Yeni Bir Beceri Edinmek</a:t>
            </a:r>
            <a:endParaRPr sz="1800" b="1">
              <a:solidFill>
                <a:srgbClr val="092838"/>
              </a:solidFill>
              <a:latin typeface="Optimistic Text"/>
              <a:ea typeface="Optimistic Text"/>
              <a:cs typeface="Optimistic Text"/>
              <a:sym typeface="Optimistic Text"/>
            </a:endParaRPr>
          </a:p>
        </p:txBody>
      </p:sp>
      <p:sp>
        <p:nvSpPr>
          <p:cNvPr id="1530" name="Google Shape;1530;p140"/>
          <p:cNvSpPr txBox="1"/>
          <p:nvPr/>
        </p:nvSpPr>
        <p:spPr>
          <a:xfrm>
            <a:off x="9467325" y="2771838"/>
            <a:ext cx="3406200" cy="2910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Clr>
                <a:srgbClr val="000000"/>
              </a:buClr>
              <a:buFont typeface="Arial"/>
              <a:buNone/>
            </a:pPr>
            <a:r>
              <a:rPr lang="en" sz="1800" b="1">
                <a:solidFill>
                  <a:srgbClr val="092838"/>
                </a:solidFill>
                <a:latin typeface="Optimistic Text"/>
                <a:ea typeface="Optimistic Text"/>
                <a:cs typeface="Optimistic Text"/>
                <a:sym typeface="Optimistic Text"/>
              </a:rPr>
              <a:t>Küçük İşletmenizi Tanıtmak</a:t>
            </a:r>
            <a:endParaRPr sz="1800" b="1">
              <a:solidFill>
                <a:srgbClr val="092838"/>
              </a:solidFill>
              <a:latin typeface="Optimistic Text"/>
              <a:ea typeface="Optimistic Text"/>
              <a:cs typeface="Optimistic Text"/>
              <a:sym typeface="Optimistic Text"/>
            </a:endParaRPr>
          </a:p>
        </p:txBody>
      </p:sp>
      <p:sp>
        <p:nvSpPr>
          <p:cNvPr id="1531" name="Google Shape;1531;p140"/>
          <p:cNvSpPr txBox="1"/>
          <p:nvPr/>
        </p:nvSpPr>
        <p:spPr>
          <a:xfrm>
            <a:off x="1820550" y="6149387"/>
            <a:ext cx="3012000" cy="17664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800">
                <a:solidFill>
                  <a:srgbClr val="092838"/>
                </a:solidFill>
                <a:latin typeface="Optimistic Text"/>
                <a:ea typeface="Optimistic Text"/>
                <a:cs typeface="Optimistic Text"/>
                <a:sym typeface="Optimistic Text"/>
              </a:rPr>
              <a:t>Yerel hizmet sağlayıcıları bulmak, yemek menüsü için fikir edinmek (kebap, meze, baklava, vb.)</a:t>
            </a:r>
            <a:endParaRPr sz="180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endParaRPr sz="180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r>
              <a:rPr lang="en" sz="1800">
                <a:solidFill>
                  <a:srgbClr val="092838"/>
                </a:solidFill>
                <a:latin typeface="Optimistic Text"/>
                <a:ea typeface="Optimistic Text"/>
                <a:cs typeface="Optimistic Text"/>
                <a:sym typeface="Optimistic Text"/>
              </a:rPr>
              <a:t>Fiyat karşılaştırması, misafir listesinin hazırlanması</a:t>
            </a:r>
            <a:endParaRPr sz="1800">
              <a:solidFill>
                <a:srgbClr val="092838"/>
              </a:solidFill>
              <a:latin typeface="Optimistic Text"/>
              <a:ea typeface="Optimistic Text"/>
              <a:cs typeface="Optimistic Text"/>
              <a:sym typeface="Optimistic Text"/>
            </a:endParaRPr>
          </a:p>
        </p:txBody>
      </p:sp>
      <p:sp>
        <p:nvSpPr>
          <p:cNvPr id="1532" name="Google Shape;1532;p140"/>
          <p:cNvSpPr txBox="1"/>
          <p:nvPr/>
        </p:nvSpPr>
        <p:spPr>
          <a:xfrm>
            <a:off x="5789663" y="6149387"/>
            <a:ext cx="3012000" cy="17664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800">
                <a:solidFill>
                  <a:srgbClr val="092838"/>
                </a:solidFill>
                <a:latin typeface="Optimistic Text"/>
                <a:ea typeface="Optimistic Text"/>
                <a:cs typeface="Optimistic Text"/>
                <a:sym typeface="Optimistic Text"/>
              </a:rPr>
              <a:t>Dijital, yaratıcı ve ticari beceriler için öğrenim planlarının kişiselleştirilmesi</a:t>
            </a:r>
            <a:endParaRPr sz="180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endParaRPr sz="180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r>
              <a:rPr lang="en" sz="1800">
                <a:solidFill>
                  <a:srgbClr val="092838"/>
                </a:solidFill>
                <a:latin typeface="Optimistic Text"/>
                <a:ea typeface="Optimistic Text"/>
                <a:cs typeface="Optimistic Text"/>
                <a:sym typeface="Optimistic Text"/>
              </a:rPr>
              <a:t>Sorulara açıklama bulmak, pratik yapmak</a:t>
            </a:r>
            <a:endParaRPr sz="180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endParaRPr sz="1800">
              <a:solidFill>
                <a:srgbClr val="092838"/>
              </a:solidFill>
              <a:latin typeface="Optimistic Text"/>
              <a:ea typeface="Optimistic Text"/>
              <a:cs typeface="Optimistic Text"/>
              <a:sym typeface="Optimistic Text"/>
            </a:endParaRPr>
          </a:p>
        </p:txBody>
      </p:sp>
      <p:sp>
        <p:nvSpPr>
          <p:cNvPr id="1533" name="Google Shape;1533;p140"/>
          <p:cNvSpPr txBox="1"/>
          <p:nvPr/>
        </p:nvSpPr>
        <p:spPr>
          <a:xfrm>
            <a:off x="9810225" y="6149379"/>
            <a:ext cx="3012000" cy="19659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800">
                <a:solidFill>
                  <a:srgbClr val="092838"/>
                </a:solidFill>
                <a:latin typeface="Optimistic Text"/>
                <a:ea typeface="Optimistic Text"/>
                <a:cs typeface="Optimistic Text"/>
                <a:sym typeface="Optimistic Text"/>
              </a:rPr>
              <a:t>Sosyal medya için metin yazmak, hashtag oluşturmak</a:t>
            </a:r>
            <a:endParaRPr sz="180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endParaRPr sz="180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r>
              <a:rPr lang="en" sz="1800">
                <a:solidFill>
                  <a:srgbClr val="092838"/>
                </a:solidFill>
                <a:latin typeface="Optimistic Text"/>
                <a:ea typeface="Optimistic Text"/>
                <a:cs typeface="Optimistic Text"/>
                <a:sym typeface="Optimistic Text"/>
              </a:rPr>
              <a:t>Broşür ve işletme tanıtım metinlerinin tasarımı</a:t>
            </a:r>
            <a:endParaRPr sz="180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endParaRPr sz="1800">
              <a:solidFill>
                <a:srgbClr val="092838"/>
              </a:solidFill>
              <a:latin typeface="Optimistic Text"/>
              <a:ea typeface="Optimistic Text"/>
              <a:cs typeface="Optimistic Text"/>
              <a:sym typeface="Optimistic Text"/>
            </a:endParaRPr>
          </a:p>
        </p:txBody>
      </p:sp>
      <p:grpSp>
        <p:nvGrpSpPr>
          <p:cNvPr id="1534" name="Google Shape;1534;p140"/>
          <p:cNvGrpSpPr/>
          <p:nvPr/>
        </p:nvGrpSpPr>
        <p:grpSpPr>
          <a:xfrm>
            <a:off x="1488330" y="6207844"/>
            <a:ext cx="178842" cy="159067"/>
            <a:chOff x="671395" y="3895621"/>
            <a:chExt cx="119228" cy="106045"/>
          </a:xfrm>
        </p:grpSpPr>
        <p:sp>
          <p:nvSpPr>
            <p:cNvPr id="1535" name="Google Shape;1535;p140"/>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536" name="Google Shape;1536;p140"/>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537" name="Google Shape;1537;p140"/>
          <p:cNvGrpSpPr/>
          <p:nvPr/>
        </p:nvGrpSpPr>
        <p:grpSpPr>
          <a:xfrm>
            <a:off x="1488330" y="7586050"/>
            <a:ext cx="178842" cy="159067"/>
            <a:chOff x="671395" y="3895621"/>
            <a:chExt cx="119228" cy="106045"/>
          </a:xfrm>
        </p:grpSpPr>
        <p:sp>
          <p:nvSpPr>
            <p:cNvPr id="1538" name="Google Shape;1538;p140"/>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539" name="Google Shape;1539;p140"/>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540" name="Google Shape;1540;p140"/>
          <p:cNvGrpSpPr/>
          <p:nvPr/>
        </p:nvGrpSpPr>
        <p:grpSpPr>
          <a:xfrm>
            <a:off x="5446755" y="6207844"/>
            <a:ext cx="178842" cy="159067"/>
            <a:chOff x="671395" y="3895621"/>
            <a:chExt cx="119228" cy="106045"/>
          </a:xfrm>
        </p:grpSpPr>
        <p:sp>
          <p:nvSpPr>
            <p:cNvPr id="1541" name="Google Shape;1541;p140"/>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542" name="Google Shape;1542;p140"/>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543" name="Google Shape;1543;p140"/>
          <p:cNvGrpSpPr/>
          <p:nvPr/>
        </p:nvGrpSpPr>
        <p:grpSpPr>
          <a:xfrm>
            <a:off x="5446755" y="7306650"/>
            <a:ext cx="178842" cy="159067"/>
            <a:chOff x="671395" y="3895621"/>
            <a:chExt cx="119228" cy="106045"/>
          </a:xfrm>
        </p:grpSpPr>
        <p:sp>
          <p:nvSpPr>
            <p:cNvPr id="1544" name="Google Shape;1544;p140"/>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545" name="Google Shape;1545;p140"/>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546" name="Google Shape;1546;p140"/>
          <p:cNvGrpSpPr/>
          <p:nvPr/>
        </p:nvGrpSpPr>
        <p:grpSpPr>
          <a:xfrm>
            <a:off x="9467317" y="6207844"/>
            <a:ext cx="178842" cy="159067"/>
            <a:chOff x="671395" y="3895621"/>
            <a:chExt cx="119228" cy="106045"/>
          </a:xfrm>
        </p:grpSpPr>
        <p:sp>
          <p:nvSpPr>
            <p:cNvPr id="1547" name="Google Shape;1547;p140"/>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548" name="Google Shape;1548;p140"/>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549" name="Google Shape;1549;p140"/>
          <p:cNvGrpSpPr/>
          <p:nvPr/>
        </p:nvGrpSpPr>
        <p:grpSpPr>
          <a:xfrm>
            <a:off x="9467317" y="7313725"/>
            <a:ext cx="178842" cy="159067"/>
            <a:chOff x="671395" y="3895621"/>
            <a:chExt cx="119228" cy="106045"/>
          </a:xfrm>
        </p:grpSpPr>
        <p:sp>
          <p:nvSpPr>
            <p:cNvPr id="1550" name="Google Shape;1550;p140"/>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551" name="Google Shape;1551;p140"/>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sp>
        <p:nvSpPr>
          <p:cNvPr id="1552" name="Google Shape;1552;p140"/>
          <p:cNvSpPr txBox="1"/>
          <p:nvPr/>
        </p:nvSpPr>
        <p:spPr>
          <a:xfrm>
            <a:off x="13487888" y="2771838"/>
            <a:ext cx="3406200" cy="291000"/>
          </a:xfrm>
          <a:prstGeom prst="rect">
            <a:avLst/>
          </a:prstGeom>
          <a:noFill/>
          <a:ln>
            <a:noFill/>
          </a:ln>
        </p:spPr>
        <p:txBody>
          <a:bodyPr spcFirstLastPara="1" wrap="square" lIns="0" tIns="13850" rIns="0" bIns="0" anchor="t" anchorCtr="0">
            <a:spAutoFit/>
          </a:bodyPr>
          <a:lstStyle/>
          <a:p>
            <a:pPr marL="0" lvl="0" indent="0" algn="l" rtl="0">
              <a:lnSpc>
                <a:spcPct val="100000"/>
              </a:lnSpc>
              <a:spcBef>
                <a:spcPts val="0"/>
              </a:spcBef>
              <a:spcAft>
                <a:spcPts val="0"/>
              </a:spcAft>
              <a:buNone/>
            </a:pPr>
            <a:r>
              <a:rPr lang="en" sz="1800" b="1">
                <a:solidFill>
                  <a:srgbClr val="092838"/>
                </a:solidFill>
                <a:latin typeface="Optimistic Text"/>
                <a:ea typeface="Optimistic Text"/>
                <a:cs typeface="Optimistic Text"/>
                <a:sym typeface="Optimistic Text"/>
              </a:rPr>
              <a:t>Araştırma Yapmak </a:t>
            </a:r>
            <a:endParaRPr sz="1800" b="1">
              <a:solidFill>
                <a:srgbClr val="092838"/>
              </a:solidFill>
              <a:latin typeface="Optimistic Text"/>
              <a:ea typeface="Optimistic Text"/>
              <a:cs typeface="Optimistic Text"/>
              <a:sym typeface="Optimistic Text"/>
            </a:endParaRPr>
          </a:p>
        </p:txBody>
      </p:sp>
      <p:sp>
        <p:nvSpPr>
          <p:cNvPr id="1553" name="Google Shape;1553;p140"/>
          <p:cNvSpPr txBox="1"/>
          <p:nvPr/>
        </p:nvSpPr>
        <p:spPr>
          <a:xfrm>
            <a:off x="13830800" y="6149376"/>
            <a:ext cx="3012000" cy="2217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800">
                <a:solidFill>
                  <a:srgbClr val="092838"/>
                </a:solidFill>
                <a:latin typeface="Optimistic Text"/>
                <a:ea typeface="Optimistic Text"/>
                <a:cs typeface="Optimistic Text"/>
                <a:sym typeface="Optimistic Text"/>
              </a:rPr>
              <a:t>Sağlık, ekonomi, politika, vb. konulardaki makaleleri özetlemek</a:t>
            </a:r>
            <a:endParaRPr sz="180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endParaRPr sz="180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r>
              <a:rPr lang="en" sz="1800">
                <a:solidFill>
                  <a:srgbClr val="092838"/>
                </a:solidFill>
                <a:latin typeface="Optimistic Text"/>
                <a:ea typeface="Optimistic Text"/>
                <a:cs typeface="Optimistic Text"/>
                <a:sym typeface="Optimistic Text"/>
              </a:rPr>
              <a:t>Doktorunuza, avukatınıza veya politika yapıcılara sormak üzere soru hazırlamak</a:t>
            </a:r>
            <a:endParaRPr sz="180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endParaRPr sz="1800">
              <a:solidFill>
                <a:srgbClr val="092838"/>
              </a:solidFill>
              <a:latin typeface="Optimistic Text"/>
              <a:ea typeface="Optimistic Text"/>
              <a:cs typeface="Optimistic Text"/>
              <a:sym typeface="Optimistic Text"/>
            </a:endParaRPr>
          </a:p>
        </p:txBody>
      </p:sp>
      <p:grpSp>
        <p:nvGrpSpPr>
          <p:cNvPr id="1554" name="Google Shape;1554;p140"/>
          <p:cNvGrpSpPr/>
          <p:nvPr/>
        </p:nvGrpSpPr>
        <p:grpSpPr>
          <a:xfrm>
            <a:off x="13487880" y="6207844"/>
            <a:ext cx="178842" cy="159067"/>
            <a:chOff x="671395" y="3895621"/>
            <a:chExt cx="119228" cy="106045"/>
          </a:xfrm>
        </p:grpSpPr>
        <p:sp>
          <p:nvSpPr>
            <p:cNvPr id="1555" name="Google Shape;1555;p140"/>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556" name="Google Shape;1556;p140"/>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557" name="Google Shape;1557;p140"/>
          <p:cNvGrpSpPr/>
          <p:nvPr/>
        </p:nvGrpSpPr>
        <p:grpSpPr>
          <a:xfrm>
            <a:off x="13487880" y="7313728"/>
            <a:ext cx="178842" cy="159067"/>
            <a:chOff x="671395" y="3895621"/>
            <a:chExt cx="119228" cy="106045"/>
          </a:xfrm>
        </p:grpSpPr>
        <p:sp>
          <p:nvSpPr>
            <p:cNvPr id="1558" name="Google Shape;1558;p140"/>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559" name="Google Shape;1559;p140"/>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sp>
        <p:nvSpPr>
          <p:cNvPr id="1560" name="Google Shape;1560;p140"/>
          <p:cNvSpPr txBox="1">
            <a:spLocks noGrp="1"/>
          </p:cNvSpPr>
          <p:nvPr>
            <p:ph type="subTitle" idx="2"/>
          </p:nvPr>
        </p:nvSpPr>
        <p:spPr>
          <a:xfrm>
            <a:off x="429768" y="429768"/>
            <a:ext cx="4928700" cy="1539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1000"/>
              <a:t>YAPAY ZEKAYI (AI) YÖNETMEK</a:t>
            </a:r>
            <a:endParaRPr sz="1000"/>
          </a:p>
        </p:txBody>
      </p:sp>
      <p:pic>
        <p:nvPicPr>
          <p:cNvPr id="1561" name="Google Shape;1561;p140" title="Turkish Asset2 07_1.jpg"/>
          <p:cNvPicPr preferRelativeResize="0"/>
          <p:nvPr/>
        </p:nvPicPr>
        <p:blipFill rotWithShape="1">
          <a:blip r:embed="rId3">
            <a:alphaModFix/>
          </a:blip>
          <a:srcRect t="9856" b="45648"/>
          <a:stretch/>
        </p:blipFill>
        <p:spPr>
          <a:xfrm>
            <a:off x="1319250" y="3525668"/>
            <a:ext cx="3405900" cy="2273700"/>
          </a:xfrm>
          <a:prstGeom prst="roundRect">
            <a:avLst>
              <a:gd name="adj" fmla="val 18902"/>
            </a:avLst>
          </a:prstGeom>
          <a:noFill/>
          <a:ln>
            <a:noFill/>
          </a:ln>
        </p:spPr>
      </p:pic>
      <p:pic>
        <p:nvPicPr>
          <p:cNvPr id="1562" name="Google Shape;1562;p140" title="Turkish Asset2 08.png"/>
          <p:cNvPicPr preferRelativeResize="0"/>
          <p:nvPr/>
        </p:nvPicPr>
        <p:blipFill rotWithShape="1">
          <a:blip r:embed="rId4">
            <a:alphaModFix/>
          </a:blip>
          <a:srcRect t="16623" b="16617"/>
          <a:stretch/>
        </p:blipFill>
        <p:spPr>
          <a:xfrm>
            <a:off x="5393163" y="3525681"/>
            <a:ext cx="3405900" cy="2273700"/>
          </a:xfrm>
          <a:prstGeom prst="roundRect">
            <a:avLst>
              <a:gd name="adj" fmla="val 20038"/>
            </a:avLst>
          </a:prstGeom>
          <a:noFill/>
          <a:ln>
            <a:noFill/>
          </a:ln>
        </p:spPr>
      </p:pic>
      <p:pic>
        <p:nvPicPr>
          <p:cNvPr id="1563" name="Google Shape;1563;p140" title="Turkish Asset2 09.jpg"/>
          <p:cNvPicPr preferRelativeResize="0"/>
          <p:nvPr/>
        </p:nvPicPr>
        <p:blipFill rotWithShape="1">
          <a:blip r:embed="rId5">
            <a:alphaModFix/>
          </a:blip>
          <a:srcRect t="6650" b="6650"/>
          <a:stretch/>
        </p:blipFill>
        <p:spPr>
          <a:xfrm>
            <a:off x="9467109" y="3525693"/>
            <a:ext cx="3405900" cy="2273700"/>
          </a:xfrm>
          <a:prstGeom prst="roundRect">
            <a:avLst>
              <a:gd name="adj" fmla="val 18693"/>
            </a:avLst>
          </a:prstGeom>
          <a:noFill/>
          <a:ln>
            <a:noFill/>
          </a:ln>
        </p:spPr>
      </p:pic>
      <p:pic>
        <p:nvPicPr>
          <p:cNvPr id="1564" name="Google Shape;1564;p140" title="Turkish Asset2 13.jpg"/>
          <p:cNvPicPr preferRelativeResize="0"/>
          <p:nvPr/>
        </p:nvPicPr>
        <p:blipFill rotWithShape="1">
          <a:blip r:embed="rId6">
            <a:alphaModFix/>
          </a:blip>
          <a:srcRect l="20" r="10"/>
          <a:stretch/>
        </p:blipFill>
        <p:spPr>
          <a:xfrm>
            <a:off x="13487882" y="3525681"/>
            <a:ext cx="3410100" cy="2273700"/>
          </a:xfrm>
          <a:prstGeom prst="roundRect">
            <a:avLst>
              <a:gd name="adj" fmla="val 15549"/>
            </a:avLst>
          </a:prstGeom>
          <a:noFill/>
          <a:ln>
            <a:noFill/>
          </a:ln>
        </p:spPr>
      </p:pic>
      <p:sp>
        <p:nvSpPr>
          <p:cNvPr id="1565" name="Google Shape;1565;p140"/>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Günlük yaşamınızda yapay zekayı (AI) anlamak</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569"/>
        <p:cNvGrpSpPr/>
        <p:nvPr/>
      </p:nvGrpSpPr>
      <p:grpSpPr>
        <a:xfrm>
          <a:off x="0" y="0"/>
          <a:ext cx="0" cy="0"/>
          <a:chOff x="0" y="0"/>
          <a:chExt cx="0" cy="0"/>
        </a:xfrm>
      </p:grpSpPr>
      <p:sp>
        <p:nvSpPr>
          <p:cNvPr id="1570" name="Google Shape;1570;p141"/>
          <p:cNvSpPr/>
          <p:nvPr/>
        </p:nvSpPr>
        <p:spPr>
          <a:xfrm>
            <a:off x="13640075" y="2166975"/>
            <a:ext cx="3852600" cy="6672226"/>
          </a:xfrm>
          <a:prstGeom prst="roundRect">
            <a:avLst>
              <a:gd name="adj" fmla="val 5627"/>
            </a:avLst>
          </a:prstGeom>
          <a:solidFill>
            <a:schemeClr val="accent4"/>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571" name="Google Shape;1571;p141"/>
          <p:cNvSpPr/>
          <p:nvPr/>
        </p:nvSpPr>
        <p:spPr>
          <a:xfrm>
            <a:off x="9543325" y="2166975"/>
            <a:ext cx="3852600" cy="6672226"/>
          </a:xfrm>
          <a:prstGeom prst="roundRect">
            <a:avLst>
              <a:gd name="adj" fmla="val 5627"/>
            </a:avLst>
          </a:prstGeom>
          <a:solidFill>
            <a:schemeClr val="accent4"/>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572" name="Google Shape;1572;p141"/>
          <p:cNvSpPr/>
          <p:nvPr/>
        </p:nvSpPr>
        <p:spPr>
          <a:xfrm>
            <a:off x="5446575" y="2166975"/>
            <a:ext cx="3852600" cy="6672226"/>
          </a:xfrm>
          <a:prstGeom prst="roundRect">
            <a:avLst>
              <a:gd name="adj" fmla="val 5627"/>
            </a:avLst>
          </a:prstGeom>
          <a:solidFill>
            <a:schemeClr val="accent4"/>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573" name="Google Shape;1573;p141"/>
          <p:cNvSpPr txBox="1">
            <a:spLocks noGrp="1"/>
          </p:cNvSpPr>
          <p:nvPr>
            <p:ph type="title"/>
          </p:nvPr>
        </p:nvSpPr>
        <p:spPr>
          <a:xfrm>
            <a:off x="790575" y="2166950"/>
            <a:ext cx="4411850" cy="33510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5200" dirty="0" err="1"/>
              <a:t>Yapay</a:t>
            </a:r>
            <a:r>
              <a:rPr lang="en" sz="5200" dirty="0"/>
              <a:t> </a:t>
            </a:r>
            <a:r>
              <a:rPr lang="en" sz="5200" dirty="0" err="1"/>
              <a:t>zekayla</a:t>
            </a:r>
            <a:r>
              <a:rPr lang="en" sz="5200" dirty="0"/>
              <a:t> </a:t>
            </a:r>
            <a:r>
              <a:rPr lang="en" sz="5200" dirty="0" err="1"/>
              <a:t>yaratıcılığınızı</a:t>
            </a:r>
            <a:r>
              <a:rPr lang="en" sz="5200" dirty="0"/>
              <a:t> </a:t>
            </a:r>
            <a:r>
              <a:rPr lang="en" sz="5200" dirty="0" err="1"/>
              <a:t>ateşleyin</a:t>
            </a:r>
            <a:endParaRPr sz="5200" dirty="0"/>
          </a:p>
        </p:txBody>
      </p:sp>
      <p:sp>
        <p:nvSpPr>
          <p:cNvPr id="1574" name="Google Shape;1574;p141"/>
          <p:cNvSpPr txBox="1"/>
          <p:nvPr/>
        </p:nvSpPr>
        <p:spPr>
          <a:xfrm>
            <a:off x="5669825" y="2673669"/>
            <a:ext cx="3406200" cy="2910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1800" b="1">
                <a:solidFill>
                  <a:schemeClr val="dk1"/>
                </a:solidFill>
                <a:latin typeface="Optimistic Text"/>
                <a:ea typeface="Optimistic Text"/>
                <a:cs typeface="Optimistic Text"/>
                <a:sym typeface="Optimistic Text"/>
              </a:rPr>
              <a:t>Aile ve Arkadaş Etkinlikleri</a:t>
            </a:r>
            <a:endParaRPr sz="1800" b="1">
              <a:solidFill>
                <a:schemeClr val="dk1"/>
              </a:solidFill>
              <a:latin typeface="Optimistic Text"/>
              <a:ea typeface="Optimistic Text"/>
              <a:cs typeface="Optimistic Text"/>
              <a:sym typeface="Optimistic Text"/>
            </a:endParaRPr>
          </a:p>
        </p:txBody>
      </p:sp>
      <p:sp>
        <p:nvSpPr>
          <p:cNvPr id="1575" name="Google Shape;1575;p141"/>
          <p:cNvSpPr txBox="1"/>
          <p:nvPr/>
        </p:nvSpPr>
        <p:spPr>
          <a:xfrm>
            <a:off x="9766538" y="2673669"/>
            <a:ext cx="3406200" cy="2910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1800" b="1">
                <a:solidFill>
                  <a:schemeClr val="dk1"/>
                </a:solidFill>
                <a:latin typeface="Optimistic Text"/>
                <a:ea typeface="Optimistic Text"/>
                <a:cs typeface="Optimistic Text"/>
                <a:sym typeface="Optimistic Text"/>
              </a:rPr>
              <a:t>Şiir ve Yazı Yazma</a:t>
            </a:r>
            <a:endParaRPr sz="1800" b="1">
              <a:solidFill>
                <a:schemeClr val="dk1"/>
              </a:solidFill>
              <a:latin typeface="Optimistic Text"/>
              <a:ea typeface="Optimistic Text"/>
              <a:cs typeface="Optimistic Text"/>
              <a:sym typeface="Optimistic Text"/>
            </a:endParaRPr>
          </a:p>
        </p:txBody>
      </p:sp>
      <p:sp>
        <p:nvSpPr>
          <p:cNvPr id="1576" name="Google Shape;1576;p141"/>
          <p:cNvSpPr txBox="1"/>
          <p:nvPr/>
        </p:nvSpPr>
        <p:spPr>
          <a:xfrm>
            <a:off x="13863300" y="2673669"/>
            <a:ext cx="3406200" cy="2910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1800" b="1">
                <a:solidFill>
                  <a:schemeClr val="dk1"/>
                </a:solidFill>
                <a:latin typeface="Optimistic Text"/>
                <a:ea typeface="Optimistic Text"/>
                <a:cs typeface="Optimistic Text"/>
                <a:sym typeface="Optimistic Text"/>
              </a:rPr>
              <a:t>Kültürel İçerik</a:t>
            </a:r>
            <a:endParaRPr sz="1800" b="1">
              <a:solidFill>
                <a:schemeClr val="dk1"/>
              </a:solidFill>
              <a:latin typeface="Optimistic Text"/>
              <a:ea typeface="Optimistic Text"/>
              <a:cs typeface="Optimistic Text"/>
              <a:sym typeface="Optimistic Text"/>
            </a:endParaRPr>
          </a:p>
        </p:txBody>
      </p:sp>
      <p:sp>
        <p:nvSpPr>
          <p:cNvPr id="1577" name="Google Shape;1577;p141"/>
          <p:cNvSpPr txBox="1"/>
          <p:nvPr/>
        </p:nvSpPr>
        <p:spPr>
          <a:xfrm>
            <a:off x="6064175" y="5820875"/>
            <a:ext cx="3012000" cy="20727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800">
                <a:solidFill>
                  <a:srgbClr val="092838"/>
                </a:solidFill>
                <a:latin typeface="Optimistic Text"/>
                <a:ea typeface="Optimistic Text"/>
                <a:cs typeface="Optimistic Text"/>
                <a:sym typeface="Optimistic Text"/>
              </a:rPr>
              <a:t>Poster, davetiye veya sosyal medya gönderisi tasarlamak</a:t>
            </a:r>
            <a:endParaRPr sz="180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endParaRPr sz="180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r>
              <a:rPr lang="en" sz="1800">
                <a:solidFill>
                  <a:srgbClr val="092838"/>
                </a:solidFill>
                <a:latin typeface="Optimistic Text"/>
                <a:ea typeface="Optimistic Text"/>
                <a:cs typeface="Optimistic Text"/>
                <a:sym typeface="Optimistic Text"/>
              </a:rPr>
              <a:t>Doğum günü, düğün veya bayramlar için yapay zekayla oluşturduğunuz fikirlerle dekor hazırlamak</a:t>
            </a:r>
            <a:endParaRPr sz="180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endParaRPr sz="1800">
              <a:solidFill>
                <a:srgbClr val="092838"/>
              </a:solidFill>
              <a:latin typeface="Optimistic Text"/>
              <a:ea typeface="Optimistic Text"/>
              <a:cs typeface="Optimistic Text"/>
              <a:sym typeface="Optimistic Text"/>
            </a:endParaRPr>
          </a:p>
        </p:txBody>
      </p:sp>
      <p:sp>
        <p:nvSpPr>
          <p:cNvPr id="1578" name="Google Shape;1578;p141"/>
          <p:cNvSpPr txBox="1"/>
          <p:nvPr/>
        </p:nvSpPr>
        <p:spPr>
          <a:xfrm>
            <a:off x="10109438" y="5820874"/>
            <a:ext cx="3012000" cy="2700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800">
                <a:solidFill>
                  <a:srgbClr val="092838"/>
                </a:solidFill>
                <a:latin typeface="Optimistic Text"/>
                <a:ea typeface="Optimistic Text"/>
                <a:cs typeface="Optimistic Text"/>
                <a:sym typeface="Optimistic Text"/>
              </a:rPr>
              <a:t>Özel biri için şiir yazmak</a:t>
            </a:r>
            <a:endParaRPr sz="180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endParaRPr sz="180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r>
              <a:rPr lang="en" sz="1800">
                <a:solidFill>
                  <a:srgbClr val="092838"/>
                </a:solidFill>
                <a:latin typeface="Optimistic Text"/>
                <a:ea typeface="Optimistic Text"/>
                <a:cs typeface="Optimistic Text"/>
                <a:sym typeface="Optimistic Text"/>
              </a:rPr>
              <a:t>Hikaye veya anma mesajı yazmak</a:t>
            </a:r>
            <a:endParaRPr sz="180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endParaRPr sz="1800">
              <a:solidFill>
                <a:srgbClr val="092838"/>
              </a:solidFill>
              <a:latin typeface="Optimistic Text"/>
              <a:ea typeface="Optimistic Text"/>
              <a:cs typeface="Optimistic Text"/>
              <a:sym typeface="Optimistic Text"/>
            </a:endParaRPr>
          </a:p>
        </p:txBody>
      </p:sp>
      <p:sp>
        <p:nvSpPr>
          <p:cNvPr id="1579" name="Google Shape;1579;p141"/>
          <p:cNvSpPr txBox="1"/>
          <p:nvPr/>
        </p:nvSpPr>
        <p:spPr>
          <a:xfrm>
            <a:off x="14206200" y="5820874"/>
            <a:ext cx="3012000" cy="2700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800" dirty="0" err="1">
                <a:solidFill>
                  <a:srgbClr val="092838"/>
                </a:solidFill>
                <a:latin typeface="Optimistic Text"/>
                <a:ea typeface="Optimistic Text"/>
                <a:cs typeface="Optimistic Text"/>
                <a:sym typeface="Optimistic Text"/>
              </a:rPr>
              <a:t>Kına</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gecesi</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Hıdırellez</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ve</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Nevruz</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gibi</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gelenekleri</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tarif</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etmek</a:t>
            </a:r>
            <a:endParaRPr sz="1800" dirty="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endParaRPr sz="1800" dirty="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r>
              <a:rPr lang="en" sz="1800" dirty="0" err="1">
                <a:solidFill>
                  <a:srgbClr val="092838"/>
                </a:solidFill>
                <a:latin typeface="Optimistic Text"/>
                <a:ea typeface="Optimistic Text"/>
                <a:cs typeface="Optimistic Text"/>
                <a:sym typeface="Optimistic Text"/>
              </a:rPr>
              <a:t>Topluluğa</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hitap</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edecek</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sunumlar</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için</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fikir</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aramak</a:t>
            </a:r>
            <a:r>
              <a:rPr lang="en" sz="1800" dirty="0">
                <a:solidFill>
                  <a:srgbClr val="092838"/>
                </a:solidFill>
                <a:latin typeface="Optimistic Text"/>
                <a:ea typeface="Optimistic Text"/>
                <a:cs typeface="Optimistic Text"/>
                <a:sym typeface="Optimistic Text"/>
              </a:rPr>
              <a:t> </a:t>
            </a:r>
            <a:endParaRPr sz="1800" dirty="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endParaRPr sz="1800" dirty="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r>
              <a:rPr lang="en" sz="1800" dirty="0">
                <a:solidFill>
                  <a:srgbClr val="092838"/>
                </a:solidFill>
                <a:latin typeface="Optimistic Text"/>
                <a:ea typeface="Optimistic Text"/>
                <a:cs typeface="Optimistic Text"/>
                <a:sym typeface="Optimistic Text"/>
              </a:rPr>
              <a:t>Baklava, dolma, </a:t>
            </a:r>
            <a:r>
              <a:rPr lang="en" sz="1800" dirty="0" err="1">
                <a:solidFill>
                  <a:srgbClr val="092838"/>
                </a:solidFill>
                <a:latin typeface="Optimistic Text"/>
                <a:ea typeface="Optimistic Text"/>
                <a:cs typeface="Optimistic Text"/>
                <a:sym typeface="Optimistic Text"/>
              </a:rPr>
              <a:t>mantı</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gibi</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geleneksel</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yiyeceklerin</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görsellerini</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oluşturmak</a:t>
            </a:r>
            <a:endParaRPr sz="1800" dirty="0">
              <a:solidFill>
                <a:srgbClr val="092838"/>
              </a:solidFill>
              <a:latin typeface="Optimistic Text"/>
              <a:ea typeface="Optimistic Text"/>
              <a:cs typeface="Optimistic Text"/>
              <a:sym typeface="Optimistic Text"/>
            </a:endParaRPr>
          </a:p>
        </p:txBody>
      </p:sp>
      <p:grpSp>
        <p:nvGrpSpPr>
          <p:cNvPr id="1580" name="Google Shape;1580;p141"/>
          <p:cNvGrpSpPr/>
          <p:nvPr/>
        </p:nvGrpSpPr>
        <p:grpSpPr>
          <a:xfrm>
            <a:off x="5731955" y="5879330"/>
            <a:ext cx="178842" cy="159067"/>
            <a:chOff x="671395" y="3895621"/>
            <a:chExt cx="119228" cy="106045"/>
          </a:xfrm>
        </p:grpSpPr>
        <p:sp>
          <p:nvSpPr>
            <p:cNvPr id="1581" name="Google Shape;1581;p141"/>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582" name="Google Shape;1582;p141"/>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583" name="Google Shape;1583;p141"/>
          <p:cNvGrpSpPr/>
          <p:nvPr/>
        </p:nvGrpSpPr>
        <p:grpSpPr>
          <a:xfrm>
            <a:off x="5731955" y="6980030"/>
            <a:ext cx="178842" cy="159067"/>
            <a:chOff x="671395" y="3895621"/>
            <a:chExt cx="119228" cy="106045"/>
          </a:xfrm>
        </p:grpSpPr>
        <p:sp>
          <p:nvSpPr>
            <p:cNvPr id="1584" name="Google Shape;1584;p141"/>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585" name="Google Shape;1585;p141"/>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586" name="Google Shape;1586;p141"/>
          <p:cNvGrpSpPr/>
          <p:nvPr/>
        </p:nvGrpSpPr>
        <p:grpSpPr>
          <a:xfrm>
            <a:off x="9766530" y="5879330"/>
            <a:ext cx="178842" cy="159067"/>
            <a:chOff x="671395" y="3895621"/>
            <a:chExt cx="119228" cy="106045"/>
          </a:xfrm>
        </p:grpSpPr>
        <p:sp>
          <p:nvSpPr>
            <p:cNvPr id="1587" name="Google Shape;1587;p141"/>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588" name="Google Shape;1588;p141"/>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589" name="Google Shape;1589;p141"/>
          <p:cNvGrpSpPr/>
          <p:nvPr/>
        </p:nvGrpSpPr>
        <p:grpSpPr>
          <a:xfrm>
            <a:off x="9766530" y="6455050"/>
            <a:ext cx="178842" cy="159067"/>
            <a:chOff x="671395" y="3895621"/>
            <a:chExt cx="119228" cy="106045"/>
          </a:xfrm>
        </p:grpSpPr>
        <p:sp>
          <p:nvSpPr>
            <p:cNvPr id="1590" name="Google Shape;1590;p141"/>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591" name="Google Shape;1591;p141"/>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592" name="Google Shape;1592;p141"/>
          <p:cNvGrpSpPr/>
          <p:nvPr/>
        </p:nvGrpSpPr>
        <p:grpSpPr>
          <a:xfrm>
            <a:off x="13863292" y="5879330"/>
            <a:ext cx="178842" cy="159067"/>
            <a:chOff x="671395" y="3895621"/>
            <a:chExt cx="119228" cy="106045"/>
          </a:xfrm>
        </p:grpSpPr>
        <p:sp>
          <p:nvSpPr>
            <p:cNvPr id="1593" name="Google Shape;1593;p141"/>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594" name="Google Shape;1594;p141"/>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595" name="Google Shape;1595;p141"/>
          <p:cNvGrpSpPr/>
          <p:nvPr/>
        </p:nvGrpSpPr>
        <p:grpSpPr>
          <a:xfrm>
            <a:off x="13863292" y="6985742"/>
            <a:ext cx="178842" cy="159067"/>
            <a:chOff x="671395" y="3895621"/>
            <a:chExt cx="119228" cy="106045"/>
          </a:xfrm>
        </p:grpSpPr>
        <p:sp>
          <p:nvSpPr>
            <p:cNvPr id="1596" name="Google Shape;1596;p141"/>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597" name="Google Shape;1597;p141"/>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598" name="Google Shape;1598;p141"/>
          <p:cNvGrpSpPr/>
          <p:nvPr/>
        </p:nvGrpSpPr>
        <p:grpSpPr>
          <a:xfrm>
            <a:off x="13863292" y="7808076"/>
            <a:ext cx="178842" cy="159067"/>
            <a:chOff x="671395" y="3895621"/>
            <a:chExt cx="119228" cy="106045"/>
          </a:xfrm>
        </p:grpSpPr>
        <p:sp>
          <p:nvSpPr>
            <p:cNvPr id="1599" name="Google Shape;1599;p141"/>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600" name="Google Shape;1600;p141"/>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pic>
        <p:nvPicPr>
          <p:cNvPr id="1601" name="Google Shape;1601;p141" title="14691287_323.jpg"/>
          <p:cNvPicPr preferRelativeResize="0"/>
          <p:nvPr/>
        </p:nvPicPr>
        <p:blipFill rotWithShape="1">
          <a:blip r:embed="rId3">
            <a:alphaModFix/>
          </a:blip>
          <a:srcRect r="160"/>
          <a:stretch/>
        </p:blipFill>
        <p:spPr>
          <a:xfrm>
            <a:off x="5667012" y="3244136"/>
            <a:ext cx="3406200" cy="2273700"/>
          </a:xfrm>
          <a:prstGeom prst="roundRect">
            <a:avLst>
              <a:gd name="adj" fmla="val 8325"/>
            </a:avLst>
          </a:prstGeom>
          <a:noFill/>
          <a:ln>
            <a:noFill/>
          </a:ln>
        </p:spPr>
      </p:pic>
      <p:sp>
        <p:nvSpPr>
          <p:cNvPr id="1602" name="Google Shape;1602;p141"/>
          <p:cNvSpPr txBox="1">
            <a:spLocks noGrp="1"/>
          </p:cNvSpPr>
          <p:nvPr>
            <p:ph type="subTitle" idx="2"/>
          </p:nvPr>
        </p:nvSpPr>
        <p:spPr>
          <a:xfrm>
            <a:off x="429768" y="429768"/>
            <a:ext cx="4928700" cy="1539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1000"/>
              <a:t>YAPAY ZEKAYI (AI) YÖNETMEK</a:t>
            </a:r>
            <a:endParaRPr sz="1000"/>
          </a:p>
        </p:txBody>
      </p:sp>
      <p:pic>
        <p:nvPicPr>
          <p:cNvPr id="1603" name="Google Shape;1603;p141" title="Turkish Asset2 15.jpg"/>
          <p:cNvPicPr preferRelativeResize="0"/>
          <p:nvPr/>
        </p:nvPicPr>
        <p:blipFill rotWithShape="1">
          <a:blip r:embed="rId4">
            <a:alphaModFix/>
          </a:blip>
          <a:srcRect t="2660" b="2660"/>
          <a:stretch/>
        </p:blipFill>
        <p:spPr>
          <a:xfrm>
            <a:off x="5669825" y="3244125"/>
            <a:ext cx="3405900" cy="2273700"/>
          </a:xfrm>
          <a:prstGeom prst="roundRect">
            <a:avLst>
              <a:gd name="adj" fmla="val 8325"/>
            </a:avLst>
          </a:prstGeom>
          <a:noFill/>
          <a:ln>
            <a:noFill/>
          </a:ln>
        </p:spPr>
      </p:pic>
      <p:pic>
        <p:nvPicPr>
          <p:cNvPr id="1604" name="Google Shape;1604;p141" title="Middle E Asset2 11.png"/>
          <p:cNvPicPr preferRelativeResize="0"/>
          <p:nvPr/>
        </p:nvPicPr>
        <p:blipFill rotWithShape="1">
          <a:blip r:embed="rId5">
            <a:alphaModFix/>
          </a:blip>
          <a:srcRect t="6556" b="26684"/>
          <a:stretch/>
        </p:blipFill>
        <p:spPr>
          <a:xfrm>
            <a:off x="9775477" y="3244125"/>
            <a:ext cx="3405900" cy="2273700"/>
          </a:xfrm>
          <a:prstGeom prst="roundRect">
            <a:avLst>
              <a:gd name="adj" fmla="val 8325"/>
            </a:avLst>
          </a:prstGeom>
          <a:noFill/>
          <a:ln>
            <a:noFill/>
          </a:ln>
        </p:spPr>
      </p:pic>
      <p:pic>
        <p:nvPicPr>
          <p:cNvPr id="1605" name="Google Shape;1605;p141" title="Turkish Asset2 12.png"/>
          <p:cNvPicPr preferRelativeResize="0"/>
          <p:nvPr/>
        </p:nvPicPr>
        <p:blipFill rotWithShape="1">
          <a:blip r:embed="rId6">
            <a:alphaModFix/>
          </a:blip>
          <a:srcRect t="16623" b="16617"/>
          <a:stretch/>
        </p:blipFill>
        <p:spPr>
          <a:xfrm>
            <a:off x="13843498" y="3244125"/>
            <a:ext cx="3405900" cy="2273700"/>
          </a:xfrm>
          <a:prstGeom prst="roundRect">
            <a:avLst>
              <a:gd name="adj" fmla="val 8325"/>
            </a:avLst>
          </a:prstGeom>
          <a:noFill/>
          <a:ln>
            <a:noFill/>
          </a:ln>
        </p:spPr>
      </p:pic>
      <p:sp>
        <p:nvSpPr>
          <p:cNvPr id="1606" name="Google Shape;1606;p141"/>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Günlük yaşamınızda yapay zekayı (AI) anlamak</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610"/>
        <p:cNvGrpSpPr/>
        <p:nvPr/>
      </p:nvGrpSpPr>
      <p:grpSpPr>
        <a:xfrm>
          <a:off x="0" y="0"/>
          <a:ext cx="0" cy="0"/>
          <a:chOff x="0" y="0"/>
          <a:chExt cx="0" cy="0"/>
        </a:xfrm>
      </p:grpSpPr>
      <p:sp>
        <p:nvSpPr>
          <p:cNvPr id="1611" name="Google Shape;1611;p142"/>
          <p:cNvSpPr txBox="1">
            <a:spLocks noGrp="1"/>
          </p:cNvSpPr>
          <p:nvPr>
            <p:ph type="ctrTitle"/>
          </p:nvPr>
        </p:nvSpPr>
        <p:spPr>
          <a:xfrm>
            <a:off x="1527048" y="4207788"/>
            <a:ext cx="11964900" cy="17190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Meta AI </a:t>
            </a:r>
            <a:r>
              <a:rPr lang="en" dirty="0" err="1"/>
              <a:t>ile</a:t>
            </a:r>
            <a:r>
              <a:rPr lang="en" dirty="0"/>
              <a:t> </a:t>
            </a:r>
            <a:r>
              <a:rPr lang="en" dirty="0" err="1"/>
              <a:t>görsel</a:t>
            </a:r>
            <a:r>
              <a:rPr lang="en" dirty="0"/>
              <a:t> </a:t>
            </a:r>
            <a:r>
              <a:rPr lang="en" dirty="0" err="1"/>
              <a:t>oluşturmak</a:t>
            </a:r>
            <a:endParaRPr dirty="0"/>
          </a:p>
        </p:txBody>
      </p:sp>
      <p:pic>
        <p:nvPicPr>
          <p:cNvPr id="1612" name="Google Shape;1612;p142"/>
          <p:cNvPicPr preferRelativeResize="0"/>
          <p:nvPr/>
        </p:nvPicPr>
        <p:blipFill>
          <a:blip r:embed="rId3">
            <a:alphaModFix/>
          </a:blip>
          <a:stretch>
            <a:fillRect/>
          </a:stretch>
        </p:blipFill>
        <p:spPr>
          <a:xfrm>
            <a:off x="1527040" y="8462982"/>
            <a:ext cx="1647825" cy="1000125"/>
          </a:xfrm>
          <a:prstGeom prst="rect">
            <a:avLst/>
          </a:prstGeom>
          <a:noFill/>
          <a:ln>
            <a:noFill/>
          </a:ln>
        </p:spPr>
      </p:pic>
      <p:sp>
        <p:nvSpPr>
          <p:cNvPr id="1613" name="Google Shape;1613;p142"/>
          <p:cNvSpPr txBox="1">
            <a:spLocks noGrp="1"/>
          </p:cNvSpPr>
          <p:nvPr>
            <p:ph type="subTitle" idx="4294967295"/>
          </p:nvPr>
        </p:nvSpPr>
        <p:spPr>
          <a:xfrm>
            <a:off x="1527040" y="2867037"/>
            <a:ext cx="11964900" cy="347400"/>
          </a:xfrm>
          <a:prstGeom prst="rect">
            <a:avLst/>
          </a:prstGeom>
        </p:spPr>
        <p:txBody>
          <a:bodyPr spcFirstLastPara="1" wrap="square" lIns="0" tIns="0" rIns="0" bIns="0" anchor="t" anchorCtr="0">
            <a:noAutofit/>
          </a:bodyPr>
          <a:lstStyle/>
          <a:p>
            <a:pPr marL="0" lvl="0" indent="0">
              <a:buNone/>
            </a:pPr>
            <a:r>
              <a:rPr lang="en-US" dirty="0">
                <a:solidFill>
                  <a:schemeClr val="accent4"/>
                </a:solidFill>
              </a:rPr>
              <a:t>AKTİVİTE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sp>
        <p:nvSpPr>
          <p:cNvPr id="1618" name="Google Shape;1618;p143"/>
          <p:cNvSpPr txBox="1">
            <a:spLocks noGrp="1"/>
          </p:cNvSpPr>
          <p:nvPr>
            <p:ph type="title"/>
          </p:nvPr>
        </p:nvSpPr>
        <p:spPr>
          <a:xfrm>
            <a:off x="777250" y="892913"/>
            <a:ext cx="8552400" cy="192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600"/>
              <a:t>Meta AI kullanarak nasıl görsel oluşturulabileceğini görmek için bir canlı uygulama daha yapalım</a:t>
            </a:r>
            <a:endParaRPr sz="3600">
              <a:solidFill>
                <a:schemeClr val="accent4"/>
              </a:solidFill>
            </a:endParaRPr>
          </a:p>
        </p:txBody>
      </p:sp>
      <p:sp>
        <p:nvSpPr>
          <p:cNvPr id="1619" name="Google Shape;1619;p143"/>
          <p:cNvSpPr txBox="1">
            <a:spLocks noGrp="1"/>
          </p:cNvSpPr>
          <p:nvPr>
            <p:ph type="body" idx="1"/>
          </p:nvPr>
        </p:nvSpPr>
        <p:spPr>
          <a:xfrm>
            <a:off x="777250" y="3171850"/>
            <a:ext cx="8814000" cy="7518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b="1">
                <a:solidFill>
                  <a:schemeClr val="accent6"/>
                </a:solidFill>
              </a:rPr>
              <a:t>Örnek Komut</a:t>
            </a:r>
            <a:endParaRPr b="1">
              <a:solidFill>
                <a:schemeClr val="accent6"/>
              </a:solidFill>
            </a:endParaRPr>
          </a:p>
          <a:p>
            <a:pPr marL="0" lvl="0" indent="0" algn="l" rtl="0">
              <a:spcBef>
                <a:spcPts val="1000"/>
              </a:spcBef>
              <a:spcAft>
                <a:spcPts val="1000"/>
              </a:spcAft>
              <a:buNone/>
            </a:pPr>
            <a:r>
              <a:rPr lang="en"/>
              <a:t>Arkadaşımın yaklaşan doğum günü için sanal bir doğum günü kartı tasarla.</a:t>
            </a:r>
            <a:endParaRPr>
              <a:solidFill>
                <a:schemeClr val="accent4"/>
              </a:solidFill>
            </a:endParaRPr>
          </a:p>
        </p:txBody>
      </p:sp>
      <p:sp>
        <p:nvSpPr>
          <p:cNvPr id="1620" name="Google Shape;1620;p143"/>
          <p:cNvSpPr txBox="1">
            <a:spLocks noGrp="1"/>
          </p:cNvSpPr>
          <p:nvPr>
            <p:ph type="body" idx="1"/>
          </p:nvPr>
        </p:nvSpPr>
        <p:spPr>
          <a:xfrm>
            <a:off x="777246" y="4276100"/>
            <a:ext cx="2980500" cy="277200"/>
          </a:xfrm>
          <a:prstGeom prst="rect">
            <a:avLst/>
          </a:prstGeom>
        </p:spPr>
        <p:txBody>
          <a:bodyPr spcFirstLastPara="1" wrap="square" lIns="0" tIns="0" rIns="0" bIns="0" anchor="t" anchorCtr="0">
            <a:spAutoFit/>
          </a:bodyPr>
          <a:lstStyle/>
          <a:p>
            <a:pPr marL="0" lvl="0" indent="0" algn="l" rtl="0">
              <a:spcBef>
                <a:spcPts val="0"/>
              </a:spcBef>
              <a:spcAft>
                <a:spcPts val="1000"/>
              </a:spcAft>
              <a:buNone/>
            </a:pPr>
            <a:r>
              <a:rPr lang="en" b="1">
                <a:solidFill>
                  <a:schemeClr val="accent6"/>
                </a:solidFill>
              </a:rPr>
              <a:t>Sonraki Adımlar</a:t>
            </a:r>
            <a:endParaRPr/>
          </a:p>
        </p:txBody>
      </p:sp>
      <p:sp>
        <p:nvSpPr>
          <p:cNvPr id="1621" name="Google Shape;1621;p143"/>
          <p:cNvSpPr/>
          <p:nvPr/>
        </p:nvSpPr>
        <p:spPr>
          <a:xfrm>
            <a:off x="790575" y="4777775"/>
            <a:ext cx="4452900" cy="9432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622" name="Google Shape;1622;p143"/>
          <p:cNvSpPr/>
          <p:nvPr/>
        </p:nvSpPr>
        <p:spPr>
          <a:xfrm>
            <a:off x="790575" y="4777777"/>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623" name="Google Shape;1623;p143"/>
          <p:cNvSpPr txBox="1">
            <a:spLocks noGrp="1"/>
          </p:cNvSpPr>
          <p:nvPr>
            <p:ph type="body" idx="1"/>
          </p:nvPr>
        </p:nvSpPr>
        <p:spPr>
          <a:xfrm>
            <a:off x="1538300" y="4972325"/>
            <a:ext cx="3714900" cy="5541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solidFill>
                  <a:schemeClr val="dk1"/>
                </a:solidFill>
              </a:rPr>
              <a:t>Telefonunuzda/bilgisayarınızda veya WhatsApp’ta Meta AI’yı açın</a:t>
            </a:r>
            <a:endParaRPr>
              <a:solidFill>
                <a:schemeClr val="dk1"/>
              </a:solidFill>
            </a:endParaRPr>
          </a:p>
        </p:txBody>
      </p:sp>
      <p:sp>
        <p:nvSpPr>
          <p:cNvPr id="1624" name="Google Shape;1624;p143"/>
          <p:cNvSpPr/>
          <p:nvPr/>
        </p:nvSpPr>
        <p:spPr>
          <a:xfrm>
            <a:off x="5396648" y="4777775"/>
            <a:ext cx="4452900" cy="9432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625" name="Google Shape;1625;p143"/>
          <p:cNvSpPr/>
          <p:nvPr/>
        </p:nvSpPr>
        <p:spPr>
          <a:xfrm>
            <a:off x="5396648" y="4777777"/>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626" name="Google Shape;1626;p143"/>
          <p:cNvSpPr txBox="1">
            <a:spLocks noGrp="1"/>
          </p:cNvSpPr>
          <p:nvPr>
            <p:ph type="body" idx="1"/>
          </p:nvPr>
        </p:nvSpPr>
        <p:spPr>
          <a:xfrm>
            <a:off x="6144367" y="5121200"/>
            <a:ext cx="3714900" cy="2772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solidFill>
                  <a:schemeClr val="dk1"/>
                </a:solidFill>
              </a:rPr>
              <a:t>Komutu Meta AI’ya girin</a:t>
            </a:r>
            <a:endParaRPr>
              <a:solidFill>
                <a:schemeClr val="dk1"/>
              </a:solidFill>
            </a:endParaRPr>
          </a:p>
        </p:txBody>
      </p:sp>
      <p:sp>
        <p:nvSpPr>
          <p:cNvPr id="1627" name="Google Shape;1627;p143"/>
          <p:cNvSpPr/>
          <p:nvPr/>
        </p:nvSpPr>
        <p:spPr>
          <a:xfrm>
            <a:off x="790575" y="5828487"/>
            <a:ext cx="4452900" cy="9432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628" name="Google Shape;1628;p143"/>
          <p:cNvSpPr/>
          <p:nvPr/>
        </p:nvSpPr>
        <p:spPr>
          <a:xfrm>
            <a:off x="790575" y="5828489"/>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629" name="Google Shape;1629;p143"/>
          <p:cNvSpPr txBox="1">
            <a:spLocks noGrp="1"/>
          </p:cNvSpPr>
          <p:nvPr>
            <p:ph type="body" idx="1"/>
          </p:nvPr>
        </p:nvSpPr>
        <p:spPr>
          <a:xfrm>
            <a:off x="1538300" y="6022694"/>
            <a:ext cx="3714900" cy="5541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solidFill>
                  <a:schemeClr val="dk1"/>
                </a:solidFill>
              </a:rPr>
              <a:t>Oluşturduğu görseli gözden geçirin</a:t>
            </a:r>
            <a:endParaRPr>
              <a:solidFill>
                <a:schemeClr val="dk1"/>
              </a:solidFill>
            </a:endParaRPr>
          </a:p>
        </p:txBody>
      </p:sp>
      <p:sp>
        <p:nvSpPr>
          <p:cNvPr id="1630" name="Google Shape;1630;p143"/>
          <p:cNvSpPr/>
          <p:nvPr/>
        </p:nvSpPr>
        <p:spPr>
          <a:xfrm>
            <a:off x="5396648" y="5828487"/>
            <a:ext cx="4452900" cy="9432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631" name="Google Shape;1631;p143"/>
          <p:cNvSpPr/>
          <p:nvPr/>
        </p:nvSpPr>
        <p:spPr>
          <a:xfrm>
            <a:off x="5396648" y="5828489"/>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632" name="Google Shape;1632;p143"/>
          <p:cNvSpPr txBox="1">
            <a:spLocks noGrp="1"/>
          </p:cNvSpPr>
          <p:nvPr>
            <p:ph type="body" idx="1"/>
          </p:nvPr>
        </p:nvSpPr>
        <p:spPr>
          <a:xfrm>
            <a:off x="6144367" y="6015888"/>
            <a:ext cx="3714900" cy="5541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solidFill>
                  <a:schemeClr val="dk1"/>
                </a:solidFill>
              </a:rPr>
              <a:t>Sonuçları geliştirmek için komutu düzenleyin (gerekirse)</a:t>
            </a:r>
            <a:endParaRPr>
              <a:solidFill>
                <a:schemeClr val="dk1"/>
              </a:solidFill>
            </a:endParaRPr>
          </a:p>
        </p:txBody>
      </p:sp>
      <p:sp>
        <p:nvSpPr>
          <p:cNvPr id="1633" name="Google Shape;1633;p143"/>
          <p:cNvSpPr/>
          <p:nvPr/>
        </p:nvSpPr>
        <p:spPr>
          <a:xfrm>
            <a:off x="975438" y="5051150"/>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634" name="Google Shape;1634;p143"/>
          <p:cNvSpPr txBox="1">
            <a:spLocks noGrp="1"/>
          </p:cNvSpPr>
          <p:nvPr>
            <p:ph type="body" idx="1"/>
          </p:nvPr>
        </p:nvSpPr>
        <p:spPr>
          <a:xfrm>
            <a:off x="950084" y="5121200"/>
            <a:ext cx="468000" cy="277200"/>
          </a:xfrm>
          <a:prstGeom prst="rect">
            <a:avLst/>
          </a:prstGeom>
        </p:spPr>
        <p:txBody>
          <a:bodyPr spcFirstLastPara="1" wrap="square" lIns="0" tIns="0" rIns="0" bIns="0" anchor="t" anchorCtr="0">
            <a:spAutoFit/>
          </a:bodyPr>
          <a:lstStyle/>
          <a:p>
            <a:pPr marL="0" lvl="0" indent="0" algn="ctr" rtl="0">
              <a:spcBef>
                <a:spcPts val="0"/>
              </a:spcBef>
              <a:spcAft>
                <a:spcPts val="1000"/>
              </a:spcAft>
              <a:buNone/>
            </a:pPr>
            <a:r>
              <a:rPr lang="en" b="1">
                <a:solidFill>
                  <a:schemeClr val="accent4"/>
                </a:solidFill>
              </a:rPr>
              <a:t>1</a:t>
            </a:r>
            <a:endParaRPr>
              <a:solidFill>
                <a:schemeClr val="accent4"/>
              </a:solidFill>
            </a:endParaRPr>
          </a:p>
        </p:txBody>
      </p:sp>
      <p:sp>
        <p:nvSpPr>
          <p:cNvPr id="1635" name="Google Shape;1635;p143"/>
          <p:cNvSpPr/>
          <p:nvPr/>
        </p:nvSpPr>
        <p:spPr>
          <a:xfrm>
            <a:off x="5543838" y="5051150"/>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636" name="Google Shape;1636;p143"/>
          <p:cNvSpPr txBox="1">
            <a:spLocks noGrp="1"/>
          </p:cNvSpPr>
          <p:nvPr>
            <p:ph type="body" idx="1"/>
          </p:nvPr>
        </p:nvSpPr>
        <p:spPr>
          <a:xfrm>
            <a:off x="5518484" y="5121200"/>
            <a:ext cx="468000" cy="277200"/>
          </a:xfrm>
          <a:prstGeom prst="rect">
            <a:avLst/>
          </a:prstGeom>
        </p:spPr>
        <p:txBody>
          <a:bodyPr spcFirstLastPara="1" wrap="square" lIns="0" tIns="0" rIns="0" bIns="0" anchor="t" anchorCtr="0">
            <a:spAutoFit/>
          </a:bodyPr>
          <a:lstStyle/>
          <a:p>
            <a:pPr marL="0" lvl="0" indent="0" algn="ctr" rtl="0">
              <a:spcBef>
                <a:spcPts val="0"/>
              </a:spcBef>
              <a:spcAft>
                <a:spcPts val="1000"/>
              </a:spcAft>
              <a:buNone/>
            </a:pPr>
            <a:r>
              <a:rPr lang="en" b="1">
                <a:solidFill>
                  <a:schemeClr val="accent4"/>
                </a:solidFill>
              </a:rPr>
              <a:t>2</a:t>
            </a:r>
            <a:endParaRPr>
              <a:solidFill>
                <a:schemeClr val="accent4"/>
              </a:solidFill>
            </a:endParaRPr>
          </a:p>
        </p:txBody>
      </p:sp>
      <p:sp>
        <p:nvSpPr>
          <p:cNvPr id="1637" name="Google Shape;1637;p143"/>
          <p:cNvSpPr/>
          <p:nvPr/>
        </p:nvSpPr>
        <p:spPr>
          <a:xfrm>
            <a:off x="975438" y="6084300"/>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638" name="Google Shape;1638;p143"/>
          <p:cNvSpPr txBox="1">
            <a:spLocks noGrp="1"/>
          </p:cNvSpPr>
          <p:nvPr>
            <p:ph type="body" idx="1"/>
          </p:nvPr>
        </p:nvSpPr>
        <p:spPr>
          <a:xfrm>
            <a:off x="950084" y="6154350"/>
            <a:ext cx="468000" cy="277200"/>
          </a:xfrm>
          <a:prstGeom prst="rect">
            <a:avLst/>
          </a:prstGeom>
        </p:spPr>
        <p:txBody>
          <a:bodyPr spcFirstLastPara="1" wrap="square" lIns="0" tIns="0" rIns="0" bIns="0" anchor="t" anchorCtr="0">
            <a:spAutoFit/>
          </a:bodyPr>
          <a:lstStyle/>
          <a:p>
            <a:pPr marL="0" lvl="0" indent="0" algn="ctr" rtl="0">
              <a:spcBef>
                <a:spcPts val="0"/>
              </a:spcBef>
              <a:spcAft>
                <a:spcPts val="1000"/>
              </a:spcAft>
              <a:buNone/>
            </a:pPr>
            <a:r>
              <a:rPr lang="en" b="1">
                <a:solidFill>
                  <a:schemeClr val="accent4"/>
                </a:solidFill>
              </a:rPr>
              <a:t>3</a:t>
            </a:r>
            <a:endParaRPr>
              <a:solidFill>
                <a:schemeClr val="accent4"/>
              </a:solidFill>
            </a:endParaRPr>
          </a:p>
        </p:txBody>
      </p:sp>
      <p:sp>
        <p:nvSpPr>
          <p:cNvPr id="1639" name="Google Shape;1639;p143"/>
          <p:cNvSpPr/>
          <p:nvPr/>
        </p:nvSpPr>
        <p:spPr>
          <a:xfrm>
            <a:off x="5543838" y="6084300"/>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640" name="Google Shape;1640;p143"/>
          <p:cNvSpPr txBox="1">
            <a:spLocks noGrp="1"/>
          </p:cNvSpPr>
          <p:nvPr>
            <p:ph type="body" idx="1"/>
          </p:nvPr>
        </p:nvSpPr>
        <p:spPr>
          <a:xfrm>
            <a:off x="5518484" y="6154350"/>
            <a:ext cx="468000" cy="277200"/>
          </a:xfrm>
          <a:prstGeom prst="rect">
            <a:avLst/>
          </a:prstGeom>
        </p:spPr>
        <p:txBody>
          <a:bodyPr spcFirstLastPara="1" wrap="square" lIns="0" tIns="0" rIns="0" bIns="0" anchor="t" anchorCtr="0">
            <a:spAutoFit/>
          </a:bodyPr>
          <a:lstStyle/>
          <a:p>
            <a:pPr marL="0" lvl="0" indent="0" algn="ctr" rtl="0">
              <a:spcBef>
                <a:spcPts val="0"/>
              </a:spcBef>
              <a:spcAft>
                <a:spcPts val="1000"/>
              </a:spcAft>
              <a:buNone/>
            </a:pPr>
            <a:r>
              <a:rPr lang="en" b="1">
                <a:solidFill>
                  <a:schemeClr val="accent4"/>
                </a:solidFill>
              </a:rPr>
              <a:t>4</a:t>
            </a:r>
            <a:endParaRPr>
              <a:solidFill>
                <a:schemeClr val="accent4"/>
              </a:solidFill>
            </a:endParaRPr>
          </a:p>
        </p:txBody>
      </p:sp>
      <p:sp>
        <p:nvSpPr>
          <p:cNvPr id="1641" name="Google Shape;1641;p143"/>
          <p:cNvSpPr/>
          <p:nvPr/>
        </p:nvSpPr>
        <p:spPr>
          <a:xfrm>
            <a:off x="790575" y="6879237"/>
            <a:ext cx="4452900" cy="9432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642" name="Google Shape;1642;p143"/>
          <p:cNvSpPr/>
          <p:nvPr/>
        </p:nvSpPr>
        <p:spPr>
          <a:xfrm>
            <a:off x="790575" y="6879239"/>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643" name="Google Shape;1643;p143"/>
          <p:cNvSpPr txBox="1">
            <a:spLocks noGrp="1"/>
          </p:cNvSpPr>
          <p:nvPr>
            <p:ph type="body" idx="1"/>
          </p:nvPr>
        </p:nvSpPr>
        <p:spPr>
          <a:xfrm>
            <a:off x="1538300" y="7042402"/>
            <a:ext cx="3714900" cy="5541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solidFill>
                  <a:schemeClr val="dk1"/>
                </a:solidFill>
              </a:rPr>
              <a:t>En çok beğendiğiniz seçeneği tercih edin</a:t>
            </a:r>
            <a:endParaRPr>
              <a:solidFill>
                <a:schemeClr val="dk1"/>
              </a:solidFill>
            </a:endParaRPr>
          </a:p>
        </p:txBody>
      </p:sp>
      <p:sp>
        <p:nvSpPr>
          <p:cNvPr id="1644" name="Google Shape;1644;p143"/>
          <p:cNvSpPr/>
          <p:nvPr/>
        </p:nvSpPr>
        <p:spPr>
          <a:xfrm>
            <a:off x="975438" y="7135050"/>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645" name="Google Shape;1645;p143"/>
          <p:cNvSpPr txBox="1">
            <a:spLocks noGrp="1"/>
          </p:cNvSpPr>
          <p:nvPr>
            <p:ph type="body" idx="1"/>
          </p:nvPr>
        </p:nvSpPr>
        <p:spPr>
          <a:xfrm>
            <a:off x="950084" y="7205100"/>
            <a:ext cx="468000" cy="277200"/>
          </a:xfrm>
          <a:prstGeom prst="rect">
            <a:avLst/>
          </a:prstGeom>
        </p:spPr>
        <p:txBody>
          <a:bodyPr spcFirstLastPara="1" wrap="square" lIns="0" tIns="0" rIns="0" bIns="0" anchor="t" anchorCtr="0">
            <a:spAutoFit/>
          </a:bodyPr>
          <a:lstStyle/>
          <a:p>
            <a:pPr marL="0" lvl="0" indent="0" algn="ctr" rtl="0">
              <a:spcBef>
                <a:spcPts val="0"/>
              </a:spcBef>
              <a:spcAft>
                <a:spcPts val="1000"/>
              </a:spcAft>
              <a:buNone/>
            </a:pPr>
            <a:r>
              <a:rPr lang="en" b="1">
                <a:solidFill>
                  <a:schemeClr val="accent4"/>
                </a:solidFill>
              </a:rPr>
              <a:t>5</a:t>
            </a:r>
            <a:endParaRPr>
              <a:solidFill>
                <a:schemeClr val="accent4"/>
              </a:solidFill>
            </a:endParaRPr>
          </a:p>
        </p:txBody>
      </p:sp>
      <p:pic>
        <p:nvPicPr>
          <p:cNvPr id="1646" name="Google Shape;1646;p143"/>
          <p:cNvPicPr preferRelativeResize="0"/>
          <p:nvPr/>
        </p:nvPicPr>
        <p:blipFill>
          <a:blip r:embed="rId3">
            <a:alphaModFix/>
          </a:blip>
          <a:stretch>
            <a:fillRect/>
          </a:stretch>
        </p:blipFill>
        <p:spPr>
          <a:xfrm>
            <a:off x="10030706" y="1304903"/>
            <a:ext cx="4047450" cy="7668116"/>
          </a:xfrm>
          <a:prstGeom prst="rect">
            <a:avLst/>
          </a:prstGeom>
          <a:noFill/>
          <a:ln>
            <a:noFill/>
          </a:ln>
          <a:effectLst>
            <a:outerShdw blurRad="85725" dist="114300" dir="1680000" algn="bl" rotWithShape="0">
              <a:srgbClr val="000000">
                <a:alpha val="50000"/>
              </a:srgbClr>
            </a:outerShdw>
          </a:effectLst>
        </p:spPr>
      </p:pic>
      <p:pic>
        <p:nvPicPr>
          <p:cNvPr id="1647" name="Google Shape;1647;p143"/>
          <p:cNvPicPr preferRelativeResize="0"/>
          <p:nvPr/>
        </p:nvPicPr>
        <p:blipFill>
          <a:blip r:embed="rId4">
            <a:alphaModFix/>
          </a:blip>
          <a:stretch>
            <a:fillRect/>
          </a:stretch>
        </p:blipFill>
        <p:spPr>
          <a:xfrm>
            <a:off x="13779683" y="1304903"/>
            <a:ext cx="4047450" cy="7668111"/>
          </a:xfrm>
          <a:prstGeom prst="rect">
            <a:avLst/>
          </a:prstGeom>
          <a:noFill/>
          <a:ln>
            <a:noFill/>
          </a:ln>
          <a:effectLst>
            <a:outerShdw blurRad="85725" dist="71438" dir="1500000" algn="bl" rotWithShape="0">
              <a:srgbClr val="000000">
                <a:alpha val="50000"/>
              </a:srgbClr>
            </a:outerShdw>
          </a:effectLst>
        </p:spPr>
      </p:pic>
      <p:sp>
        <p:nvSpPr>
          <p:cNvPr id="1648" name="Google Shape;1648;p143"/>
          <p:cNvSpPr txBox="1"/>
          <p:nvPr/>
        </p:nvSpPr>
        <p:spPr>
          <a:xfrm>
            <a:off x="10451858" y="8588671"/>
            <a:ext cx="3398700" cy="296400"/>
          </a:xfrm>
          <a:prstGeom prst="rect">
            <a:avLst/>
          </a:prstGeom>
          <a:noFill/>
          <a:ln>
            <a:noFill/>
          </a:ln>
        </p:spPr>
        <p:txBody>
          <a:bodyPr spcFirstLastPara="1" wrap="square" lIns="0" tIns="19050" rIns="0" bIns="0" anchor="t" anchorCtr="0">
            <a:spAutoFit/>
          </a:bodyPr>
          <a:lstStyle/>
          <a:p>
            <a:pPr marL="19050" lvl="0" indent="0" algn="ctr" rtl="0">
              <a:lnSpc>
                <a:spcPct val="100000"/>
              </a:lnSpc>
              <a:spcBef>
                <a:spcPts val="0"/>
              </a:spcBef>
              <a:spcAft>
                <a:spcPts val="0"/>
              </a:spcAft>
              <a:buNone/>
            </a:pPr>
            <a:r>
              <a:rPr lang="en" sz="1800">
                <a:solidFill>
                  <a:schemeClr val="accent4"/>
                </a:solidFill>
                <a:latin typeface="Optimistic Text"/>
                <a:ea typeface="Optimistic Text"/>
                <a:cs typeface="Optimistic Text"/>
                <a:sym typeface="Optimistic Text"/>
              </a:rPr>
              <a:t>İnternette Meta AI</a:t>
            </a:r>
            <a:endParaRPr sz="1800">
              <a:solidFill>
                <a:schemeClr val="accent4"/>
              </a:solidFill>
              <a:latin typeface="Optimistic Text"/>
              <a:ea typeface="Optimistic Text"/>
              <a:cs typeface="Optimistic Text"/>
              <a:sym typeface="Optimistic Text"/>
            </a:endParaRPr>
          </a:p>
        </p:txBody>
      </p:sp>
      <p:sp>
        <p:nvSpPr>
          <p:cNvPr id="1649" name="Google Shape;1649;p143"/>
          <p:cNvSpPr txBox="1"/>
          <p:nvPr/>
        </p:nvSpPr>
        <p:spPr>
          <a:xfrm>
            <a:off x="14125733" y="8588671"/>
            <a:ext cx="3398700" cy="296400"/>
          </a:xfrm>
          <a:prstGeom prst="rect">
            <a:avLst/>
          </a:prstGeom>
          <a:noFill/>
          <a:ln>
            <a:noFill/>
          </a:ln>
        </p:spPr>
        <p:txBody>
          <a:bodyPr spcFirstLastPara="1" wrap="square" lIns="0" tIns="19050" rIns="0" bIns="0" anchor="t" anchorCtr="0">
            <a:spAutoFit/>
          </a:bodyPr>
          <a:lstStyle/>
          <a:p>
            <a:pPr marL="19050" lvl="0" indent="0" algn="ctr" rtl="0">
              <a:lnSpc>
                <a:spcPct val="100000"/>
              </a:lnSpc>
              <a:spcBef>
                <a:spcPts val="0"/>
              </a:spcBef>
              <a:spcAft>
                <a:spcPts val="0"/>
              </a:spcAft>
              <a:buNone/>
            </a:pPr>
            <a:r>
              <a:rPr lang="en" sz="1800">
                <a:solidFill>
                  <a:schemeClr val="accent4"/>
                </a:solidFill>
                <a:latin typeface="Optimistic Text"/>
                <a:ea typeface="Optimistic Text"/>
                <a:cs typeface="Optimistic Text"/>
                <a:sym typeface="Optimistic Text"/>
              </a:rPr>
              <a:t>WhatsApp’ta Meta AI</a:t>
            </a:r>
            <a:endParaRPr sz="1800">
              <a:solidFill>
                <a:schemeClr val="accent4"/>
              </a:solidFill>
              <a:latin typeface="Optimistic Text"/>
              <a:ea typeface="Optimistic Text"/>
              <a:cs typeface="Optimistic Text"/>
              <a:sym typeface="Optimistic Text"/>
            </a:endParaRPr>
          </a:p>
        </p:txBody>
      </p:sp>
      <p:sp>
        <p:nvSpPr>
          <p:cNvPr id="1650" name="Google Shape;1650;p143"/>
          <p:cNvSpPr txBox="1">
            <a:spLocks noGrp="1"/>
          </p:cNvSpPr>
          <p:nvPr>
            <p:ph type="subTitle" idx="2"/>
          </p:nvPr>
        </p:nvSpPr>
        <p:spPr>
          <a:xfrm>
            <a:off x="429768" y="429768"/>
            <a:ext cx="4928700" cy="1539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1000"/>
              <a:t>YAPAY ZEKAYI (AI) YÖNETMEK</a:t>
            </a:r>
            <a:endParaRPr sz="1000">
              <a:solidFill>
                <a:schemeClr val="accent4"/>
              </a:solidFill>
            </a:endParaRPr>
          </a:p>
        </p:txBody>
      </p:sp>
      <p:pic>
        <p:nvPicPr>
          <p:cNvPr id="1651" name="Google Shape;1651;p143"/>
          <p:cNvPicPr preferRelativeResize="0"/>
          <p:nvPr/>
        </p:nvPicPr>
        <p:blipFill>
          <a:blip r:embed="rId5">
            <a:alphaModFix/>
          </a:blip>
          <a:stretch>
            <a:fillRect/>
          </a:stretch>
        </p:blipFill>
        <p:spPr>
          <a:xfrm>
            <a:off x="15738010" y="586244"/>
            <a:ext cx="1647825" cy="1000125"/>
          </a:xfrm>
          <a:prstGeom prst="rect">
            <a:avLst/>
          </a:prstGeom>
          <a:noFill/>
          <a:ln>
            <a:noFill/>
          </a:ln>
        </p:spPr>
      </p:pic>
      <p:sp>
        <p:nvSpPr>
          <p:cNvPr id="1652" name="Google Shape;1652;p143"/>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Günlük yaşamınızda yapay zekayı (AI) anlamak</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656"/>
        <p:cNvGrpSpPr/>
        <p:nvPr/>
      </p:nvGrpSpPr>
      <p:grpSpPr>
        <a:xfrm>
          <a:off x="0" y="0"/>
          <a:ext cx="0" cy="0"/>
          <a:chOff x="0" y="0"/>
          <a:chExt cx="0" cy="0"/>
        </a:xfrm>
      </p:grpSpPr>
      <p:sp>
        <p:nvSpPr>
          <p:cNvPr id="1657" name="Google Shape;1657;p144"/>
          <p:cNvSpPr txBox="1">
            <a:spLocks noGrp="1"/>
          </p:cNvSpPr>
          <p:nvPr>
            <p:ph type="ctrTitle"/>
          </p:nvPr>
        </p:nvSpPr>
        <p:spPr>
          <a:xfrm>
            <a:off x="1527048" y="4207788"/>
            <a:ext cx="11964900" cy="17190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Meta AI </a:t>
            </a:r>
            <a:r>
              <a:rPr lang="en" dirty="0" err="1"/>
              <a:t>ile</a:t>
            </a:r>
            <a:r>
              <a:rPr lang="en" dirty="0"/>
              <a:t> video </a:t>
            </a:r>
            <a:r>
              <a:rPr lang="en" dirty="0" err="1"/>
              <a:t>oluşturmak</a:t>
            </a:r>
            <a:endParaRPr dirty="0"/>
          </a:p>
        </p:txBody>
      </p:sp>
      <p:pic>
        <p:nvPicPr>
          <p:cNvPr id="1658" name="Google Shape;1658;p144"/>
          <p:cNvPicPr preferRelativeResize="0"/>
          <p:nvPr/>
        </p:nvPicPr>
        <p:blipFill>
          <a:blip r:embed="rId3">
            <a:alphaModFix/>
          </a:blip>
          <a:stretch>
            <a:fillRect/>
          </a:stretch>
        </p:blipFill>
        <p:spPr>
          <a:xfrm>
            <a:off x="1527040" y="8462982"/>
            <a:ext cx="1647825" cy="1000125"/>
          </a:xfrm>
          <a:prstGeom prst="rect">
            <a:avLst/>
          </a:prstGeom>
          <a:noFill/>
          <a:ln>
            <a:noFill/>
          </a:ln>
        </p:spPr>
      </p:pic>
      <p:sp>
        <p:nvSpPr>
          <p:cNvPr id="1659" name="Google Shape;1659;p144"/>
          <p:cNvSpPr txBox="1">
            <a:spLocks noGrp="1"/>
          </p:cNvSpPr>
          <p:nvPr>
            <p:ph type="subTitle" idx="4294967295"/>
          </p:nvPr>
        </p:nvSpPr>
        <p:spPr>
          <a:xfrm>
            <a:off x="1527040" y="2867037"/>
            <a:ext cx="11964900" cy="347400"/>
          </a:xfrm>
          <a:prstGeom prst="rect">
            <a:avLst/>
          </a:prstGeom>
        </p:spPr>
        <p:txBody>
          <a:bodyPr spcFirstLastPara="1" wrap="square" lIns="0" tIns="0" rIns="0" bIns="0" anchor="t" anchorCtr="0">
            <a:noAutofit/>
          </a:bodyPr>
          <a:lstStyle/>
          <a:p>
            <a:pPr marL="0" lvl="0" indent="0">
              <a:buNone/>
            </a:pPr>
            <a:r>
              <a:rPr lang="en-US" dirty="0">
                <a:solidFill>
                  <a:schemeClr val="accent4"/>
                </a:solidFill>
              </a:rPr>
              <a:t>AKTİVİTE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663"/>
        <p:cNvGrpSpPr/>
        <p:nvPr/>
      </p:nvGrpSpPr>
      <p:grpSpPr>
        <a:xfrm>
          <a:off x="0" y="0"/>
          <a:ext cx="0" cy="0"/>
          <a:chOff x="0" y="0"/>
          <a:chExt cx="0" cy="0"/>
        </a:xfrm>
      </p:grpSpPr>
      <p:sp>
        <p:nvSpPr>
          <p:cNvPr id="1664" name="Google Shape;1664;p145"/>
          <p:cNvSpPr txBox="1">
            <a:spLocks noGrp="1"/>
          </p:cNvSpPr>
          <p:nvPr>
            <p:ph type="title"/>
          </p:nvPr>
        </p:nvSpPr>
        <p:spPr>
          <a:xfrm>
            <a:off x="777250" y="1114425"/>
            <a:ext cx="10149300" cy="17049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600"/>
              <a:t>Meta AI gibi yapay zeka araçlarını kullanarak video oluşturabilirsiniz</a:t>
            </a:r>
            <a:endParaRPr sz="3600">
              <a:solidFill>
                <a:schemeClr val="accent4"/>
              </a:solidFill>
            </a:endParaRPr>
          </a:p>
        </p:txBody>
      </p:sp>
      <p:sp>
        <p:nvSpPr>
          <p:cNvPr id="1665" name="Google Shape;1665;p145"/>
          <p:cNvSpPr txBox="1">
            <a:spLocks noGrp="1"/>
          </p:cNvSpPr>
          <p:nvPr>
            <p:ph type="body" idx="1"/>
          </p:nvPr>
        </p:nvSpPr>
        <p:spPr>
          <a:xfrm>
            <a:off x="777250" y="3171850"/>
            <a:ext cx="10038300" cy="7518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b="1">
                <a:solidFill>
                  <a:schemeClr val="accent6"/>
                </a:solidFill>
              </a:rPr>
              <a:t>Örnek Komut</a:t>
            </a:r>
            <a:endParaRPr b="1">
              <a:solidFill>
                <a:schemeClr val="accent6"/>
              </a:solidFill>
            </a:endParaRPr>
          </a:p>
          <a:p>
            <a:pPr marL="0" lvl="0" indent="0" algn="l" rtl="0">
              <a:spcBef>
                <a:spcPts val="1000"/>
              </a:spcBef>
              <a:spcAft>
                <a:spcPts val="1000"/>
              </a:spcAft>
              <a:buNone/>
            </a:pPr>
            <a:r>
              <a:rPr lang="en"/>
              <a:t>Türkiye’de modern bir şehrin gün batımındaki silüetini gösteren bir video oluştur.</a:t>
            </a:r>
            <a:endParaRPr>
              <a:solidFill>
                <a:schemeClr val="accent4"/>
              </a:solidFill>
            </a:endParaRPr>
          </a:p>
        </p:txBody>
      </p:sp>
      <p:sp>
        <p:nvSpPr>
          <p:cNvPr id="1666" name="Google Shape;1666;p145"/>
          <p:cNvSpPr txBox="1">
            <a:spLocks noGrp="1"/>
          </p:cNvSpPr>
          <p:nvPr>
            <p:ph type="body" idx="1"/>
          </p:nvPr>
        </p:nvSpPr>
        <p:spPr>
          <a:xfrm>
            <a:off x="777246" y="4276100"/>
            <a:ext cx="2980500" cy="277200"/>
          </a:xfrm>
          <a:prstGeom prst="rect">
            <a:avLst/>
          </a:prstGeom>
        </p:spPr>
        <p:txBody>
          <a:bodyPr spcFirstLastPara="1" wrap="square" lIns="0" tIns="0" rIns="0" bIns="0" anchor="t" anchorCtr="0">
            <a:spAutoFit/>
          </a:bodyPr>
          <a:lstStyle/>
          <a:p>
            <a:pPr marL="0" lvl="0" indent="0" algn="l" rtl="0">
              <a:spcBef>
                <a:spcPts val="0"/>
              </a:spcBef>
              <a:spcAft>
                <a:spcPts val="1000"/>
              </a:spcAft>
              <a:buNone/>
            </a:pPr>
            <a:r>
              <a:rPr lang="en" b="1">
                <a:solidFill>
                  <a:schemeClr val="accent6"/>
                </a:solidFill>
              </a:rPr>
              <a:t>Sonraki Adımlar</a:t>
            </a:r>
            <a:endParaRPr/>
          </a:p>
        </p:txBody>
      </p:sp>
      <p:sp>
        <p:nvSpPr>
          <p:cNvPr id="1667" name="Google Shape;1667;p145"/>
          <p:cNvSpPr/>
          <p:nvPr/>
        </p:nvSpPr>
        <p:spPr>
          <a:xfrm>
            <a:off x="790575" y="4777775"/>
            <a:ext cx="4928700" cy="9432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668" name="Google Shape;1668;p145"/>
          <p:cNvSpPr/>
          <p:nvPr/>
        </p:nvSpPr>
        <p:spPr>
          <a:xfrm>
            <a:off x="790575" y="4777777"/>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669" name="Google Shape;1669;p145"/>
          <p:cNvSpPr txBox="1">
            <a:spLocks noGrp="1"/>
          </p:cNvSpPr>
          <p:nvPr>
            <p:ph type="body" idx="1"/>
          </p:nvPr>
        </p:nvSpPr>
        <p:spPr>
          <a:xfrm>
            <a:off x="1538300" y="4972325"/>
            <a:ext cx="3714900" cy="5541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solidFill>
                  <a:schemeClr val="dk1"/>
                </a:solidFill>
              </a:rPr>
              <a:t>Telefonunuzda/bilgisayarınızda veya WhatsApp’ta Meta AI’yı açın</a:t>
            </a:r>
            <a:endParaRPr>
              <a:solidFill>
                <a:schemeClr val="dk1"/>
              </a:solidFill>
            </a:endParaRPr>
          </a:p>
        </p:txBody>
      </p:sp>
      <p:sp>
        <p:nvSpPr>
          <p:cNvPr id="1670" name="Google Shape;1670;p145"/>
          <p:cNvSpPr/>
          <p:nvPr/>
        </p:nvSpPr>
        <p:spPr>
          <a:xfrm>
            <a:off x="6124001" y="4777775"/>
            <a:ext cx="4928700" cy="9432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671" name="Google Shape;1671;p145"/>
          <p:cNvSpPr/>
          <p:nvPr/>
        </p:nvSpPr>
        <p:spPr>
          <a:xfrm>
            <a:off x="6082448" y="4777777"/>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672" name="Google Shape;1672;p145"/>
          <p:cNvSpPr txBox="1">
            <a:spLocks noGrp="1"/>
          </p:cNvSpPr>
          <p:nvPr>
            <p:ph type="body" idx="1"/>
          </p:nvPr>
        </p:nvSpPr>
        <p:spPr>
          <a:xfrm>
            <a:off x="6871730" y="5121200"/>
            <a:ext cx="3714900" cy="2772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solidFill>
                  <a:schemeClr val="dk1"/>
                </a:solidFill>
              </a:rPr>
              <a:t>Komutu Meta AI’ya girin</a:t>
            </a:r>
            <a:endParaRPr>
              <a:solidFill>
                <a:schemeClr val="dk1"/>
              </a:solidFill>
            </a:endParaRPr>
          </a:p>
        </p:txBody>
      </p:sp>
      <p:sp>
        <p:nvSpPr>
          <p:cNvPr id="1673" name="Google Shape;1673;p145"/>
          <p:cNvSpPr/>
          <p:nvPr/>
        </p:nvSpPr>
        <p:spPr>
          <a:xfrm>
            <a:off x="790575" y="5828475"/>
            <a:ext cx="4928700" cy="9432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674" name="Google Shape;1674;p145"/>
          <p:cNvSpPr/>
          <p:nvPr/>
        </p:nvSpPr>
        <p:spPr>
          <a:xfrm>
            <a:off x="790575" y="5828489"/>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675" name="Google Shape;1675;p145"/>
          <p:cNvSpPr txBox="1">
            <a:spLocks noGrp="1"/>
          </p:cNvSpPr>
          <p:nvPr>
            <p:ph type="body" idx="1"/>
          </p:nvPr>
        </p:nvSpPr>
        <p:spPr>
          <a:xfrm>
            <a:off x="1538300" y="6022694"/>
            <a:ext cx="3714900" cy="5541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solidFill>
                  <a:schemeClr val="dk1"/>
                </a:solidFill>
              </a:rPr>
              <a:t>Oluşturduğu görseli gözden geçirin</a:t>
            </a:r>
            <a:endParaRPr>
              <a:solidFill>
                <a:schemeClr val="dk1"/>
              </a:solidFill>
            </a:endParaRPr>
          </a:p>
        </p:txBody>
      </p:sp>
      <p:sp>
        <p:nvSpPr>
          <p:cNvPr id="1676" name="Google Shape;1676;p145"/>
          <p:cNvSpPr/>
          <p:nvPr/>
        </p:nvSpPr>
        <p:spPr>
          <a:xfrm>
            <a:off x="6124001" y="5828475"/>
            <a:ext cx="4928700" cy="9432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677" name="Google Shape;1677;p145"/>
          <p:cNvSpPr/>
          <p:nvPr/>
        </p:nvSpPr>
        <p:spPr>
          <a:xfrm>
            <a:off x="6082448" y="5828489"/>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678" name="Google Shape;1678;p145"/>
          <p:cNvSpPr txBox="1">
            <a:spLocks noGrp="1"/>
          </p:cNvSpPr>
          <p:nvPr>
            <p:ph type="body" idx="1"/>
          </p:nvPr>
        </p:nvSpPr>
        <p:spPr>
          <a:xfrm>
            <a:off x="6871730" y="6015888"/>
            <a:ext cx="3714900" cy="5541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solidFill>
                  <a:schemeClr val="dk1"/>
                </a:solidFill>
              </a:rPr>
              <a:t>Sonuçları geliştirmek için komutu düzenleyin (gerekirse)</a:t>
            </a:r>
            <a:endParaRPr>
              <a:solidFill>
                <a:schemeClr val="dk1"/>
              </a:solidFill>
            </a:endParaRPr>
          </a:p>
        </p:txBody>
      </p:sp>
      <p:sp>
        <p:nvSpPr>
          <p:cNvPr id="1679" name="Google Shape;1679;p145"/>
          <p:cNvSpPr/>
          <p:nvPr/>
        </p:nvSpPr>
        <p:spPr>
          <a:xfrm>
            <a:off x="975438" y="5051150"/>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680" name="Google Shape;1680;p145"/>
          <p:cNvSpPr txBox="1">
            <a:spLocks noGrp="1"/>
          </p:cNvSpPr>
          <p:nvPr>
            <p:ph type="body" idx="1"/>
          </p:nvPr>
        </p:nvSpPr>
        <p:spPr>
          <a:xfrm>
            <a:off x="950084" y="5121200"/>
            <a:ext cx="468000" cy="277200"/>
          </a:xfrm>
          <a:prstGeom prst="rect">
            <a:avLst/>
          </a:prstGeom>
        </p:spPr>
        <p:txBody>
          <a:bodyPr spcFirstLastPara="1" wrap="square" lIns="0" tIns="0" rIns="0" bIns="0" anchor="t" anchorCtr="0">
            <a:spAutoFit/>
          </a:bodyPr>
          <a:lstStyle/>
          <a:p>
            <a:pPr marL="0" lvl="0" indent="0" algn="ctr" rtl="0">
              <a:spcBef>
                <a:spcPts val="0"/>
              </a:spcBef>
              <a:spcAft>
                <a:spcPts val="1000"/>
              </a:spcAft>
              <a:buNone/>
            </a:pPr>
            <a:r>
              <a:rPr lang="en" b="1">
                <a:solidFill>
                  <a:schemeClr val="accent4"/>
                </a:solidFill>
              </a:rPr>
              <a:t>1</a:t>
            </a:r>
            <a:endParaRPr>
              <a:solidFill>
                <a:schemeClr val="accent4"/>
              </a:solidFill>
            </a:endParaRPr>
          </a:p>
        </p:txBody>
      </p:sp>
      <p:sp>
        <p:nvSpPr>
          <p:cNvPr id="1681" name="Google Shape;1681;p145"/>
          <p:cNvSpPr/>
          <p:nvPr/>
        </p:nvSpPr>
        <p:spPr>
          <a:xfrm>
            <a:off x="6271201" y="5051150"/>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682" name="Google Shape;1682;p145"/>
          <p:cNvSpPr txBox="1">
            <a:spLocks noGrp="1"/>
          </p:cNvSpPr>
          <p:nvPr>
            <p:ph type="body" idx="1"/>
          </p:nvPr>
        </p:nvSpPr>
        <p:spPr>
          <a:xfrm>
            <a:off x="6245848" y="5121200"/>
            <a:ext cx="468000" cy="277200"/>
          </a:xfrm>
          <a:prstGeom prst="rect">
            <a:avLst/>
          </a:prstGeom>
        </p:spPr>
        <p:txBody>
          <a:bodyPr spcFirstLastPara="1" wrap="square" lIns="0" tIns="0" rIns="0" bIns="0" anchor="t" anchorCtr="0">
            <a:spAutoFit/>
          </a:bodyPr>
          <a:lstStyle/>
          <a:p>
            <a:pPr marL="0" lvl="0" indent="0" algn="ctr" rtl="0">
              <a:spcBef>
                <a:spcPts val="0"/>
              </a:spcBef>
              <a:spcAft>
                <a:spcPts val="1000"/>
              </a:spcAft>
              <a:buNone/>
            </a:pPr>
            <a:r>
              <a:rPr lang="en" b="1">
                <a:solidFill>
                  <a:schemeClr val="accent4"/>
                </a:solidFill>
              </a:rPr>
              <a:t>2</a:t>
            </a:r>
            <a:endParaRPr>
              <a:solidFill>
                <a:schemeClr val="accent4"/>
              </a:solidFill>
            </a:endParaRPr>
          </a:p>
        </p:txBody>
      </p:sp>
      <p:sp>
        <p:nvSpPr>
          <p:cNvPr id="1683" name="Google Shape;1683;p145"/>
          <p:cNvSpPr/>
          <p:nvPr/>
        </p:nvSpPr>
        <p:spPr>
          <a:xfrm>
            <a:off x="975438" y="6084300"/>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684" name="Google Shape;1684;p145"/>
          <p:cNvSpPr txBox="1">
            <a:spLocks noGrp="1"/>
          </p:cNvSpPr>
          <p:nvPr>
            <p:ph type="body" idx="1"/>
          </p:nvPr>
        </p:nvSpPr>
        <p:spPr>
          <a:xfrm>
            <a:off x="950084" y="6154350"/>
            <a:ext cx="468000" cy="277200"/>
          </a:xfrm>
          <a:prstGeom prst="rect">
            <a:avLst/>
          </a:prstGeom>
        </p:spPr>
        <p:txBody>
          <a:bodyPr spcFirstLastPara="1" wrap="square" lIns="0" tIns="0" rIns="0" bIns="0" anchor="t" anchorCtr="0">
            <a:spAutoFit/>
          </a:bodyPr>
          <a:lstStyle/>
          <a:p>
            <a:pPr marL="0" lvl="0" indent="0" algn="ctr" rtl="0">
              <a:spcBef>
                <a:spcPts val="0"/>
              </a:spcBef>
              <a:spcAft>
                <a:spcPts val="1000"/>
              </a:spcAft>
              <a:buNone/>
            </a:pPr>
            <a:r>
              <a:rPr lang="en" b="1">
                <a:solidFill>
                  <a:schemeClr val="accent4"/>
                </a:solidFill>
              </a:rPr>
              <a:t>3</a:t>
            </a:r>
            <a:endParaRPr>
              <a:solidFill>
                <a:schemeClr val="accent4"/>
              </a:solidFill>
            </a:endParaRPr>
          </a:p>
        </p:txBody>
      </p:sp>
      <p:sp>
        <p:nvSpPr>
          <p:cNvPr id="1685" name="Google Shape;1685;p145"/>
          <p:cNvSpPr/>
          <p:nvPr/>
        </p:nvSpPr>
        <p:spPr>
          <a:xfrm>
            <a:off x="6271201" y="6084300"/>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686" name="Google Shape;1686;p145"/>
          <p:cNvSpPr txBox="1">
            <a:spLocks noGrp="1"/>
          </p:cNvSpPr>
          <p:nvPr>
            <p:ph type="body" idx="1"/>
          </p:nvPr>
        </p:nvSpPr>
        <p:spPr>
          <a:xfrm>
            <a:off x="6245848" y="6154350"/>
            <a:ext cx="468000" cy="277200"/>
          </a:xfrm>
          <a:prstGeom prst="rect">
            <a:avLst/>
          </a:prstGeom>
        </p:spPr>
        <p:txBody>
          <a:bodyPr spcFirstLastPara="1" wrap="square" lIns="0" tIns="0" rIns="0" bIns="0" anchor="t" anchorCtr="0">
            <a:spAutoFit/>
          </a:bodyPr>
          <a:lstStyle/>
          <a:p>
            <a:pPr marL="0" lvl="0" indent="0" algn="ctr" rtl="0">
              <a:spcBef>
                <a:spcPts val="0"/>
              </a:spcBef>
              <a:spcAft>
                <a:spcPts val="1000"/>
              </a:spcAft>
              <a:buNone/>
            </a:pPr>
            <a:r>
              <a:rPr lang="en" b="1">
                <a:solidFill>
                  <a:schemeClr val="accent4"/>
                </a:solidFill>
              </a:rPr>
              <a:t>4</a:t>
            </a:r>
            <a:endParaRPr>
              <a:solidFill>
                <a:schemeClr val="accent4"/>
              </a:solidFill>
            </a:endParaRPr>
          </a:p>
        </p:txBody>
      </p:sp>
      <p:sp>
        <p:nvSpPr>
          <p:cNvPr id="1687" name="Google Shape;1687;p145"/>
          <p:cNvSpPr/>
          <p:nvPr/>
        </p:nvSpPr>
        <p:spPr>
          <a:xfrm>
            <a:off x="790575" y="6879225"/>
            <a:ext cx="4928700" cy="9432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688" name="Google Shape;1688;p145"/>
          <p:cNvSpPr/>
          <p:nvPr/>
        </p:nvSpPr>
        <p:spPr>
          <a:xfrm>
            <a:off x="790575" y="6879239"/>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689" name="Google Shape;1689;p145"/>
          <p:cNvSpPr txBox="1">
            <a:spLocks noGrp="1"/>
          </p:cNvSpPr>
          <p:nvPr>
            <p:ph type="body" idx="1"/>
          </p:nvPr>
        </p:nvSpPr>
        <p:spPr>
          <a:xfrm>
            <a:off x="1538300" y="7042402"/>
            <a:ext cx="3714900" cy="5541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solidFill>
                  <a:schemeClr val="dk1"/>
                </a:solidFill>
              </a:rPr>
              <a:t>En çok beğendiğiniz seçeneği tercih edin</a:t>
            </a:r>
            <a:endParaRPr>
              <a:solidFill>
                <a:schemeClr val="dk1"/>
              </a:solidFill>
            </a:endParaRPr>
          </a:p>
        </p:txBody>
      </p:sp>
      <p:sp>
        <p:nvSpPr>
          <p:cNvPr id="1690" name="Google Shape;1690;p145"/>
          <p:cNvSpPr/>
          <p:nvPr/>
        </p:nvSpPr>
        <p:spPr>
          <a:xfrm>
            <a:off x="975438" y="7135050"/>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691" name="Google Shape;1691;p145"/>
          <p:cNvSpPr txBox="1">
            <a:spLocks noGrp="1"/>
          </p:cNvSpPr>
          <p:nvPr>
            <p:ph type="body" idx="1"/>
          </p:nvPr>
        </p:nvSpPr>
        <p:spPr>
          <a:xfrm>
            <a:off x="950084" y="7205100"/>
            <a:ext cx="468000" cy="277200"/>
          </a:xfrm>
          <a:prstGeom prst="rect">
            <a:avLst/>
          </a:prstGeom>
        </p:spPr>
        <p:txBody>
          <a:bodyPr spcFirstLastPara="1" wrap="square" lIns="0" tIns="0" rIns="0" bIns="0" anchor="t" anchorCtr="0">
            <a:spAutoFit/>
          </a:bodyPr>
          <a:lstStyle/>
          <a:p>
            <a:pPr marL="0" lvl="0" indent="0" algn="ctr" rtl="0">
              <a:spcBef>
                <a:spcPts val="0"/>
              </a:spcBef>
              <a:spcAft>
                <a:spcPts val="1000"/>
              </a:spcAft>
              <a:buNone/>
            </a:pPr>
            <a:r>
              <a:rPr lang="en" b="1">
                <a:solidFill>
                  <a:schemeClr val="accent4"/>
                </a:solidFill>
              </a:rPr>
              <a:t>5</a:t>
            </a:r>
            <a:endParaRPr>
              <a:solidFill>
                <a:schemeClr val="accent4"/>
              </a:solidFill>
            </a:endParaRPr>
          </a:p>
        </p:txBody>
      </p:sp>
      <p:pic>
        <p:nvPicPr>
          <p:cNvPr id="1692" name="Google Shape;1692;p145"/>
          <p:cNvPicPr preferRelativeResize="0"/>
          <p:nvPr/>
        </p:nvPicPr>
        <p:blipFill>
          <a:blip r:embed="rId3">
            <a:alphaModFix/>
          </a:blip>
          <a:stretch>
            <a:fillRect/>
          </a:stretch>
        </p:blipFill>
        <p:spPr>
          <a:xfrm>
            <a:off x="13245474" y="1254710"/>
            <a:ext cx="4105238" cy="7777577"/>
          </a:xfrm>
          <a:prstGeom prst="rect">
            <a:avLst/>
          </a:prstGeom>
          <a:noFill/>
          <a:ln>
            <a:noFill/>
          </a:ln>
          <a:effectLst>
            <a:outerShdw blurRad="85725" dist="85725" dir="1620000" algn="bl" rotWithShape="0">
              <a:srgbClr val="000000">
                <a:alpha val="50000"/>
              </a:srgbClr>
            </a:outerShdw>
          </a:effectLst>
        </p:spPr>
      </p:pic>
      <p:sp>
        <p:nvSpPr>
          <p:cNvPr id="1693" name="Google Shape;1693;p145"/>
          <p:cNvSpPr txBox="1">
            <a:spLocks noGrp="1"/>
          </p:cNvSpPr>
          <p:nvPr>
            <p:ph type="subTitle" idx="2"/>
          </p:nvPr>
        </p:nvSpPr>
        <p:spPr>
          <a:xfrm>
            <a:off x="429768" y="429768"/>
            <a:ext cx="4928700" cy="1539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1000"/>
              <a:t>YAPAY ZEKAYI (AI) YÖNETMEK</a:t>
            </a:r>
            <a:endParaRPr sz="1000">
              <a:solidFill>
                <a:schemeClr val="accent4"/>
              </a:solidFill>
            </a:endParaRPr>
          </a:p>
        </p:txBody>
      </p:sp>
      <p:pic>
        <p:nvPicPr>
          <p:cNvPr id="1694" name="Google Shape;1694;p145"/>
          <p:cNvPicPr preferRelativeResize="0"/>
          <p:nvPr/>
        </p:nvPicPr>
        <p:blipFill>
          <a:blip r:embed="rId4">
            <a:alphaModFix/>
          </a:blip>
          <a:stretch>
            <a:fillRect/>
          </a:stretch>
        </p:blipFill>
        <p:spPr>
          <a:xfrm>
            <a:off x="15363938" y="586244"/>
            <a:ext cx="1647825" cy="1000125"/>
          </a:xfrm>
          <a:prstGeom prst="rect">
            <a:avLst/>
          </a:prstGeom>
          <a:noFill/>
          <a:ln>
            <a:noFill/>
          </a:ln>
        </p:spPr>
      </p:pic>
      <p:sp>
        <p:nvSpPr>
          <p:cNvPr id="1695" name="Google Shape;1695;p145"/>
          <p:cNvSpPr txBox="1"/>
          <p:nvPr/>
        </p:nvSpPr>
        <p:spPr>
          <a:xfrm>
            <a:off x="13598746" y="8629584"/>
            <a:ext cx="3398700" cy="296400"/>
          </a:xfrm>
          <a:prstGeom prst="rect">
            <a:avLst/>
          </a:prstGeom>
          <a:noFill/>
          <a:ln>
            <a:noFill/>
          </a:ln>
        </p:spPr>
        <p:txBody>
          <a:bodyPr spcFirstLastPara="1" wrap="square" lIns="0" tIns="19050" rIns="0" bIns="0" anchor="t" anchorCtr="0">
            <a:spAutoFit/>
          </a:bodyPr>
          <a:lstStyle/>
          <a:p>
            <a:pPr marL="19050" lvl="0" indent="0" algn="ctr" rtl="0">
              <a:lnSpc>
                <a:spcPct val="100000"/>
              </a:lnSpc>
              <a:spcBef>
                <a:spcPts val="0"/>
              </a:spcBef>
              <a:spcAft>
                <a:spcPts val="0"/>
              </a:spcAft>
              <a:buNone/>
            </a:pPr>
            <a:r>
              <a:rPr lang="en" sz="1800">
                <a:solidFill>
                  <a:schemeClr val="accent4"/>
                </a:solidFill>
                <a:latin typeface="Optimistic Text"/>
                <a:ea typeface="Optimistic Text"/>
                <a:cs typeface="Optimistic Text"/>
                <a:sym typeface="Optimistic Text"/>
              </a:rPr>
              <a:t>İnternette Meta AI</a:t>
            </a:r>
            <a:endParaRPr sz="1800">
              <a:solidFill>
                <a:schemeClr val="accent4"/>
              </a:solidFill>
              <a:latin typeface="Optimistic Text"/>
              <a:ea typeface="Optimistic Text"/>
              <a:cs typeface="Optimistic Text"/>
              <a:sym typeface="Optimistic Text"/>
            </a:endParaRPr>
          </a:p>
        </p:txBody>
      </p:sp>
      <p:sp>
        <p:nvSpPr>
          <p:cNvPr id="1696" name="Google Shape;1696;p145"/>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Günlük yaşamınızda yapay zekayı (AI) anlamak</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1700"/>
        <p:cNvGrpSpPr/>
        <p:nvPr/>
      </p:nvGrpSpPr>
      <p:grpSpPr>
        <a:xfrm>
          <a:off x="0" y="0"/>
          <a:ext cx="0" cy="0"/>
          <a:chOff x="0" y="0"/>
          <a:chExt cx="0" cy="0"/>
        </a:xfrm>
      </p:grpSpPr>
      <p:sp>
        <p:nvSpPr>
          <p:cNvPr id="1701" name="Google Shape;1701;p146"/>
          <p:cNvSpPr/>
          <p:nvPr/>
        </p:nvSpPr>
        <p:spPr>
          <a:xfrm>
            <a:off x="13640075" y="2166975"/>
            <a:ext cx="3852600" cy="6542700"/>
          </a:xfrm>
          <a:prstGeom prst="roundRect">
            <a:avLst>
              <a:gd name="adj" fmla="val 5627"/>
            </a:avLst>
          </a:prstGeom>
          <a:solidFill>
            <a:schemeClr val="accent4"/>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702" name="Google Shape;1702;p146"/>
          <p:cNvSpPr/>
          <p:nvPr/>
        </p:nvSpPr>
        <p:spPr>
          <a:xfrm>
            <a:off x="9543325" y="2166975"/>
            <a:ext cx="3852600" cy="6542700"/>
          </a:xfrm>
          <a:prstGeom prst="roundRect">
            <a:avLst>
              <a:gd name="adj" fmla="val 5627"/>
            </a:avLst>
          </a:prstGeom>
          <a:solidFill>
            <a:schemeClr val="accent4"/>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703" name="Google Shape;1703;p146"/>
          <p:cNvSpPr/>
          <p:nvPr/>
        </p:nvSpPr>
        <p:spPr>
          <a:xfrm>
            <a:off x="5446575" y="2166975"/>
            <a:ext cx="3852600" cy="6542700"/>
          </a:xfrm>
          <a:prstGeom prst="roundRect">
            <a:avLst>
              <a:gd name="adj" fmla="val 5627"/>
            </a:avLst>
          </a:prstGeom>
          <a:solidFill>
            <a:schemeClr val="accent4"/>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704" name="Google Shape;1704;p146"/>
          <p:cNvSpPr txBox="1">
            <a:spLocks noGrp="1"/>
          </p:cNvSpPr>
          <p:nvPr>
            <p:ph type="title"/>
          </p:nvPr>
        </p:nvSpPr>
        <p:spPr>
          <a:xfrm>
            <a:off x="790575" y="2166950"/>
            <a:ext cx="4081500" cy="5266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Daha hızlı ve verimli öğrenmek için yapay zekayı (AI) kullanın</a:t>
            </a:r>
            <a:endParaRPr>
              <a:solidFill>
                <a:schemeClr val="accent4"/>
              </a:solidFill>
            </a:endParaRPr>
          </a:p>
        </p:txBody>
      </p:sp>
      <p:sp>
        <p:nvSpPr>
          <p:cNvPr id="1705" name="Google Shape;1705;p146"/>
          <p:cNvSpPr txBox="1"/>
          <p:nvPr/>
        </p:nvSpPr>
        <p:spPr>
          <a:xfrm>
            <a:off x="5639665" y="2519370"/>
            <a:ext cx="3406200" cy="3372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2100" b="1">
                <a:solidFill>
                  <a:srgbClr val="092838"/>
                </a:solidFill>
                <a:latin typeface="Optimistic Text"/>
                <a:ea typeface="Optimistic Text"/>
                <a:cs typeface="Optimistic Text"/>
                <a:sym typeface="Optimistic Text"/>
              </a:rPr>
              <a:t>Yabancı Dil Öğrenme</a:t>
            </a:r>
            <a:endParaRPr sz="2100" b="1">
              <a:solidFill>
                <a:srgbClr val="092838"/>
              </a:solidFill>
              <a:latin typeface="Optimistic Text"/>
              <a:ea typeface="Optimistic Text"/>
              <a:cs typeface="Optimistic Text"/>
              <a:sym typeface="Optimistic Text"/>
            </a:endParaRPr>
          </a:p>
        </p:txBody>
      </p:sp>
      <p:sp>
        <p:nvSpPr>
          <p:cNvPr id="1706" name="Google Shape;1706;p146"/>
          <p:cNvSpPr txBox="1"/>
          <p:nvPr/>
        </p:nvSpPr>
        <p:spPr>
          <a:xfrm>
            <a:off x="9732174" y="2519370"/>
            <a:ext cx="3406200" cy="3372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2100" b="1">
                <a:solidFill>
                  <a:srgbClr val="092838"/>
                </a:solidFill>
                <a:latin typeface="Optimistic Text"/>
                <a:ea typeface="Optimistic Text"/>
                <a:cs typeface="Optimistic Text"/>
                <a:sym typeface="Optimistic Text"/>
              </a:rPr>
              <a:t>Beceri Geliştirme</a:t>
            </a:r>
            <a:endParaRPr sz="2100" b="1">
              <a:solidFill>
                <a:srgbClr val="092838"/>
              </a:solidFill>
              <a:latin typeface="Optimistic Text"/>
              <a:ea typeface="Optimistic Text"/>
              <a:cs typeface="Optimistic Text"/>
              <a:sym typeface="Optimistic Text"/>
            </a:endParaRPr>
          </a:p>
        </p:txBody>
      </p:sp>
      <p:sp>
        <p:nvSpPr>
          <p:cNvPr id="1707" name="Google Shape;1707;p146"/>
          <p:cNvSpPr txBox="1"/>
          <p:nvPr/>
        </p:nvSpPr>
        <p:spPr>
          <a:xfrm>
            <a:off x="13835822" y="2519370"/>
            <a:ext cx="3406200" cy="3372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2100" b="1">
                <a:solidFill>
                  <a:srgbClr val="092838"/>
                </a:solidFill>
                <a:latin typeface="Optimistic Text"/>
                <a:ea typeface="Optimistic Text"/>
                <a:cs typeface="Optimistic Text"/>
                <a:sym typeface="Optimistic Text"/>
              </a:rPr>
              <a:t>Bilgi Araştırması</a:t>
            </a:r>
            <a:endParaRPr sz="2100" b="1">
              <a:solidFill>
                <a:srgbClr val="092838"/>
              </a:solidFill>
              <a:latin typeface="Optimistic Text"/>
              <a:ea typeface="Optimistic Text"/>
              <a:cs typeface="Optimistic Text"/>
              <a:sym typeface="Optimistic Text"/>
            </a:endParaRPr>
          </a:p>
        </p:txBody>
      </p:sp>
      <p:sp>
        <p:nvSpPr>
          <p:cNvPr id="1708" name="Google Shape;1708;p146"/>
          <p:cNvSpPr txBox="1"/>
          <p:nvPr/>
        </p:nvSpPr>
        <p:spPr>
          <a:xfrm>
            <a:off x="6034015" y="5686575"/>
            <a:ext cx="3012000" cy="2700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800" dirty="0" err="1">
                <a:solidFill>
                  <a:srgbClr val="092838"/>
                </a:solidFill>
                <a:latin typeface="Optimistic Text"/>
                <a:ea typeface="Optimistic Text"/>
                <a:cs typeface="Optimistic Text"/>
                <a:sym typeface="Optimistic Text"/>
              </a:rPr>
              <a:t>İngilizce</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Almanca</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Arapça</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gibi</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yaygın</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kullanılan</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yabancı</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dilleri</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öğrenirken</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pratik</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yapmak</a:t>
            </a:r>
            <a:r>
              <a:rPr lang="en" sz="1800" dirty="0">
                <a:solidFill>
                  <a:srgbClr val="092838"/>
                </a:solidFill>
                <a:latin typeface="Optimistic Text"/>
                <a:ea typeface="Optimistic Text"/>
                <a:cs typeface="Optimistic Text"/>
                <a:sym typeface="Optimistic Text"/>
              </a:rPr>
              <a:t> </a:t>
            </a:r>
            <a:endParaRPr sz="1800" dirty="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endParaRPr sz="1800" dirty="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r>
              <a:rPr lang="en" sz="1800" dirty="0" err="1">
                <a:solidFill>
                  <a:srgbClr val="092838"/>
                </a:solidFill>
                <a:latin typeface="Optimistic Text"/>
                <a:ea typeface="Optimistic Text"/>
                <a:cs typeface="Optimistic Text"/>
                <a:sym typeface="Optimistic Text"/>
              </a:rPr>
              <a:t>Profesyonel</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ve</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teknik</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terimleri</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öğrenmek</a:t>
            </a:r>
            <a:endParaRPr sz="1800" dirty="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endParaRPr sz="1800" dirty="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r>
              <a:rPr lang="en" sz="1800" dirty="0">
                <a:solidFill>
                  <a:srgbClr val="092838"/>
                </a:solidFill>
                <a:latin typeface="Optimistic Text"/>
                <a:ea typeface="Optimistic Text"/>
                <a:cs typeface="Optimistic Text"/>
                <a:sym typeface="Optimistic Text"/>
              </a:rPr>
              <a:t>Resmi </a:t>
            </a:r>
            <a:r>
              <a:rPr lang="en" sz="1800" dirty="0" err="1">
                <a:solidFill>
                  <a:srgbClr val="092838"/>
                </a:solidFill>
                <a:latin typeface="Optimistic Text"/>
                <a:ea typeface="Optimistic Text"/>
                <a:cs typeface="Optimistic Text"/>
                <a:sym typeface="Optimistic Text"/>
              </a:rPr>
              <a:t>ve</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gayriresmi</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iletişimi</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keşfetmek</a:t>
            </a:r>
            <a:endParaRPr sz="1800" dirty="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endParaRPr sz="1800" dirty="0">
              <a:solidFill>
                <a:srgbClr val="092838"/>
              </a:solidFill>
              <a:latin typeface="Optimistic Text"/>
              <a:ea typeface="Optimistic Text"/>
              <a:cs typeface="Optimistic Text"/>
              <a:sym typeface="Optimistic Text"/>
            </a:endParaRPr>
          </a:p>
        </p:txBody>
      </p:sp>
      <p:sp>
        <p:nvSpPr>
          <p:cNvPr id="1709" name="Google Shape;1709;p146"/>
          <p:cNvSpPr txBox="1"/>
          <p:nvPr/>
        </p:nvSpPr>
        <p:spPr>
          <a:xfrm>
            <a:off x="10075075" y="5686575"/>
            <a:ext cx="2878500" cy="2700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800">
                <a:solidFill>
                  <a:srgbClr val="092838"/>
                </a:solidFill>
                <a:latin typeface="Optimistic Text"/>
                <a:ea typeface="Optimistic Text"/>
                <a:cs typeface="Optimistic Text"/>
                <a:sym typeface="Optimistic Text"/>
              </a:rPr>
              <a:t>Karmaşık konulara dair basit örnekler almak</a:t>
            </a:r>
            <a:endParaRPr sz="180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endParaRPr sz="180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r>
              <a:rPr lang="en" sz="1800">
                <a:solidFill>
                  <a:srgbClr val="092838"/>
                </a:solidFill>
                <a:latin typeface="Optimistic Text"/>
                <a:ea typeface="Optimistic Text"/>
                <a:cs typeface="Optimistic Text"/>
                <a:sym typeface="Optimistic Text"/>
              </a:rPr>
              <a:t>Kişiselleştirilmiş çalışma planı oluşturmak</a:t>
            </a:r>
            <a:endParaRPr sz="180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endParaRPr sz="180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r>
              <a:rPr lang="en" sz="1800">
                <a:solidFill>
                  <a:srgbClr val="092838"/>
                </a:solidFill>
                <a:latin typeface="Optimistic Text"/>
                <a:ea typeface="Optimistic Text"/>
                <a:cs typeface="Optimistic Text"/>
                <a:sym typeface="Optimistic Text"/>
              </a:rPr>
              <a:t>Pratik yapmak için sorular oluşturmak</a:t>
            </a:r>
            <a:endParaRPr sz="180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endParaRPr sz="1800">
              <a:solidFill>
                <a:srgbClr val="092838"/>
              </a:solidFill>
              <a:latin typeface="Optimistic Text"/>
              <a:ea typeface="Optimistic Text"/>
              <a:cs typeface="Optimistic Text"/>
              <a:sym typeface="Optimistic Text"/>
            </a:endParaRPr>
          </a:p>
        </p:txBody>
      </p:sp>
      <p:sp>
        <p:nvSpPr>
          <p:cNvPr id="1710" name="Google Shape;1710;p146"/>
          <p:cNvSpPr txBox="1"/>
          <p:nvPr/>
        </p:nvSpPr>
        <p:spPr>
          <a:xfrm>
            <a:off x="14178725" y="5686575"/>
            <a:ext cx="3179400" cy="2700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800">
                <a:solidFill>
                  <a:srgbClr val="092838"/>
                </a:solidFill>
                <a:latin typeface="Optimistic Text"/>
                <a:ea typeface="Optimistic Text"/>
                <a:cs typeface="Optimistic Text"/>
                <a:sym typeface="Optimistic Text"/>
              </a:rPr>
              <a:t>Uzun makale ve belgeleri özetlemek</a:t>
            </a:r>
            <a:endParaRPr sz="180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endParaRPr sz="180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r>
              <a:rPr lang="en" sz="1800">
                <a:solidFill>
                  <a:srgbClr val="092838"/>
                </a:solidFill>
                <a:latin typeface="Optimistic Text"/>
                <a:ea typeface="Optimistic Text"/>
                <a:cs typeface="Optimistic Text"/>
                <a:sym typeface="Optimistic Text"/>
              </a:rPr>
              <a:t>Poliçeleri, sözleşmeleri ve sağlıkla ilgili bilgileri sadeleştirerek anlaşılır kılmak</a:t>
            </a:r>
            <a:endParaRPr sz="180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endParaRPr sz="180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r>
              <a:rPr lang="en" sz="1800">
                <a:solidFill>
                  <a:srgbClr val="092838"/>
                </a:solidFill>
                <a:latin typeface="Optimistic Text"/>
                <a:ea typeface="Optimistic Text"/>
                <a:cs typeface="Optimistic Text"/>
                <a:sym typeface="Optimistic Text"/>
              </a:rPr>
              <a:t>Bir ürün satın almadan önce araştırma yapmak (telefon, konut, kredi)</a:t>
            </a:r>
            <a:endParaRPr sz="180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endParaRPr sz="1800">
              <a:solidFill>
                <a:srgbClr val="092838"/>
              </a:solidFill>
              <a:latin typeface="Optimistic Text"/>
              <a:ea typeface="Optimistic Text"/>
              <a:cs typeface="Optimistic Text"/>
              <a:sym typeface="Optimistic Text"/>
            </a:endParaRPr>
          </a:p>
        </p:txBody>
      </p:sp>
      <p:grpSp>
        <p:nvGrpSpPr>
          <p:cNvPr id="1711" name="Google Shape;1711;p146"/>
          <p:cNvGrpSpPr/>
          <p:nvPr/>
        </p:nvGrpSpPr>
        <p:grpSpPr>
          <a:xfrm>
            <a:off x="5701795" y="5745032"/>
            <a:ext cx="178842" cy="159067"/>
            <a:chOff x="671395" y="3895621"/>
            <a:chExt cx="119228" cy="106045"/>
          </a:xfrm>
        </p:grpSpPr>
        <p:sp>
          <p:nvSpPr>
            <p:cNvPr id="1712" name="Google Shape;1712;p146"/>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713" name="Google Shape;1713;p146"/>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714" name="Google Shape;1714;p146"/>
          <p:cNvGrpSpPr/>
          <p:nvPr/>
        </p:nvGrpSpPr>
        <p:grpSpPr>
          <a:xfrm>
            <a:off x="5701795" y="7114030"/>
            <a:ext cx="178842" cy="159067"/>
            <a:chOff x="671395" y="3895621"/>
            <a:chExt cx="119228" cy="106045"/>
          </a:xfrm>
        </p:grpSpPr>
        <p:sp>
          <p:nvSpPr>
            <p:cNvPr id="1715" name="Google Shape;1715;p146"/>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716" name="Google Shape;1716;p146"/>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717" name="Google Shape;1717;p146"/>
          <p:cNvGrpSpPr/>
          <p:nvPr/>
        </p:nvGrpSpPr>
        <p:grpSpPr>
          <a:xfrm>
            <a:off x="5701795" y="7941149"/>
            <a:ext cx="178842" cy="159067"/>
            <a:chOff x="671395" y="3895621"/>
            <a:chExt cx="119228" cy="106045"/>
          </a:xfrm>
        </p:grpSpPr>
        <p:sp>
          <p:nvSpPr>
            <p:cNvPr id="1718" name="Google Shape;1718;p146"/>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719" name="Google Shape;1719;p146"/>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720" name="Google Shape;1720;p146"/>
          <p:cNvGrpSpPr/>
          <p:nvPr/>
        </p:nvGrpSpPr>
        <p:grpSpPr>
          <a:xfrm>
            <a:off x="9732166" y="5745032"/>
            <a:ext cx="178842" cy="159067"/>
            <a:chOff x="671395" y="3895621"/>
            <a:chExt cx="119228" cy="106045"/>
          </a:xfrm>
        </p:grpSpPr>
        <p:sp>
          <p:nvSpPr>
            <p:cNvPr id="1721" name="Google Shape;1721;p146"/>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722" name="Google Shape;1722;p146"/>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723" name="Google Shape;1723;p146"/>
          <p:cNvGrpSpPr/>
          <p:nvPr/>
        </p:nvGrpSpPr>
        <p:grpSpPr>
          <a:xfrm>
            <a:off x="9732166" y="6575938"/>
            <a:ext cx="178842" cy="159067"/>
            <a:chOff x="671395" y="3895621"/>
            <a:chExt cx="119228" cy="106045"/>
          </a:xfrm>
        </p:grpSpPr>
        <p:sp>
          <p:nvSpPr>
            <p:cNvPr id="1724" name="Google Shape;1724;p146"/>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725" name="Google Shape;1725;p146"/>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726" name="Google Shape;1726;p146"/>
          <p:cNvGrpSpPr/>
          <p:nvPr/>
        </p:nvGrpSpPr>
        <p:grpSpPr>
          <a:xfrm>
            <a:off x="9732166" y="7406807"/>
            <a:ext cx="178842" cy="159067"/>
            <a:chOff x="671395" y="3895621"/>
            <a:chExt cx="119228" cy="106045"/>
          </a:xfrm>
        </p:grpSpPr>
        <p:sp>
          <p:nvSpPr>
            <p:cNvPr id="1727" name="Google Shape;1727;p146"/>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728" name="Google Shape;1728;p146"/>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729" name="Google Shape;1729;p146"/>
          <p:cNvGrpSpPr/>
          <p:nvPr/>
        </p:nvGrpSpPr>
        <p:grpSpPr>
          <a:xfrm>
            <a:off x="13835814" y="5745032"/>
            <a:ext cx="178842" cy="159067"/>
            <a:chOff x="671395" y="3895621"/>
            <a:chExt cx="119228" cy="106045"/>
          </a:xfrm>
        </p:grpSpPr>
        <p:sp>
          <p:nvSpPr>
            <p:cNvPr id="1730" name="Google Shape;1730;p146"/>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731" name="Google Shape;1731;p146"/>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732" name="Google Shape;1732;p146"/>
          <p:cNvGrpSpPr/>
          <p:nvPr/>
        </p:nvGrpSpPr>
        <p:grpSpPr>
          <a:xfrm>
            <a:off x="13835814" y="6575938"/>
            <a:ext cx="178842" cy="159067"/>
            <a:chOff x="671395" y="3895621"/>
            <a:chExt cx="119228" cy="106045"/>
          </a:xfrm>
        </p:grpSpPr>
        <p:sp>
          <p:nvSpPr>
            <p:cNvPr id="1733" name="Google Shape;1733;p146"/>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734" name="Google Shape;1734;p146"/>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735" name="Google Shape;1735;p146"/>
          <p:cNvGrpSpPr/>
          <p:nvPr/>
        </p:nvGrpSpPr>
        <p:grpSpPr>
          <a:xfrm>
            <a:off x="13835814" y="7670957"/>
            <a:ext cx="178842" cy="159067"/>
            <a:chOff x="671395" y="3895621"/>
            <a:chExt cx="119228" cy="106045"/>
          </a:xfrm>
        </p:grpSpPr>
        <p:sp>
          <p:nvSpPr>
            <p:cNvPr id="1736" name="Google Shape;1736;p146"/>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737" name="Google Shape;1737;p146"/>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pic>
        <p:nvPicPr>
          <p:cNvPr id="1738" name="Google Shape;1738;p146" title="190.jpg"/>
          <p:cNvPicPr preferRelativeResize="0"/>
          <p:nvPr/>
        </p:nvPicPr>
        <p:blipFill>
          <a:blip r:embed="rId3">
            <a:alphaModFix/>
          </a:blip>
          <a:stretch>
            <a:fillRect/>
          </a:stretch>
        </p:blipFill>
        <p:spPr>
          <a:xfrm>
            <a:off x="5637325" y="3078768"/>
            <a:ext cx="3410700" cy="2273700"/>
          </a:xfrm>
          <a:prstGeom prst="roundRect">
            <a:avLst>
              <a:gd name="adj" fmla="val 7699"/>
            </a:avLst>
          </a:prstGeom>
          <a:noFill/>
          <a:ln>
            <a:noFill/>
          </a:ln>
        </p:spPr>
      </p:pic>
      <p:sp>
        <p:nvSpPr>
          <p:cNvPr id="1739" name="Google Shape;1739;p146"/>
          <p:cNvSpPr txBox="1">
            <a:spLocks noGrp="1"/>
          </p:cNvSpPr>
          <p:nvPr>
            <p:ph type="subTitle" idx="2"/>
          </p:nvPr>
        </p:nvSpPr>
        <p:spPr>
          <a:xfrm>
            <a:off x="429768" y="429768"/>
            <a:ext cx="4928700" cy="1539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1000"/>
              <a:t>YAPAY ZEKAYI (AI) YÖNETMEK</a:t>
            </a:r>
            <a:endParaRPr sz="1000">
              <a:solidFill>
                <a:schemeClr val="accent4"/>
              </a:solidFill>
            </a:endParaRPr>
          </a:p>
        </p:txBody>
      </p:sp>
      <p:pic>
        <p:nvPicPr>
          <p:cNvPr id="1740" name="Google Shape;1740;p146" title="Turkish Asset2 13.jpg"/>
          <p:cNvPicPr preferRelativeResize="0"/>
          <p:nvPr/>
        </p:nvPicPr>
        <p:blipFill rotWithShape="1">
          <a:blip r:embed="rId4">
            <a:alphaModFix/>
          </a:blip>
          <a:srcRect l="20" r="10"/>
          <a:stretch/>
        </p:blipFill>
        <p:spPr>
          <a:xfrm>
            <a:off x="9766521" y="3080133"/>
            <a:ext cx="3406200" cy="2271000"/>
          </a:xfrm>
          <a:prstGeom prst="roundRect">
            <a:avLst>
              <a:gd name="adj" fmla="val 7699"/>
            </a:avLst>
          </a:prstGeom>
          <a:noFill/>
          <a:ln>
            <a:noFill/>
          </a:ln>
        </p:spPr>
      </p:pic>
      <p:pic>
        <p:nvPicPr>
          <p:cNvPr id="1741" name="Google Shape;1741;p146" title="Turkish Asset2 14.jpg"/>
          <p:cNvPicPr preferRelativeResize="0"/>
          <p:nvPr/>
        </p:nvPicPr>
        <p:blipFill rotWithShape="1">
          <a:blip r:embed="rId5">
            <a:alphaModFix/>
          </a:blip>
          <a:srcRect t="778" b="778"/>
          <a:stretch/>
        </p:blipFill>
        <p:spPr>
          <a:xfrm>
            <a:off x="13891229" y="3078777"/>
            <a:ext cx="3325200" cy="2217000"/>
          </a:xfrm>
          <a:prstGeom prst="roundRect">
            <a:avLst>
              <a:gd name="adj" fmla="val 7699"/>
            </a:avLst>
          </a:prstGeom>
          <a:noFill/>
          <a:ln>
            <a:noFill/>
          </a:ln>
        </p:spPr>
      </p:pic>
      <p:sp>
        <p:nvSpPr>
          <p:cNvPr id="1742" name="Google Shape;1742;p146"/>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Günlük yaşamınızda yapay zekayı (AI) anlamak</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746"/>
        <p:cNvGrpSpPr/>
        <p:nvPr/>
      </p:nvGrpSpPr>
      <p:grpSpPr>
        <a:xfrm>
          <a:off x="0" y="0"/>
          <a:ext cx="0" cy="0"/>
          <a:chOff x="0" y="0"/>
          <a:chExt cx="0" cy="0"/>
        </a:xfrm>
      </p:grpSpPr>
      <p:sp>
        <p:nvSpPr>
          <p:cNvPr id="1747" name="Google Shape;1747;p147"/>
          <p:cNvSpPr txBox="1">
            <a:spLocks noGrp="1"/>
          </p:cNvSpPr>
          <p:nvPr>
            <p:ph type="ctrTitle"/>
          </p:nvPr>
        </p:nvSpPr>
        <p:spPr>
          <a:xfrm>
            <a:off x="1527048" y="4207788"/>
            <a:ext cx="11964900" cy="17190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Meta AI </a:t>
            </a:r>
            <a:r>
              <a:rPr lang="en" dirty="0" err="1"/>
              <a:t>doğrudan</a:t>
            </a:r>
            <a:r>
              <a:rPr lang="en" dirty="0"/>
              <a:t> </a:t>
            </a:r>
            <a:r>
              <a:rPr lang="en" dirty="0" err="1"/>
              <a:t>WhatsApp’ta</a:t>
            </a:r>
            <a:r>
              <a:rPr lang="en" dirty="0"/>
              <a:t> </a:t>
            </a:r>
            <a:r>
              <a:rPr lang="en" dirty="0" err="1"/>
              <a:t>nasıl</a:t>
            </a:r>
            <a:r>
              <a:rPr lang="en" dirty="0"/>
              <a:t> </a:t>
            </a:r>
            <a:r>
              <a:rPr lang="en" dirty="0" err="1"/>
              <a:t>kullanılır</a:t>
            </a:r>
            <a:r>
              <a:rPr lang="en" dirty="0"/>
              <a:t>?</a:t>
            </a:r>
            <a:endParaRPr dirty="0"/>
          </a:p>
        </p:txBody>
      </p:sp>
      <p:pic>
        <p:nvPicPr>
          <p:cNvPr id="1748" name="Google Shape;1748;p147"/>
          <p:cNvPicPr preferRelativeResize="0"/>
          <p:nvPr/>
        </p:nvPicPr>
        <p:blipFill>
          <a:blip r:embed="rId3">
            <a:alphaModFix/>
          </a:blip>
          <a:stretch>
            <a:fillRect/>
          </a:stretch>
        </p:blipFill>
        <p:spPr>
          <a:xfrm>
            <a:off x="1527040" y="8462982"/>
            <a:ext cx="1647825" cy="1000125"/>
          </a:xfrm>
          <a:prstGeom prst="rect">
            <a:avLst/>
          </a:prstGeom>
          <a:noFill/>
          <a:ln>
            <a:noFill/>
          </a:ln>
        </p:spPr>
      </p:pic>
      <p:sp>
        <p:nvSpPr>
          <p:cNvPr id="1749" name="Google Shape;1749;p147"/>
          <p:cNvSpPr txBox="1">
            <a:spLocks noGrp="1"/>
          </p:cNvSpPr>
          <p:nvPr>
            <p:ph type="subTitle" idx="4294967295"/>
          </p:nvPr>
        </p:nvSpPr>
        <p:spPr>
          <a:xfrm>
            <a:off x="1527040" y="2867037"/>
            <a:ext cx="11964900" cy="34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b="0" dirty="0">
                <a:solidFill>
                  <a:schemeClr val="accent4"/>
                </a:solidFill>
              </a:rPr>
              <a:t>AKTİVİTE</a:t>
            </a:r>
            <a:endParaRPr b="0" dirty="0">
              <a:solidFill>
                <a:schemeClr val="accent4"/>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967" name="Google Shape;967;p112"/>
          <p:cNvSpPr/>
          <p:nvPr/>
        </p:nvSpPr>
        <p:spPr>
          <a:xfrm>
            <a:off x="6100050" y="1473275"/>
            <a:ext cx="11392500" cy="8013600"/>
          </a:xfrm>
          <a:prstGeom prst="roundRect">
            <a:avLst>
              <a:gd name="adj" fmla="val 4862"/>
            </a:avLst>
          </a:prstGeom>
          <a:solidFill>
            <a:schemeClr val="accent4"/>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968" name="Google Shape;968;p112"/>
          <p:cNvSpPr txBox="1">
            <a:spLocks noGrp="1"/>
          </p:cNvSpPr>
          <p:nvPr>
            <p:ph type="title"/>
          </p:nvPr>
        </p:nvSpPr>
        <p:spPr>
          <a:xfrm>
            <a:off x="777250" y="2532905"/>
            <a:ext cx="4928700" cy="3680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Yapay zeka günlük yaşamınıza</a:t>
            </a:r>
            <a:endParaRPr/>
          </a:p>
          <a:p>
            <a:pPr marL="0" lvl="0" indent="0" algn="l" rtl="0">
              <a:spcBef>
                <a:spcPts val="0"/>
              </a:spcBef>
              <a:spcAft>
                <a:spcPts val="0"/>
              </a:spcAft>
              <a:buNone/>
            </a:pPr>
            <a:r>
              <a:rPr lang="en"/>
              <a:t>çoktan girdi</a:t>
            </a:r>
            <a:endParaRPr/>
          </a:p>
        </p:txBody>
      </p:sp>
      <p:sp>
        <p:nvSpPr>
          <p:cNvPr id="969" name="Google Shape;969;p112"/>
          <p:cNvSpPr txBox="1">
            <a:spLocks noGrp="1"/>
          </p:cNvSpPr>
          <p:nvPr>
            <p:ph type="subTitle" idx="2"/>
          </p:nvPr>
        </p:nvSpPr>
        <p:spPr>
          <a:xfrm>
            <a:off x="429768" y="429768"/>
            <a:ext cx="4928700" cy="34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000" dirty="0"/>
              <a:t>GİRİŞ</a:t>
            </a:r>
            <a:endParaRPr sz="1000" dirty="0"/>
          </a:p>
        </p:txBody>
      </p:sp>
      <p:sp>
        <p:nvSpPr>
          <p:cNvPr id="970" name="Google Shape;970;p112"/>
          <p:cNvSpPr/>
          <p:nvPr/>
        </p:nvSpPr>
        <p:spPr>
          <a:xfrm>
            <a:off x="6507900" y="1818875"/>
            <a:ext cx="3406200" cy="2899500"/>
          </a:xfrm>
          <a:prstGeom prst="roundRect">
            <a:avLst>
              <a:gd name="adj" fmla="val 9943"/>
            </a:avLst>
          </a:prstGeom>
          <a:solidFill>
            <a:schemeClr val="accent6"/>
          </a:solidFill>
          <a:ln>
            <a:noFill/>
          </a:ln>
        </p:spPr>
        <p:txBody>
          <a:bodyPr spcFirstLastPara="1" wrap="square" lIns="128000" tIns="128000" rIns="128000" bIns="128000" anchor="ctr" anchorCtr="0">
            <a:noAutofit/>
          </a:bodyPr>
          <a:lstStyle/>
          <a:p>
            <a:pPr marL="0" lvl="0" indent="0" algn="ctr" rtl="0">
              <a:spcBef>
                <a:spcPts val="0"/>
              </a:spcBef>
              <a:spcAft>
                <a:spcPts val="0"/>
              </a:spcAft>
              <a:buNone/>
            </a:pPr>
            <a:endParaRPr sz="1960"/>
          </a:p>
        </p:txBody>
      </p:sp>
      <p:sp>
        <p:nvSpPr>
          <p:cNvPr id="971" name="Google Shape;971;p112"/>
          <p:cNvSpPr txBox="1"/>
          <p:nvPr/>
        </p:nvSpPr>
        <p:spPr>
          <a:xfrm>
            <a:off x="7218455" y="2437372"/>
            <a:ext cx="1985100" cy="1676400"/>
          </a:xfrm>
          <a:prstGeom prst="rect">
            <a:avLst/>
          </a:prstGeom>
          <a:noFill/>
          <a:ln>
            <a:noFill/>
          </a:ln>
        </p:spPr>
        <p:txBody>
          <a:bodyPr spcFirstLastPara="1" wrap="square" lIns="0" tIns="13850" rIns="0" bIns="0" anchor="t" anchorCtr="0">
            <a:spAutoFit/>
          </a:bodyPr>
          <a:lstStyle/>
          <a:p>
            <a:pPr marL="13833" lvl="0" indent="0" algn="ctr" rtl="0">
              <a:lnSpc>
                <a:spcPct val="100000"/>
              </a:lnSpc>
              <a:spcBef>
                <a:spcPts val="0"/>
              </a:spcBef>
              <a:spcAft>
                <a:spcPts val="0"/>
              </a:spcAft>
              <a:buNone/>
            </a:pPr>
            <a:r>
              <a:rPr lang="en" sz="3600" b="1">
                <a:solidFill>
                  <a:schemeClr val="accent3"/>
                </a:solidFill>
                <a:latin typeface="Optimistic Text"/>
                <a:ea typeface="Optimistic Text"/>
                <a:cs typeface="Optimistic Text"/>
                <a:sym typeface="Optimistic Text"/>
              </a:rPr>
              <a:t>Yapay zeka iş başında</a:t>
            </a:r>
            <a:endParaRPr sz="3600" b="1">
              <a:solidFill>
                <a:schemeClr val="accent3"/>
              </a:solidFill>
              <a:latin typeface="Optimistic Text"/>
              <a:ea typeface="Optimistic Text"/>
              <a:cs typeface="Optimistic Text"/>
              <a:sym typeface="Optimistic Text"/>
            </a:endParaRPr>
          </a:p>
        </p:txBody>
      </p:sp>
      <p:sp>
        <p:nvSpPr>
          <p:cNvPr id="972" name="Google Shape;972;p112"/>
          <p:cNvSpPr txBox="1"/>
          <p:nvPr/>
        </p:nvSpPr>
        <p:spPr>
          <a:xfrm>
            <a:off x="10184775" y="4866025"/>
            <a:ext cx="3406200" cy="444900"/>
          </a:xfrm>
          <a:prstGeom prst="rect">
            <a:avLst/>
          </a:prstGeom>
          <a:noFill/>
          <a:ln>
            <a:noFill/>
          </a:ln>
        </p:spPr>
        <p:txBody>
          <a:bodyPr spcFirstLastPara="1" wrap="square" lIns="0" tIns="13850" rIns="0" bIns="0" anchor="t" anchorCtr="0">
            <a:spAutoFit/>
          </a:bodyPr>
          <a:lstStyle/>
          <a:p>
            <a:pPr marL="13833" lvl="0" indent="0" algn="l" rtl="0">
              <a:spcBef>
                <a:spcPts val="38"/>
              </a:spcBef>
              <a:spcAft>
                <a:spcPts val="0"/>
              </a:spcAft>
              <a:buNone/>
            </a:pPr>
            <a:r>
              <a:rPr lang="en">
                <a:solidFill>
                  <a:srgbClr val="092838"/>
                </a:solidFill>
                <a:latin typeface="Optimistic Text"/>
                <a:ea typeface="Optimistic Text"/>
                <a:cs typeface="Optimistic Text"/>
                <a:sym typeface="Optimistic Text"/>
              </a:rPr>
              <a:t>Mobil Bankacılık Uygulaması Bankacılıkta dolandırıcılık tespiti</a:t>
            </a:r>
            <a:endParaRPr>
              <a:solidFill>
                <a:srgbClr val="092838"/>
              </a:solidFill>
              <a:latin typeface="Optimistic Text"/>
              <a:ea typeface="Optimistic Text"/>
              <a:cs typeface="Optimistic Text"/>
              <a:sym typeface="Optimistic Text"/>
            </a:endParaRPr>
          </a:p>
        </p:txBody>
      </p:sp>
      <p:sp>
        <p:nvSpPr>
          <p:cNvPr id="973" name="Google Shape;973;p112"/>
          <p:cNvSpPr txBox="1"/>
          <p:nvPr/>
        </p:nvSpPr>
        <p:spPr>
          <a:xfrm>
            <a:off x="13785450" y="4883025"/>
            <a:ext cx="3405900" cy="450000"/>
          </a:xfrm>
          <a:prstGeom prst="rect">
            <a:avLst/>
          </a:prstGeom>
          <a:noFill/>
          <a:ln>
            <a:noFill/>
          </a:ln>
        </p:spPr>
        <p:txBody>
          <a:bodyPr spcFirstLastPara="1" wrap="square" lIns="0" tIns="13850" rIns="0" bIns="0" anchor="t" anchorCtr="0">
            <a:spAutoFit/>
          </a:bodyPr>
          <a:lstStyle/>
          <a:p>
            <a:pPr marL="13833" lvl="0" indent="0" algn="l" rtl="0">
              <a:spcBef>
                <a:spcPts val="38"/>
              </a:spcBef>
              <a:spcAft>
                <a:spcPts val="0"/>
              </a:spcAft>
              <a:buNone/>
            </a:pPr>
            <a:r>
              <a:rPr lang="en">
                <a:solidFill>
                  <a:srgbClr val="092838"/>
                </a:solidFill>
                <a:latin typeface="Optimistic Text"/>
                <a:ea typeface="Optimistic Text"/>
                <a:cs typeface="Optimistic Text"/>
                <a:sym typeface="Optimistic Text"/>
              </a:rPr>
              <a:t>Google Haritalar ile Yol Tarifi</a:t>
            </a:r>
            <a:endParaRPr>
              <a:solidFill>
                <a:srgbClr val="092838"/>
              </a:solidFill>
              <a:latin typeface="Optimistic Text"/>
              <a:ea typeface="Optimistic Text"/>
              <a:cs typeface="Optimistic Text"/>
              <a:sym typeface="Optimistic Text"/>
            </a:endParaRPr>
          </a:p>
          <a:p>
            <a:pPr marL="13833" lvl="0" indent="0" algn="l" rtl="0">
              <a:spcBef>
                <a:spcPts val="38"/>
              </a:spcBef>
              <a:spcAft>
                <a:spcPts val="0"/>
              </a:spcAft>
              <a:buNone/>
            </a:pPr>
            <a:r>
              <a:rPr lang="en">
                <a:solidFill>
                  <a:srgbClr val="092838"/>
                </a:solidFill>
                <a:latin typeface="Optimistic Text"/>
                <a:ea typeface="Optimistic Text"/>
                <a:cs typeface="Optimistic Text"/>
                <a:sym typeface="Optimistic Text"/>
              </a:rPr>
              <a:t>Trafik tahminleri ve yol tarifi</a:t>
            </a:r>
            <a:endParaRPr>
              <a:solidFill>
                <a:srgbClr val="092838"/>
              </a:solidFill>
              <a:latin typeface="Optimistic Text"/>
              <a:ea typeface="Optimistic Text"/>
              <a:cs typeface="Optimistic Text"/>
              <a:sym typeface="Optimistic Text"/>
            </a:endParaRPr>
          </a:p>
        </p:txBody>
      </p:sp>
      <p:pic>
        <p:nvPicPr>
          <p:cNvPr id="974" name="Google Shape;974;p112" title="Bank Transfer.jpg"/>
          <p:cNvPicPr preferRelativeResize="0"/>
          <p:nvPr/>
        </p:nvPicPr>
        <p:blipFill rotWithShape="1">
          <a:blip r:embed="rId3">
            <a:alphaModFix/>
          </a:blip>
          <a:srcRect l="20124" r="20142" b="3568"/>
          <a:stretch/>
        </p:blipFill>
        <p:spPr>
          <a:xfrm>
            <a:off x="10108575" y="1818774"/>
            <a:ext cx="3406200" cy="2899500"/>
          </a:xfrm>
          <a:prstGeom prst="roundRect">
            <a:avLst>
              <a:gd name="adj" fmla="val 7143"/>
            </a:avLst>
          </a:prstGeom>
          <a:noFill/>
          <a:ln>
            <a:noFill/>
          </a:ln>
        </p:spPr>
      </p:pic>
      <p:pic>
        <p:nvPicPr>
          <p:cNvPr id="975" name="Google Shape;975;p112" title="WhatsApp VNote.jpg"/>
          <p:cNvPicPr preferRelativeResize="0"/>
          <p:nvPr/>
        </p:nvPicPr>
        <p:blipFill rotWithShape="1">
          <a:blip r:embed="rId4">
            <a:alphaModFix/>
          </a:blip>
          <a:srcRect l="10852" r="10852"/>
          <a:stretch/>
        </p:blipFill>
        <p:spPr>
          <a:xfrm>
            <a:off x="6507900" y="5667366"/>
            <a:ext cx="3406200" cy="2899500"/>
          </a:xfrm>
          <a:prstGeom prst="roundRect">
            <a:avLst>
              <a:gd name="adj" fmla="val 10273"/>
            </a:avLst>
          </a:prstGeom>
          <a:noFill/>
          <a:ln>
            <a:noFill/>
          </a:ln>
        </p:spPr>
      </p:pic>
      <p:sp>
        <p:nvSpPr>
          <p:cNvPr id="976" name="Google Shape;976;p112"/>
          <p:cNvSpPr txBox="1"/>
          <p:nvPr/>
        </p:nvSpPr>
        <p:spPr>
          <a:xfrm>
            <a:off x="10184687" y="8748550"/>
            <a:ext cx="3406200" cy="450000"/>
          </a:xfrm>
          <a:prstGeom prst="rect">
            <a:avLst/>
          </a:prstGeom>
          <a:noFill/>
          <a:ln>
            <a:noFill/>
          </a:ln>
        </p:spPr>
        <p:txBody>
          <a:bodyPr spcFirstLastPara="1" wrap="square" lIns="0" tIns="13850" rIns="0" bIns="0" anchor="t" anchorCtr="0">
            <a:spAutoFit/>
          </a:bodyPr>
          <a:lstStyle/>
          <a:p>
            <a:pPr marL="13833" lvl="0" indent="0" algn="l" rtl="0">
              <a:spcBef>
                <a:spcPts val="38"/>
              </a:spcBef>
              <a:spcAft>
                <a:spcPts val="0"/>
              </a:spcAft>
              <a:buNone/>
            </a:pPr>
            <a:r>
              <a:rPr lang="en">
                <a:solidFill>
                  <a:srgbClr val="092838"/>
                </a:solidFill>
                <a:latin typeface="Optimistic Text"/>
                <a:ea typeface="Optimistic Text"/>
                <a:cs typeface="Optimistic Text"/>
                <a:sym typeface="Optimistic Text"/>
              </a:rPr>
              <a:t>Facebook/Instagram Akışı</a:t>
            </a:r>
            <a:endParaRPr>
              <a:solidFill>
                <a:srgbClr val="092838"/>
              </a:solidFill>
              <a:latin typeface="Optimistic Text"/>
              <a:ea typeface="Optimistic Text"/>
              <a:cs typeface="Optimistic Text"/>
              <a:sym typeface="Optimistic Text"/>
            </a:endParaRPr>
          </a:p>
          <a:p>
            <a:pPr marL="13833" lvl="0" indent="0" algn="l" rtl="0">
              <a:spcBef>
                <a:spcPts val="38"/>
              </a:spcBef>
              <a:spcAft>
                <a:spcPts val="0"/>
              </a:spcAft>
              <a:buNone/>
            </a:pPr>
            <a:r>
              <a:rPr lang="en">
                <a:solidFill>
                  <a:srgbClr val="092838"/>
                </a:solidFill>
                <a:latin typeface="Optimistic Text"/>
                <a:ea typeface="Optimistic Text"/>
                <a:cs typeface="Optimistic Text"/>
                <a:sym typeface="Optimistic Text"/>
              </a:rPr>
              <a:t>Kişiselleştirilmiş içerik akışları</a:t>
            </a:r>
            <a:endParaRPr>
              <a:solidFill>
                <a:srgbClr val="092838"/>
              </a:solidFill>
              <a:latin typeface="Optimistic Text"/>
              <a:ea typeface="Optimistic Text"/>
              <a:cs typeface="Optimistic Text"/>
              <a:sym typeface="Optimistic Text"/>
            </a:endParaRPr>
          </a:p>
        </p:txBody>
      </p:sp>
      <p:sp>
        <p:nvSpPr>
          <p:cNvPr id="977" name="Google Shape;977;p112"/>
          <p:cNvSpPr txBox="1"/>
          <p:nvPr/>
        </p:nvSpPr>
        <p:spPr>
          <a:xfrm>
            <a:off x="13785450" y="8741975"/>
            <a:ext cx="3405900" cy="450000"/>
          </a:xfrm>
          <a:prstGeom prst="rect">
            <a:avLst/>
          </a:prstGeom>
          <a:noFill/>
          <a:ln>
            <a:noFill/>
          </a:ln>
        </p:spPr>
        <p:txBody>
          <a:bodyPr spcFirstLastPara="1" wrap="square" lIns="0" tIns="13850" rIns="0" bIns="0" anchor="t" anchorCtr="0">
            <a:spAutoFit/>
          </a:bodyPr>
          <a:lstStyle/>
          <a:p>
            <a:pPr marL="0" lvl="0" indent="0" algn="l" rtl="0">
              <a:spcBef>
                <a:spcPts val="38"/>
              </a:spcBef>
              <a:spcAft>
                <a:spcPts val="0"/>
              </a:spcAft>
              <a:buNone/>
            </a:pPr>
            <a:r>
              <a:rPr lang="en">
                <a:solidFill>
                  <a:srgbClr val="092838"/>
                </a:solidFill>
                <a:latin typeface="Optimistic Text"/>
                <a:ea typeface="Optimistic Text"/>
                <a:cs typeface="Optimistic Text"/>
                <a:sym typeface="Optimistic Text"/>
              </a:rPr>
              <a:t>Online Alışveriş</a:t>
            </a:r>
            <a:endParaRPr>
              <a:solidFill>
                <a:srgbClr val="092838"/>
              </a:solidFill>
              <a:latin typeface="Optimistic Text"/>
              <a:ea typeface="Optimistic Text"/>
              <a:cs typeface="Optimistic Text"/>
              <a:sym typeface="Optimistic Text"/>
            </a:endParaRPr>
          </a:p>
          <a:p>
            <a:pPr marL="0" lvl="0" indent="0" algn="l" rtl="0">
              <a:spcBef>
                <a:spcPts val="38"/>
              </a:spcBef>
              <a:spcAft>
                <a:spcPts val="0"/>
              </a:spcAft>
              <a:buNone/>
            </a:pPr>
            <a:r>
              <a:rPr lang="en">
                <a:solidFill>
                  <a:srgbClr val="092838"/>
                </a:solidFill>
                <a:latin typeface="Optimistic Text"/>
                <a:ea typeface="Optimistic Text"/>
                <a:cs typeface="Optimistic Text"/>
                <a:sym typeface="Optimistic Text"/>
              </a:rPr>
              <a:t>Ürün önerileri</a:t>
            </a:r>
            <a:endParaRPr>
              <a:solidFill>
                <a:srgbClr val="092838"/>
              </a:solidFill>
              <a:latin typeface="Optimistic Text"/>
              <a:ea typeface="Optimistic Text"/>
              <a:cs typeface="Optimistic Text"/>
              <a:sym typeface="Optimistic Text"/>
            </a:endParaRPr>
          </a:p>
        </p:txBody>
      </p:sp>
      <p:sp>
        <p:nvSpPr>
          <p:cNvPr id="978" name="Google Shape;978;p112"/>
          <p:cNvSpPr txBox="1"/>
          <p:nvPr/>
        </p:nvSpPr>
        <p:spPr>
          <a:xfrm>
            <a:off x="6584102" y="8748550"/>
            <a:ext cx="3405900" cy="450000"/>
          </a:xfrm>
          <a:prstGeom prst="rect">
            <a:avLst/>
          </a:prstGeom>
          <a:noFill/>
          <a:ln>
            <a:noFill/>
          </a:ln>
        </p:spPr>
        <p:txBody>
          <a:bodyPr spcFirstLastPara="1" wrap="square" lIns="0" tIns="13850" rIns="0" bIns="0" anchor="t" anchorCtr="0">
            <a:spAutoFit/>
          </a:bodyPr>
          <a:lstStyle/>
          <a:p>
            <a:pPr marL="13833" lvl="0" indent="0" algn="l" rtl="0">
              <a:spcBef>
                <a:spcPts val="38"/>
              </a:spcBef>
              <a:spcAft>
                <a:spcPts val="0"/>
              </a:spcAft>
              <a:buNone/>
            </a:pPr>
            <a:r>
              <a:rPr lang="en">
                <a:solidFill>
                  <a:srgbClr val="092838"/>
                </a:solidFill>
                <a:latin typeface="Optimistic Text"/>
                <a:ea typeface="Optimistic Text"/>
                <a:cs typeface="Optimistic Text"/>
                <a:sym typeface="Optimistic Text"/>
              </a:rPr>
              <a:t>WhatsApp Sesli Mesajlar</a:t>
            </a:r>
            <a:endParaRPr>
              <a:solidFill>
                <a:srgbClr val="092838"/>
              </a:solidFill>
              <a:latin typeface="Optimistic Text"/>
              <a:ea typeface="Optimistic Text"/>
              <a:cs typeface="Optimistic Text"/>
              <a:sym typeface="Optimistic Text"/>
            </a:endParaRPr>
          </a:p>
          <a:p>
            <a:pPr marL="13833" lvl="0" indent="0" algn="l" rtl="0">
              <a:spcBef>
                <a:spcPts val="38"/>
              </a:spcBef>
              <a:spcAft>
                <a:spcPts val="0"/>
              </a:spcAft>
              <a:buNone/>
            </a:pPr>
            <a:r>
              <a:rPr lang="en">
                <a:solidFill>
                  <a:srgbClr val="092838"/>
                </a:solidFill>
                <a:latin typeface="Optimistic Text"/>
                <a:ea typeface="Optimistic Text"/>
                <a:cs typeface="Optimistic Text"/>
                <a:sym typeface="Optimistic Text"/>
              </a:rPr>
              <a:t>Sesi metne dönüştürme</a:t>
            </a:r>
            <a:endParaRPr>
              <a:solidFill>
                <a:srgbClr val="092838"/>
              </a:solidFill>
              <a:latin typeface="Optimistic Text"/>
              <a:ea typeface="Optimistic Text"/>
              <a:cs typeface="Optimistic Text"/>
              <a:sym typeface="Optimistic Text"/>
            </a:endParaRPr>
          </a:p>
        </p:txBody>
      </p:sp>
      <p:sp>
        <p:nvSpPr>
          <p:cNvPr id="979" name="Google Shape;979;p112"/>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Günlük yaşamınızda yapay zekayı (AI) anlamak</a:t>
            </a:r>
            <a:endParaRPr/>
          </a:p>
        </p:txBody>
      </p:sp>
      <p:pic>
        <p:nvPicPr>
          <p:cNvPr id="980" name="Google Shape;980;p112" title="Turkish Asset2 01.png"/>
          <p:cNvPicPr preferRelativeResize="0"/>
          <p:nvPr/>
        </p:nvPicPr>
        <p:blipFill rotWithShape="1">
          <a:blip r:embed="rId5">
            <a:alphaModFix/>
          </a:blip>
          <a:srcRect t="7440" b="7440"/>
          <a:stretch/>
        </p:blipFill>
        <p:spPr>
          <a:xfrm>
            <a:off x="13715251" y="1825978"/>
            <a:ext cx="3405900" cy="2899200"/>
          </a:xfrm>
          <a:prstGeom prst="roundRect">
            <a:avLst>
              <a:gd name="adj" fmla="val 10140"/>
            </a:avLst>
          </a:prstGeom>
          <a:noFill/>
          <a:ln>
            <a:noFill/>
          </a:ln>
        </p:spPr>
      </p:pic>
      <p:pic>
        <p:nvPicPr>
          <p:cNvPr id="981" name="Google Shape;981;p112" title="Turkish Asset2 02.jpg"/>
          <p:cNvPicPr preferRelativeResize="0"/>
          <p:nvPr/>
        </p:nvPicPr>
        <p:blipFill rotWithShape="1">
          <a:blip r:embed="rId6">
            <a:alphaModFix/>
          </a:blip>
          <a:srcRect l="11914" r="11907"/>
          <a:stretch/>
        </p:blipFill>
        <p:spPr>
          <a:xfrm>
            <a:off x="10108726" y="5667525"/>
            <a:ext cx="3405900" cy="2899200"/>
          </a:xfrm>
          <a:prstGeom prst="roundRect">
            <a:avLst>
              <a:gd name="adj" fmla="val 9410"/>
            </a:avLst>
          </a:prstGeom>
          <a:noFill/>
          <a:ln>
            <a:noFill/>
          </a:ln>
        </p:spPr>
      </p:pic>
      <p:pic>
        <p:nvPicPr>
          <p:cNvPr id="982" name="Google Shape;982;p112" title="Turkish Asset2 03.png"/>
          <p:cNvPicPr preferRelativeResize="0"/>
          <p:nvPr/>
        </p:nvPicPr>
        <p:blipFill rotWithShape="1">
          <a:blip r:embed="rId7">
            <a:alphaModFix/>
          </a:blip>
          <a:srcRect l="11445" t="17186" r="11430" b="17167"/>
          <a:stretch/>
        </p:blipFill>
        <p:spPr>
          <a:xfrm>
            <a:off x="13709255" y="5667525"/>
            <a:ext cx="3405900" cy="2899200"/>
          </a:xfrm>
          <a:prstGeom prst="roundRect">
            <a:avLst>
              <a:gd name="adj" fmla="val 7121"/>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753"/>
        <p:cNvGrpSpPr/>
        <p:nvPr/>
      </p:nvGrpSpPr>
      <p:grpSpPr>
        <a:xfrm>
          <a:off x="0" y="0"/>
          <a:ext cx="0" cy="0"/>
          <a:chOff x="0" y="0"/>
          <a:chExt cx="0" cy="0"/>
        </a:xfrm>
      </p:grpSpPr>
      <p:sp>
        <p:nvSpPr>
          <p:cNvPr id="1754" name="Google Shape;1754;p148"/>
          <p:cNvSpPr txBox="1">
            <a:spLocks noGrp="1"/>
          </p:cNvSpPr>
          <p:nvPr>
            <p:ph type="title"/>
          </p:nvPr>
        </p:nvSpPr>
        <p:spPr>
          <a:xfrm>
            <a:off x="777250" y="1586375"/>
            <a:ext cx="10038300" cy="1876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600"/>
              <a:t>Meta AI’ya doğrudan WhatsApp üzerinden erişerek yeni bilgiler edinebilir, tavsiye alabilir ve soru sorabilirsiniz.</a:t>
            </a:r>
            <a:endParaRPr sz="3600">
              <a:solidFill>
                <a:schemeClr val="accent4"/>
              </a:solidFill>
            </a:endParaRPr>
          </a:p>
        </p:txBody>
      </p:sp>
      <p:sp>
        <p:nvSpPr>
          <p:cNvPr id="1755" name="Google Shape;1755;p148"/>
          <p:cNvSpPr txBox="1">
            <a:spLocks noGrp="1"/>
          </p:cNvSpPr>
          <p:nvPr>
            <p:ph type="body" idx="1"/>
          </p:nvPr>
        </p:nvSpPr>
        <p:spPr>
          <a:xfrm>
            <a:off x="777250" y="3815375"/>
            <a:ext cx="8268600" cy="7518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b="1">
                <a:solidFill>
                  <a:schemeClr val="accent6"/>
                </a:solidFill>
              </a:rPr>
              <a:t>Örnek Komut</a:t>
            </a:r>
            <a:endParaRPr b="1">
              <a:solidFill>
                <a:schemeClr val="accent6"/>
              </a:solidFill>
            </a:endParaRPr>
          </a:p>
          <a:p>
            <a:pPr marL="0" lvl="0" indent="0" algn="l" rtl="0">
              <a:spcBef>
                <a:spcPts val="1000"/>
              </a:spcBef>
              <a:spcAft>
                <a:spcPts val="1000"/>
              </a:spcAft>
              <a:buNone/>
            </a:pPr>
            <a:r>
              <a:rPr lang="en"/>
              <a:t>Bu hafta sonu çocuklarımla yapabileceğim eğlenceli etkinlikler öner</a:t>
            </a:r>
            <a:endParaRPr>
              <a:solidFill>
                <a:schemeClr val="accent4"/>
              </a:solidFill>
            </a:endParaRPr>
          </a:p>
        </p:txBody>
      </p:sp>
      <p:sp>
        <p:nvSpPr>
          <p:cNvPr id="1756" name="Google Shape;1756;p148"/>
          <p:cNvSpPr txBox="1">
            <a:spLocks noGrp="1"/>
          </p:cNvSpPr>
          <p:nvPr>
            <p:ph type="body" idx="1"/>
          </p:nvPr>
        </p:nvSpPr>
        <p:spPr>
          <a:xfrm>
            <a:off x="777246" y="4919625"/>
            <a:ext cx="2980500" cy="277200"/>
          </a:xfrm>
          <a:prstGeom prst="rect">
            <a:avLst/>
          </a:prstGeom>
        </p:spPr>
        <p:txBody>
          <a:bodyPr spcFirstLastPara="1" wrap="square" lIns="0" tIns="0" rIns="0" bIns="0" anchor="t" anchorCtr="0">
            <a:spAutoFit/>
          </a:bodyPr>
          <a:lstStyle/>
          <a:p>
            <a:pPr marL="0" lvl="0" indent="0" algn="l" rtl="0">
              <a:spcBef>
                <a:spcPts val="0"/>
              </a:spcBef>
              <a:spcAft>
                <a:spcPts val="1000"/>
              </a:spcAft>
              <a:buNone/>
            </a:pPr>
            <a:r>
              <a:rPr lang="en" b="1">
                <a:solidFill>
                  <a:schemeClr val="accent6"/>
                </a:solidFill>
              </a:rPr>
              <a:t>Next Steps</a:t>
            </a:r>
            <a:endParaRPr/>
          </a:p>
        </p:txBody>
      </p:sp>
      <p:sp>
        <p:nvSpPr>
          <p:cNvPr id="1757" name="Google Shape;1757;p148"/>
          <p:cNvSpPr/>
          <p:nvPr/>
        </p:nvSpPr>
        <p:spPr>
          <a:xfrm>
            <a:off x="790575" y="5421300"/>
            <a:ext cx="4928700" cy="9432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758" name="Google Shape;1758;p148"/>
          <p:cNvSpPr/>
          <p:nvPr/>
        </p:nvSpPr>
        <p:spPr>
          <a:xfrm>
            <a:off x="790575" y="5421302"/>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759" name="Google Shape;1759;p148"/>
          <p:cNvSpPr txBox="1">
            <a:spLocks noGrp="1"/>
          </p:cNvSpPr>
          <p:nvPr>
            <p:ph type="body" idx="1"/>
          </p:nvPr>
        </p:nvSpPr>
        <p:spPr>
          <a:xfrm>
            <a:off x="1538300" y="5764725"/>
            <a:ext cx="3714900" cy="2772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solidFill>
                  <a:schemeClr val="dk1"/>
                </a:solidFill>
              </a:rPr>
              <a:t>Telefonunuzda WhatsApp’ı açın</a:t>
            </a:r>
            <a:endParaRPr>
              <a:solidFill>
                <a:schemeClr val="dk1"/>
              </a:solidFill>
            </a:endParaRPr>
          </a:p>
        </p:txBody>
      </p:sp>
      <p:sp>
        <p:nvSpPr>
          <p:cNvPr id="1760" name="Google Shape;1760;p148"/>
          <p:cNvSpPr/>
          <p:nvPr/>
        </p:nvSpPr>
        <p:spPr>
          <a:xfrm>
            <a:off x="6082450" y="5421300"/>
            <a:ext cx="4928700" cy="9432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761" name="Google Shape;1761;p148"/>
          <p:cNvSpPr/>
          <p:nvPr/>
        </p:nvSpPr>
        <p:spPr>
          <a:xfrm>
            <a:off x="6082448" y="5421302"/>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762" name="Google Shape;1762;p148"/>
          <p:cNvSpPr txBox="1">
            <a:spLocks noGrp="1"/>
          </p:cNvSpPr>
          <p:nvPr>
            <p:ph type="body" idx="1"/>
          </p:nvPr>
        </p:nvSpPr>
        <p:spPr>
          <a:xfrm>
            <a:off x="6830175" y="5771748"/>
            <a:ext cx="3985500" cy="2772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solidFill>
                  <a:schemeClr val="dk1"/>
                </a:solidFill>
              </a:rPr>
              <a:t>Sohbetler kısmında Meta AI’yı aratın</a:t>
            </a:r>
            <a:endParaRPr>
              <a:solidFill>
                <a:schemeClr val="dk1"/>
              </a:solidFill>
            </a:endParaRPr>
          </a:p>
        </p:txBody>
      </p:sp>
      <p:sp>
        <p:nvSpPr>
          <p:cNvPr id="1763" name="Google Shape;1763;p148"/>
          <p:cNvSpPr/>
          <p:nvPr/>
        </p:nvSpPr>
        <p:spPr>
          <a:xfrm>
            <a:off x="790575" y="6472000"/>
            <a:ext cx="4928700" cy="9432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764" name="Google Shape;1764;p148"/>
          <p:cNvSpPr/>
          <p:nvPr/>
        </p:nvSpPr>
        <p:spPr>
          <a:xfrm>
            <a:off x="790575" y="6472014"/>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765" name="Google Shape;1765;p148"/>
          <p:cNvSpPr txBox="1">
            <a:spLocks noGrp="1"/>
          </p:cNvSpPr>
          <p:nvPr>
            <p:ph type="body" idx="1"/>
          </p:nvPr>
        </p:nvSpPr>
        <p:spPr>
          <a:xfrm>
            <a:off x="1538300" y="6666550"/>
            <a:ext cx="3985500" cy="5541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solidFill>
                  <a:schemeClr val="dk1"/>
                </a:solidFill>
              </a:rPr>
              <a:t>Meta AI ile sohbeti başlatın ve komutunuzu girin</a:t>
            </a:r>
            <a:endParaRPr>
              <a:solidFill>
                <a:schemeClr val="dk1"/>
              </a:solidFill>
            </a:endParaRPr>
          </a:p>
        </p:txBody>
      </p:sp>
      <p:sp>
        <p:nvSpPr>
          <p:cNvPr id="1766" name="Google Shape;1766;p148"/>
          <p:cNvSpPr/>
          <p:nvPr/>
        </p:nvSpPr>
        <p:spPr>
          <a:xfrm>
            <a:off x="6082450" y="6472000"/>
            <a:ext cx="4928700" cy="9432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767" name="Google Shape;1767;p148"/>
          <p:cNvSpPr/>
          <p:nvPr/>
        </p:nvSpPr>
        <p:spPr>
          <a:xfrm>
            <a:off x="6082448" y="6472014"/>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768" name="Google Shape;1768;p148"/>
          <p:cNvSpPr txBox="1">
            <a:spLocks noGrp="1"/>
          </p:cNvSpPr>
          <p:nvPr>
            <p:ph type="body" idx="1"/>
          </p:nvPr>
        </p:nvSpPr>
        <p:spPr>
          <a:xfrm>
            <a:off x="6830167" y="6805013"/>
            <a:ext cx="3714900" cy="277200"/>
          </a:xfrm>
          <a:prstGeom prst="rect">
            <a:avLst/>
          </a:prstGeom>
        </p:spPr>
        <p:txBody>
          <a:bodyPr spcFirstLastPara="1" wrap="square" lIns="0" tIns="0" rIns="0" bIns="0" anchor="t" anchorCtr="0">
            <a:spAutoFit/>
          </a:bodyPr>
          <a:lstStyle/>
          <a:p>
            <a:pPr marL="0" lvl="0" indent="0" algn="l" rtl="0">
              <a:spcBef>
                <a:spcPts val="0"/>
              </a:spcBef>
              <a:spcAft>
                <a:spcPts val="1000"/>
              </a:spcAft>
              <a:buNone/>
            </a:pPr>
            <a:r>
              <a:rPr lang="en">
                <a:solidFill>
                  <a:schemeClr val="dk1"/>
                </a:solidFill>
              </a:rPr>
              <a:t>Sonuçları inceleyin</a:t>
            </a:r>
            <a:endParaRPr>
              <a:solidFill>
                <a:schemeClr val="dk1"/>
              </a:solidFill>
            </a:endParaRPr>
          </a:p>
        </p:txBody>
      </p:sp>
      <p:sp>
        <p:nvSpPr>
          <p:cNvPr id="1769" name="Google Shape;1769;p148"/>
          <p:cNvSpPr/>
          <p:nvPr/>
        </p:nvSpPr>
        <p:spPr>
          <a:xfrm>
            <a:off x="975438" y="5694675"/>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770" name="Google Shape;1770;p148"/>
          <p:cNvSpPr txBox="1">
            <a:spLocks noGrp="1"/>
          </p:cNvSpPr>
          <p:nvPr>
            <p:ph type="body" idx="1"/>
          </p:nvPr>
        </p:nvSpPr>
        <p:spPr>
          <a:xfrm>
            <a:off x="950084" y="5764725"/>
            <a:ext cx="468000" cy="277200"/>
          </a:xfrm>
          <a:prstGeom prst="rect">
            <a:avLst/>
          </a:prstGeom>
        </p:spPr>
        <p:txBody>
          <a:bodyPr spcFirstLastPara="1" wrap="square" lIns="0" tIns="0" rIns="0" bIns="0" anchor="t" anchorCtr="0">
            <a:spAutoFit/>
          </a:bodyPr>
          <a:lstStyle/>
          <a:p>
            <a:pPr marL="0" lvl="0" indent="0" algn="ctr" rtl="0">
              <a:spcBef>
                <a:spcPts val="0"/>
              </a:spcBef>
              <a:spcAft>
                <a:spcPts val="1000"/>
              </a:spcAft>
              <a:buNone/>
            </a:pPr>
            <a:r>
              <a:rPr lang="en" b="1">
                <a:solidFill>
                  <a:schemeClr val="accent4"/>
                </a:solidFill>
              </a:rPr>
              <a:t>1</a:t>
            </a:r>
            <a:endParaRPr>
              <a:solidFill>
                <a:schemeClr val="accent4"/>
              </a:solidFill>
            </a:endParaRPr>
          </a:p>
        </p:txBody>
      </p:sp>
      <p:sp>
        <p:nvSpPr>
          <p:cNvPr id="1771" name="Google Shape;1771;p148"/>
          <p:cNvSpPr/>
          <p:nvPr/>
        </p:nvSpPr>
        <p:spPr>
          <a:xfrm>
            <a:off x="6229637" y="5694675"/>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772" name="Google Shape;1772;p148"/>
          <p:cNvSpPr txBox="1">
            <a:spLocks noGrp="1"/>
          </p:cNvSpPr>
          <p:nvPr>
            <p:ph type="body" idx="1"/>
          </p:nvPr>
        </p:nvSpPr>
        <p:spPr>
          <a:xfrm>
            <a:off x="6204284" y="5764725"/>
            <a:ext cx="468000" cy="277200"/>
          </a:xfrm>
          <a:prstGeom prst="rect">
            <a:avLst/>
          </a:prstGeom>
        </p:spPr>
        <p:txBody>
          <a:bodyPr spcFirstLastPara="1" wrap="square" lIns="0" tIns="0" rIns="0" bIns="0" anchor="t" anchorCtr="0">
            <a:spAutoFit/>
          </a:bodyPr>
          <a:lstStyle/>
          <a:p>
            <a:pPr marL="0" lvl="0" indent="0" algn="ctr" rtl="0">
              <a:spcBef>
                <a:spcPts val="0"/>
              </a:spcBef>
              <a:spcAft>
                <a:spcPts val="1000"/>
              </a:spcAft>
              <a:buNone/>
            </a:pPr>
            <a:r>
              <a:rPr lang="en" b="1">
                <a:solidFill>
                  <a:schemeClr val="accent4"/>
                </a:solidFill>
              </a:rPr>
              <a:t>2</a:t>
            </a:r>
            <a:endParaRPr>
              <a:solidFill>
                <a:schemeClr val="accent4"/>
              </a:solidFill>
            </a:endParaRPr>
          </a:p>
        </p:txBody>
      </p:sp>
      <p:sp>
        <p:nvSpPr>
          <p:cNvPr id="1773" name="Google Shape;1773;p148"/>
          <p:cNvSpPr/>
          <p:nvPr/>
        </p:nvSpPr>
        <p:spPr>
          <a:xfrm>
            <a:off x="975438" y="6727825"/>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774" name="Google Shape;1774;p148"/>
          <p:cNvSpPr txBox="1">
            <a:spLocks noGrp="1"/>
          </p:cNvSpPr>
          <p:nvPr>
            <p:ph type="body" idx="1"/>
          </p:nvPr>
        </p:nvSpPr>
        <p:spPr>
          <a:xfrm>
            <a:off x="950084" y="6797875"/>
            <a:ext cx="468000" cy="277200"/>
          </a:xfrm>
          <a:prstGeom prst="rect">
            <a:avLst/>
          </a:prstGeom>
        </p:spPr>
        <p:txBody>
          <a:bodyPr spcFirstLastPara="1" wrap="square" lIns="0" tIns="0" rIns="0" bIns="0" anchor="t" anchorCtr="0">
            <a:spAutoFit/>
          </a:bodyPr>
          <a:lstStyle/>
          <a:p>
            <a:pPr marL="0" lvl="0" indent="0" algn="ctr" rtl="0">
              <a:spcBef>
                <a:spcPts val="0"/>
              </a:spcBef>
              <a:spcAft>
                <a:spcPts val="1000"/>
              </a:spcAft>
              <a:buNone/>
            </a:pPr>
            <a:r>
              <a:rPr lang="en" b="1">
                <a:solidFill>
                  <a:schemeClr val="accent4"/>
                </a:solidFill>
              </a:rPr>
              <a:t>3</a:t>
            </a:r>
            <a:endParaRPr>
              <a:solidFill>
                <a:schemeClr val="accent4"/>
              </a:solidFill>
            </a:endParaRPr>
          </a:p>
        </p:txBody>
      </p:sp>
      <p:sp>
        <p:nvSpPr>
          <p:cNvPr id="1775" name="Google Shape;1775;p148"/>
          <p:cNvSpPr/>
          <p:nvPr/>
        </p:nvSpPr>
        <p:spPr>
          <a:xfrm>
            <a:off x="6229637" y="6727825"/>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776" name="Google Shape;1776;p148"/>
          <p:cNvSpPr txBox="1">
            <a:spLocks noGrp="1"/>
          </p:cNvSpPr>
          <p:nvPr>
            <p:ph type="body" idx="1"/>
          </p:nvPr>
        </p:nvSpPr>
        <p:spPr>
          <a:xfrm>
            <a:off x="6204284" y="6797875"/>
            <a:ext cx="468000" cy="277200"/>
          </a:xfrm>
          <a:prstGeom prst="rect">
            <a:avLst/>
          </a:prstGeom>
        </p:spPr>
        <p:txBody>
          <a:bodyPr spcFirstLastPara="1" wrap="square" lIns="0" tIns="0" rIns="0" bIns="0" anchor="t" anchorCtr="0">
            <a:spAutoFit/>
          </a:bodyPr>
          <a:lstStyle/>
          <a:p>
            <a:pPr marL="0" lvl="0" indent="0" algn="ctr" rtl="0">
              <a:spcBef>
                <a:spcPts val="0"/>
              </a:spcBef>
              <a:spcAft>
                <a:spcPts val="1000"/>
              </a:spcAft>
              <a:buNone/>
            </a:pPr>
            <a:r>
              <a:rPr lang="en" b="1">
                <a:solidFill>
                  <a:schemeClr val="accent4"/>
                </a:solidFill>
              </a:rPr>
              <a:t>4</a:t>
            </a:r>
            <a:endParaRPr>
              <a:solidFill>
                <a:schemeClr val="accent4"/>
              </a:solidFill>
            </a:endParaRPr>
          </a:p>
        </p:txBody>
      </p:sp>
      <p:pic>
        <p:nvPicPr>
          <p:cNvPr id="1777" name="Google Shape;1777;p148"/>
          <p:cNvPicPr preferRelativeResize="0"/>
          <p:nvPr/>
        </p:nvPicPr>
        <p:blipFill>
          <a:blip r:embed="rId3">
            <a:alphaModFix/>
          </a:blip>
          <a:stretch>
            <a:fillRect/>
          </a:stretch>
        </p:blipFill>
        <p:spPr>
          <a:xfrm>
            <a:off x="12768550" y="1153600"/>
            <a:ext cx="3985501" cy="7550689"/>
          </a:xfrm>
          <a:prstGeom prst="rect">
            <a:avLst/>
          </a:prstGeom>
          <a:noFill/>
          <a:ln>
            <a:noFill/>
          </a:ln>
          <a:effectLst>
            <a:outerShdw blurRad="85725" dist="85725" dir="1800000" algn="bl" rotWithShape="0">
              <a:srgbClr val="000000">
                <a:alpha val="50000"/>
              </a:srgbClr>
            </a:outerShdw>
          </a:effectLst>
        </p:spPr>
      </p:pic>
      <p:sp>
        <p:nvSpPr>
          <p:cNvPr id="1778" name="Google Shape;1778;p148"/>
          <p:cNvSpPr txBox="1">
            <a:spLocks noGrp="1"/>
          </p:cNvSpPr>
          <p:nvPr>
            <p:ph type="subTitle" idx="2"/>
          </p:nvPr>
        </p:nvSpPr>
        <p:spPr>
          <a:xfrm>
            <a:off x="429768" y="429768"/>
            <a:ext cx="4928700" cy="1539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1000"/>
              <a:t>YAPAY ZEKAYI (AI) YÖNETMEK</a:t>
            </a:r>
            <a:endParaRPr sz="1000">
              <a:solidFill>
                <a:schemeClr val="accent4"/>
              </a:solidFill>
            </a:endParaRPr>
          </a:p>
        </p:txBody>
      </p:sp>
      <p:pic>
        <p:nvPicPr>
          <p:cNvPr id="1779" name="Google Shape;1779;p148"/>
          <p:cNvPicPr preferRelativeResize="0"/>
          <p:nvPr/>
        </p:nvPicPr>
        <p:blipFill>
          <a:blip r:embed="rId4">
            <a:alphaModFix/>
          </a:blip>
          <a:stretch>
            <a:fillRect/>
          </a:stretch>
        </p:blipFill>
        <p:spPr>
          <a:xfrm>
            <a:off x="15363938" y="586244"/>
            <a:ext cx="1647825" cy="1000125"/>
          </a:xfrm>
          <a:prstGeom prst="rect">
            <a:avLst/>
          </a:prstGeom>
          <a:noFill/>
          <a:ln>
            <a:noFill/>
          </a:ln>
        </p:spPr>
      </p:pic>
      <p:sp>
        <p:nvSpPr>
          <p:cNvPr id="1780" name="Google Shape;1780;p148"/>
          <p:cNvSpPr txBox="1"/>
          <p:nvPr/>
        </p:nvSpPr>
        <p:spPr>
          <a:xfrm>
            <a:off x="13096152" y="8366297"/>
            <a:ext cx="3398700" cy="296400"/>
          </a:xfrm>
          <a:prstGeom prst="rect">
            <a:avLst/>
          </a:prstGeom>
          <a:noFill/>
          <a:ln>
            <a:noFill/>
          </a:ln>
        </p:spPr>
        <p:txBody>
          <a:bodyPr spcFirstLastPara="1" wrap="square" lIns="0" tIns="19050" rIns="0" bIns="0" anchor="t" anchorCtr="0">
            <a:spAutoFit/>
          </a:bodyPr>
          <a:lstStyle/>
          <a:p>
            <a:pPr marL="19050" lvl="0" indent="0" algn="ctr" rtl="0">
              <a:lnSpc>
                <a:spcPct val="100000"/>
              </a:lnSpc>
              <a:spcBef>
                <a:spcPts val="0"/>
              </a:spcBef>
              <a:spcAft>
                <a:spcPts val="0"/>
              </a:spcAft>
              <a:buNone/>
            </a:pPr>
            <a:r>
              <a:rPr lang="en" sz="1800">
                <a:solidFill>
                  <a:schemeClr val="accent4"/>
                </a:solidFill>
                <a:latin typeface="Optimistic Text"/>
                <a:ea typeface="Optimistic Text"/>
                <a:cs typeface="Optimistic Text"/>
                <a:sym typeface="Optimistic Text"/>
              </a:rPr>
              <a:t>WhatsApp’ta Meta AI</a:t>
            </a:r>
            <a:endParaRPr sz="1800">
              <a:solidFill>
                <a:schemeClr val="accent4"/>
              </a:solidFill>
              <a:latin typeface="Optimistic Text"/>
              <a:ea typeface="Optimistic Text"/>
              <a:cs typeface="Optimistic Text"/>
              <a:sym typeface="Optimistic Text"/>
            </a:endParaRPr>
          </a:p>
        </p:txBody>
      </p:sp>
      <p:sp>
        <p:nvSpPr>
          <p:cNvPr id="1781" name="Google Shape;1781;p148"/>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Günlük yaşamınızda yapay zekayı (AI) anlamak</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785"/>
        <p:cNvGrpSpPr/>
        <p:nvPr/>
      </p:nvGrpSpPr>
      <p:grpSpPr>
        <a:xfrm>
          <a:off x="0" y="0"/>
          <a:ext cx="0" cy="0"/>
          <a:chOff x="0" y="0"/>
          <a:chExt cx="0" cy="0"/>
        </a:xfrm>
      </p:grpSpPr>
      <p:sp>
        <p:nvSpPr>
          <p:cNvPr id="1786" name="Google Shape;1786;p149"/>
          <p:cNvSpPr txBox="1">
            <a:spLocks noGrp="1"/>
          </p:cNvSpPr>
          <p:nvPr>
            <p:ph type="ctrTitle"/>
          </p:nvPr>
        </p:nvSpPr>
        <p:spPr>
          <a:xfrm>
            <a:off x="1527050" y="4207800"/>
            <a:ext cx="5073900" cy="2159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Yapay Zeka (AI) Güvenliği ve Koruma</a:t>
            </a:r>
            <a:endParaRPr/>
          </a:p>
        </p:txBody>
      </p:sp>
      <p:pic>
        <p:nvPicPr>
          <p:cNvPr id="1787" name="Google Shape;1787;p149" title="405236.jpg"/>
          <p:cNvPicPr preferRelativeResize="0"/>
          <p:nvPr/>
        </p:nvPicPr>
        <p:blipFill rotWithShape="1">
          <a:blip r:embed="rId3">
            <a:alphaModFix/>
          </a:blip>
          <a:srcRect l="10145" t="1885" b="12042"/>
          <a:stretch/>
        </p:blipFill>
        <p:spPr>
          <a:xfrm>
            <a:off x="7448250" y="1838550"/>
            <a:ext cx="9657600" cy="6624300"/>
          </a:xfrm>
          <a:prstGeom prst="roundRect">
            <a:avLst>
              <a:gd name="adj" fmla="val 8257"/>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791"/>
        <p:cNvGrpSpPr/>
        <p:nvPr/>
      </p:nvGrpSpPr>
      <p:grpSpPr>
        <a:xfrm>
          <a:off x="0" y="0"/>
          <a:ext cx="0" cy="0"/>
          <a:chOff x="0" y="0"/>
          <a:chExt cx="0" cy="0"/>
        </a:xfrm>
      </p:grpSpPr>
      <p:sp>
        <p:nvSpPr>
          <p:cNvPr id="1792" name="Google Shape;1792;p150"/>
          <p:cNvSpPr/>
          <p:nvPr/>
        </p:nvSpPr>
        <p:spPr>
          <a:xfrm>
            <a:off x="790575" y="3416838"/>
            <a:ext cx="16702200" cy="5595900"/>
          </a:xfrm>
          <a:prstGeom prst="roundRect">
            <a:avLst>
              <a:gd name="adj" fmla="val 4862"/>
            </a:avLst>
          </a:prstGeom>
          <a:solidFill>
            <a:schemeClr val="accent4"/>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793" name="Google Shape;1793;p150"/>
          <p:cNvSpPr txBox="1"/>
          <p:nvPr/>
        </p:nvSpPr>
        <p:spPr>
          <a:xfrm>
            <a:off x="736850" y="1434450"/>
            <a:ext cx="6735600" cy="1127400"/>
          </a:xfrm>
          <a:prstGeom prst="rect">
            <a:avLst/>
          </a:prstGeom>
          <a:noFill/>
          <a:ln>
            <a:noFill/>
          </a:ln>
        </p:spPr>
        <p:txBody>
          <a:bodyPr spcFirstLastPara="1" wrap="square" lIns="0" tIns="19050" rIns="0" bIns="0" anchor="t" anchorCtr="0">
            <a:spAutoFit/>
          </a:bodyPr>
          <a:lstStyle/>
          <a:p>
            <a:pPr marL="18098" lvl="0" indent="0" algn="l" rtl="0">
              <a:spcBef>
                <a:spcPts val="0"/>
              </a:spcBef>
              <a:spcAft>
                <a:spcPts val="0"/>
              </a:spcAft>
              <a:buNone/>
            </a:pPr>
            <a:r>
              <a:rPr lang="en" sz="3600">
                <a:solidFill>
                  <a:srgbClr val="092838"/>
                </a:solidFill>
                <a:latin typeface="Optimistic Display"/>
                <a:ea typeface="Optimistic Display"/>
                <a:cs typeface="Optimistic Display"/>
                <a:sym typeface="Optimistic Display"/>
              </a:rPr>
              <a:t>Güvenmeden veya paylaşmadan önce doğrulayın</a:t>
            </a:r>
            <a:endParaRPr sz="3600">
              <a:solidFill>
                <a:srgbClr val="092838"/>
              </a:solidFill>
              <a:latin typeface="Optimistic Display"/>
              <a:ea typeface="Optimistic Display"/>
              <a:cs typeface="Optimistic Display"/>
              <a:sym typeface="Optimistic Display"/>
            </a:endParaRPr>
          </a:p>
        </p:txBody>
      </p:sp>
      <p:sp>
        <p:nvSpPr>
          <p:cNvPr id="1794" name="Google Shape;1794;p150"/>
          <p:cNvSpPr txBox="1">
            <a:spLocks noGrp="1"/>
          </p:cNvSpPr>
          <p:nvPr>
            <p:ph type="subTitle" idx="2"/>
          </p:nvPr>
        </p:nvSpPr>
        <p:spPr>
          <a:xfrm>
            <a:off x="429768" y="429768"/>
            <a:ext cx="4928700" cy="184666"/>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1000" dirty="0"/>
              <a:t>YAPAY ZEKA (AI) GÜVENLİĞİ VE KORUMA</a:t>
            </a:r>
            <a:endParaRPr sz="1000" dirty="0"/>
          </a:p>
        </p:txBody>
      </p:sp>
      <p:sp>
        <p:nvSpPr>
          <p:cNvPr id="1795" name="Google Shape;1795;p150"/>
          <p:cNvSpPr/>
          <p:nvPr/>
        </p:nvSpPr>
        <p:spPr>
          <a:xfrm>
            <a:off x="1340159" y="4269321"/>
            <a:ext cx="1933200" cy="1933200"/>
          </a:xfrm>
          <a:prstGeom prst="ellipse">
            <a:avLst/>
          </a:prstGeom>
          <a:solidFill>
            <a:schemeClr val="accent6"/>
          </a:solidFill>
          <a:ln>
            <a:noFill/>
          </a:ln>
        </p:spPr>
        <p:txBody>
          <a:bodyPr spcFirstLastPara="1" wrap="square" lIns="114975" tIns="114975" rIns="114975" bIns="114975" anchor="ctr" anchorCtr="0">
            <a:noAutofit/>
          </a:bodyPr>
          <a:lstStyle/>
          <a:p>
            <a:pPr marL="0" lvl="0" indent="0" algn="ctr" rtl="0">
              <a:spcBef>
                <a:spcPts val="0"/>
              </a:spcBef>
              <a:spcAft>
                <a:spcPts val="0"/>
              </a:spcAft>
              <a:buNone/>
            </a:pPr>
            <a:endParaRPr sz="1761"/>
          </a:p>
        </p:txBody>
      </p:sp>
      <p:sp>
        <p:nvSpPr>
          <p:cNvPr id="1796" name="Google Shape;1796;p150"/>
          <p:cNvSpPr/>
          <p:nvPr/>
        </p:nvSpPr>
        <p:spPr>
          <a:xfrm>
            <a:off x="4073091" y="4269321"/>
            <a:ext cx="1933200" cy="1933200"/>
          </a:xfrm>
          <a:prstGeom prst="ellipse">
            <a:avLst/>
          </a:prstGeom>
          <a:solidFill>
            <a:schemeClr val="accent6"/>
          </a:solidFill>
          <a:ln>
            <a:noFill/>
          </a:ln>
        </p:spPr>
        <p:txBody>
          <a:bodyPr spcFirstLastPara="1" wrap="square" lIns="114975" tIns="114975" rIns="114975" bIns="114975" anchor="ctr" anchorCtr="0">
            <a:noAutofit/>
          </a:bodyPr>
          <a:lstStyle/>
          <a:p>
            <a:pPr marL="0" lvl="0" indent="0" algn="ctr" rtl="0">
              <a:spcBef>
                <a:spcPts val="0"/>
              </a:spcBef>
              <a:spcAft>
                <a:spcPts val="0"/>
              </a:spcAft>
              <a:buNone/>
            </a:pPr>
            <a:endParaRPr sz="1761"/>
          </a:p>
        </p:txBody>
      </p:sp>
      <p:sp>
        <p:nvSpPr>
          <p:cNvPr id="1797" name="Google Shape;1797;p150"/>
          <p:cNvSpPr/>
          <p:nvPr/>
        </p:nvSpPr>
        <p:spPr>
          <a:xfrm>
            <a:off x="6806024" y="4269321"/>
            <a:ext cx="1933200" cy="1933200"/>
          </a:xfrm>
          <a:prstGeom prst="ellipse">
            <a:avLst/>
          </a:prstGeom>
          <a:solidFill>
            <a:schemeClr val="accent6"/>
          </a:solidFill>
          <a:ln>
            <a:noFill/>
          </a:ln>
        </p:spPr>
        <p:txBody>
          <a:bodyPr spcFirstLastPara="1" wrap="square" lIns="114975" tIns="114975" rIns="114975" bIns="114975" anchor="ctr" anchorCtr="0">
            <a:noAutofit/>
          </a:bodyPr>
          <a:lstStyle/>
          <a:p>
            <a:pPr marL="0" lvl="0" indent="0" algn="ctr" rtl="0">
              <a:spcBef>
                <a:spcPts val="0"/>
              </a:spcBef>
              <a:spcAft>
                <a:spcPts val="0"/>
              </a:spcAft>
              <a:buNone/>
            </a:pPr>
            <a:endParaRPr sz="1761"/>
          </a:p>
        </p:txBody>
      </p:sp>
      <p:sp>
        <p:nvSpPr>
          <p:cNvPr id="1798" name="Google Shape;1798;p150"/>
          <p:cNvSpPr txBox="1"/>
          <p:nvPr/>
        </p:nvSpPr>
        <p:spPr>
          <a:xfrm>
            <a:off x="1474555" y="4702414"/>
            <a:ext cx="1664100" cy="1108200"/>
          </a:xfrm>
          <a:prstGeom prst="rect">
            <a:avLst/>
          </a:prstGeom>
          <a:noFill/>
          <a:ln>
            <a:noFill/>
          </a:ln>
        </p:spPr>
        <p:txBody>
          <a:bodyPr spcFirstLastPara="1" wrap="square" lIns="0" tIns="11625" rIns="0" bIns="0" anchor="t" anchorCtr="0">
            <a:spAutoFit/>
          </a:bodyPr>
          <a:lstStyle/>
          <a:p>
            <a:pPr marL="11596" lvl="0" indent="0" algn="ctr" rtl="0">
              <a:lnSpc>
                <a:spcPct val="100000"/>
              </a:lnSpc>
              <a:spcBef>
                <a:spcPts val="0"/>
              </a:spcBef>
              <a:spcAft>
                <a:spcPts val="0"/>
              </a:spcAft>
              <a:buNone/>
            </a:pPr>
            <a:r>
              <a:rPr lang="en" sz="7123" b="1">
                <a:solidFill>
                  <a:srgbClr val="FFFFFF"/>
                </a:solidFill>
                <a:latin typeface="Optimistic Text"/>
                <a:ea typeface="Optimistic Text"/>
                <a:cs typeface="Optimistic Text"/>
                <a:sym typeface="Optimistic Text"/>
              </a:rPr>
              <a:t>K</a:t>
            </a:r>
            <a:endParaRPr sz="7123" b="1">
              <a:solidFill>
                <a:srgbClr val="FFFFFF"/>
              </a:solidFill>
              <a:latin typeface="Optimistic Text"/>
              <a:ea typeface="Optimistic Text"/>
              <a:cs typeface="Optimistic Text"/>
              <a:sym typeface="Optimistic Text"/>
            </a:endParaRPr>
          </a:p>
        </p:txBody>
      </p:sp>
      <p:sp>
        <p:nvSpPr>
          <p:cNvPr id="1799" name="Google Shape;1799;p150"/>
          <p:cNvSpPr/>
          <p:nvPr/>
        </p:nvSpPr>
        <p:spPr>
          <a:xfrm>
            <a:off x="9538956" y="4269321"/>
            <a:ext cx="1933200" cy="1933200"/>
          </a:xfrm>
          <a:prstGeom prst="ellipse">
            <a:avLst/>
          </a:prstGeom>
          <a:solidFill>
            <a:schemeClr val="accent6"/>
          </a:solidFill>
          <a:ln>
            <a:noFill/>
          </a:ln>
        </p:spPr>
        <p:txBody>
          <a:bodyPr spcFirstLastPara="1" wrap="square" lIns="114975" tIns="114975" rIns="114975" bIns="114975" anchor="ctr" anchorCtr="0">
            <a:noAutofit/>
          </a:bodyPr>
          <a:lstStyle/>
          <a:p>
            <a:pPr marL="0" lvl="0" indent="0" algn="ctr" rtl="0">
              <a:spcBef>
                <a:spcPts val="0"/>
              </a:spcBef>
              <a:spcAft>
                <a:spcPts val="0"/>
              </a:spcAft>
              <a:buNone/>
            </a:pPr>
            <a:endParaRPr sz="1761"/>
          </a:p>
        </p:txBody>
      </p:sp>
      <p:sp>
        <p:nvSpPr>
          <p:cNvPr id="1800" name="Google Shape;1800;p150"/>
          <p:cNvSpPr/>
          <p:nvPr/>
        </p:nvSpPr>
        <p:spPr>
          <a:xfrm>
            <a:off x="12271889" y="4269321"/>
            <a:ext cx="1933200" cy="1933200"/>
          </a:xfrm>
          <a:prstGeom prst="ellipse">
            <a:avLst/>
          </a:prstGeom>
          <a:solidFill>
            <a:schemeClr val="accent6"/>
          </a:solidFill>
          <a:ln>
            <a:noFill/>
          </a:ln>
        </p:spPr>
        <p:txBody>
          <a:bodyPr spcFirstLastPara="1" wrap="square" lIns="114975" tIns="114975" rIns="114975" bIns="114975" anchor="ctr" anchorCtr="0">
            <a:noAutofit/>
          </a:bodyPr>
          <a:lstStyle/>
          <a:p>
            <a:pPr marL="0" lvl="0" indent="0" algn="ctr" rtl="0">
              <a:spcBef>
                <a:spcPts val="0"/>
              </a:spcBef>
              <a:spcAft>
                <a:spcPts val="0"/>
              </a:spcAft>
              <a:buNone/>
            </a:pPr>
            <a:endParaRPr sz="1761"/>
          </a:p>
        </p:txBody>
      </p:sp>
      <p:sp>
        <p:nvSpPr>
          <p:cNvPr id="1801" name="Google Shape;1801;p150"/>
          <p:cNvSpPr txBox="1"/>
          <p:nvPr/>
        </p:nvSpPr>
        <p:spPr>
          <a:xfrm>
            <a:off x="1157347" y="6627200"/>
            <a:ext cx="2298900" cy="288900"/>
          </a:xfrm>
          <a:prstGeom prst="rect">
            <a:avLst/>
          </a:prstGeom>
          <a:noFill/>
          <a:ln>
            <a:noFill/>
          </a:ln>
        </p:spPr>
        <p:txBody>
          <a:bodyPr spcFirstLastPara="1" wrap="square" lIns="0" tIns="11625" rIns="0" bIns="0" anchor="t" anchorCtr="0">
            <a:spAutoFit/>
          </a:bodyPr>
          <a:lstStyle/>
          <a:p>
            <a:pPr marL="11596" lvl="0" indent="0" algn="ctr" rtl="0">
              <a:lnSpc>
                <a:spcPct val="100000"/>
              </a:lnSpc>
              <a:spcBef>
                <a:spcPts val="32"/>
              </a:spcBef>
              <a:spcAft>
                <a:spcPts val="0"/>
              </a:spcAft>
              <a:buNone/>
            </a:pPr>
            <a:r>
              <a:rPr lang="en" sz="1800" b="1">
                <a:solidFill>
                  <a:srgbClr val="092838"/>
                </a:solidFill>
                <a:latin typeface="Optimistic Text"/>
                <a:ea typeface="Optimistic Text"/>
                <a:cs typeface="Optimistic Text"/>
                <a:sym typeface="Optimistic Text"/>
              </a:rPr>
              <a:t>Kaynağı Doğrula</a:t>
            </a:r>
            <a:endParaRPr sz="1800" b="1">
              <a:solidFill>
                <a:srgbClr val="092838"/>
              </a:solidFill>
              <a:latin typeface="Optimistic Text"/>
              <a:ea typeface="Optimistic Text"/>
              <a:cs typeface="Optimistic Text"/>
              <a:sym typeface="Optimistic Text"/>
            </a:endParaRPr>
          </a:p>
        </p:txBody>
      </p:sp>
      <p:sp>
        <p:nvSpPr>
          <p:cNvPr id="1802" name="Google Shape;1802;p150"/>
          <p:cNvSpPr txBox="1"/>
          <p:nvPr/>
        </p:nvSpPr>
        <p:spPr>
          <a:xfrm>
            <a:off x="1157300" y="7094723"/>
            <a:ext cx="2298900" cy="1119900"/>
          </a:xfrm>
          <a:prstGeom prst="rect">
            <a:avLst/>
          </a:prstGeom>
          <a:noFill/>
          <a:ln>
            <a:noFill/>
          </a:ln>
        </p:spPr>
        <p:txBody>
          <a:bodyPr spcFirstLastPara="1" wrap="square" lIns="0" tIns="11625" rIns="0" bIns="0" anchor="t" anchorCtr="0">
            <a:spAutoFit/>
          </a:bodyPr>
          <a:lstStyle/>
          <a:p>
            <a:pPr marL="11596" lvl="0" indent="0" algn="ctr" rtl="0">
              <a:lnSpc>
                <a:spcPct val="100000"/>
              </a:lnSpc>
              <a:spcBef>
                <a:spcPts val="32"/>
              </a:spcBef>
              <a:spcAft>
                <a:spcPts val="0"/>
              </a:spcAft>
              <a:buNone/>
            </a:pPr>
            <a:r>
              <a:rPr lang="en" sz="1800">
                <a:solidFill>
                  <a:srgbClr val="092838"/>
                </a:solidFill>
                <a:latin typeface="Optimistic Text"/>
                <a:ea typeface="Optimistic Text"/>
                <a:cs typeface="Optimistic Text"/>
                <a:sym typeface="Optimistic Text"/>
              </a:rPr>
              <a:t>İçeriği kim oluşturdu? Güvenilir veya resmi bir kaynak mı?</a:t>
            </a:r>
            <a:endParaRPr sz="1800">
              <a:solidFill>
                <a:srgbClr val="092838"/>
              </a:solidFill>
              <a:latin typeface="Optimistic Text"/>
              <a:ea typeface="Optimistic Text"/>
              <a:cs typeface="Optimistic Text"/>
              <a:sym typeface="Optimistic Text"/>
            </a:endParaRPr>
          </a:p>
        </p:txBody>
      </p:sp>
      <p:sp>
        <p:nvSpPr>
          <p:cNvPr id="1803" name="Google Shape;1803;p150"/>
          <p:cNvSpPr txBox="1"/>
          <p:nvPr/>
        </p:nvSpPr>
        <p:spPr>
          <a:xfrm>
            <a:off x="3890311" y="6627200"/>
            <a:ext cx="2298900" cy="288900"/>
          </a:xfrm>
          <a:prstGeom prst="rect">
            <a:avLst/>
          </a:prstGeom>
          <a:noFill/>
          <a:ln>
            <a:noFill/>
          </a:ln>
        </p:spPr>
        <p:txBody>
          <a:bodyPr spcFirstLastPara="1" wrap="square" lIns="0" tIns="11625" rIns="0" bIns="0" anchor="t" anchorCtr="0">
            <a:spAutoFit/>
          </a:bodyPr>
          <a:lstStyle/>
          <a:p>
            <a:pPr marL="11596" lvl="0" indent="0" algn="ctr" rtl="0">
              <a:lnSpc>
                <a:spcPct val="100000"/>
              </a:lnSpc>
              <a:spcBef>
                <a:spcPts val="32"/>
              </a:spcBef>
              <a:spcAft>
                <a:spcPts val="0"/>
              </a:spcAft>
              <a:buNone/>
            </a:pPr>
            <a:r>
              <a:rPr lang="en" sz="1800" b="1">
                <a:solidFill>
                  <a:srgbClr val="092838"/>
                </a:solidFill>
                <a:latin typeface="Optimistic Text"/>
                <a:ea typeface="Optimistic Text"/>
                <a:cs typeface="Optimistic Text"/>
                <a:sym typeface="Optimistic Text"/>
              </a:rPr>
              <a:t>Ayrıntıları İncele</a:t>
            </a:r>
            <a:endParaRPr sz="1800" b="1">
              <a:solidFill>
                <a:srgbClr val="092838"/>
              </a:solidFill>
              <a:latin typeface="Optimistic Text"/>
              <a:ea typeface="Optimistic Text"/>
              <a:cs typeface="Optimistic Text"/>
              <a:sym typeface="Optimistic Text"/>
            </a:endParaRPr>
          </a:p>
        </p:txBody>
      </p:sp>
      <p:sp>
        <p:nvSpPr>
          <p:cNvPr id="1804" name="Google Shape;1804;p150"/>
          <p:cNvSpPr txBox="1"/>
          <p:nvPr/>
        </p:nvSpPr>
        <p:spPr>
          <a:xfrm>
            <a:off x="3890264" y="7094723"/>
            <a:ext cx="2298900" cy="1119900"/>
          </a:xfrm>
          <a:prstGeom prst="rect">
            <a:avLst/>
          </a:prstGeom>
          <a:noFill/>
          <a:ln>
            <a:noFill/>
          </a:ln>
        </p:spPr>
        <p:txBody>
          <a:bodyPr spcFirstLastPara="1" wrap="square" lIns="0" tIns="11625" rIns="0" bIns="0" anchor="t" anchorCtr="0">
            <a:spAutoFit/>
          </a:bodyPr>
          <a:lstStyle/>
          <a:p>
            <a:pPr marL="11596" lvl="0" indent="0" algn="ctr" rtl="0">
              <a:lnSpc>
                <a:spcPct val="100000"/>
              </a:lnSpc>
              <a:spcBef>
                <a:spcPts val="32"/>
              </a:spcBef>
              <a:spcAft>
                <a:spcPts val="0"/>
              </a:spcAft>
              <a:buNone/>
            </a:pPr>
            <a:r>
              <a:rPr lang="en" sz="1800">
                <a:solidFill>
                  <a:srgbClr val="092838"/>
                </a:solidFill>
                <a:latin typeface="Optimistic Text"/>
                <a:ea typeface="Optimistic Text"/>
                <a:cs typeface="Optimistic Text"/>
                <a:sym typeface="Optimistic Text"/>
              </a:rPr>
              <a:t>Yazım hatası, garip görseller veya dramatik bir dil var mı?</a:t>
            </a:r>
            <a:endParaRPr sz="1800">
              <a:solidFill>
                <a:srgbClr val="092838"/>
              </a:solidFill>
              <a:latin typeface="Optimistic Text"/>
              <a:ea typeface="Optimistic Text"/>
              <a:cs typeface="Optimistic Text"/>
              <a:sym typeface="Optimistic Text"/>
            </a:endParaRPr>
          </a:p>
        </p:txBody>
      </p:sp>
      <p:sp>
        <p:nvSpPr>
          <p:cNvPr id="1805" name="Google Shape;1805;p150"/>
          <p:cNvSpPr txBox="1"/>
          <p:nvPr/>
        </p:nvSpPr>
        <p:spPr>
          <a:xfrm>
            <a:off x="6623275" y="6627200"/>
            <a:ext cx="2298900" cy="288900"/>
          </a:xfrm>
          <a:prstGeom prst="rect">
            <a:avLst/>
          </a:prstGeom>
          <a:noFill/>
          <a:ln>
            <a:noFill/>
          </a:ln>
        </p:spPr>
        <p:txBody>
          <a:bodyPr spcFirstLastPara="1" wrap="square" lIns="0" tIns="11625" rIns="0" bIns="0" anchor="t" anchorCtr="0">
            <a:spAutoFit/>
          </a:bodyPr>
          <a:lstStyle/>
          <a:p>
            <a:pPr marL="11596" lvl="0" indent="0" algn="ctr" rtl="0">
              <a:lnSpc>
                <a:spcPct val="100000"/>
              </a:lnSpc>
              <a:spcBef>
                <a:spcPts val="32"/>
              </a:spcBef>
              <a:spcAft>
                <a:spcPts val="0"/>
              </a:spcAft>
              <a:buNone/>
            </a:pPr>
            <a:r>
              <a:rPr lang="en" sz="1800" b="1">
                <a:solidFill>
                  <a:srgbClr val="092838"/>
                </a:solidFill>
                <a:latin typeface="Optimistic Text"/>
                <a:ea typeface="Optimistic Text"/>
                <a:cs typeface="Optimistic Text"/>
                <a:sym typeface="Optimistic Text"/>
              </a:rPr>
              <a:t>Yeniden Araştır</a:t>
            </a:r>
            <a:endParaRPr sz="1800" b="1">
              <a:solidFill>
                <a:srgbClr val="092838"/>
              </a:solidFill>
              <a:latin typeface="Optimistic Text"/>
              <a:ea typeface="Optimistic Text"/>
              <a:cs typeface="Optimistic Text"/>
              <a:sym typeface="Optimistic Text"/>
            </a:endParaRPr>
          </a:p>
        </p:txBody>
      </p:sp>
      <p:sp>
        <p:nvSpPr>
          <p:cNvPr id="1806" name="Google Shape;1806;p150"/>
          <p:cNvSpPr txBox="1"/>
          <p:nvPr/>
        </p:nvSpPr>
        <p:spPr>
          <a:xfrm>
            <a:off x="6623228" y="7094723"/>
            <a:ext cx="2298900" cy="1397100"/>
          </a:xfrm>
          <a:prstGeom prst="rect">
            <a:avLst/>
          </a:prstGeom>
          <a:noFill/>
          <a:ln>
            <a:noFill/>
          </a:ln>
        </p:spPr>
        <p:txBody>
          <a:bodyPr spcFirstLastPara="1" wrap="square" lIns="0" tIns="11625" rIns="0" bIns="0" anchor="t" anchorCtr="0">
            <a:spAutoFit/>
          </a:bodyPr>
          <a:lstStyle/>
          <a:p>
            <a:pPr marL="11596" lvl="0" indent="0" algn="ctr" rtl="0">
              <a:lnSpc>
                <a:spcPct val="100000"/>
              </a:lnSpc>
              <a:spcBef>
                <a:spcPts val="32"/>
              </a:spcBef>
              <a:spcAft>
                <a:spcPts val="0"/>
              </a:spcAft>
              <a:buNone/>
            </a:pPr>
            <a:r>
              <a:rPr lang="en" sz="1800">
                <a:solidFill>
                  <a:srgbClr val="092838"/>
                </a:solidFill>
                <a:latin typeface="Optimistic Text"/>
                <a:ea typeface="Optimistic Text"/>
                <a:cs typeface="Optimistic Text"/>
                <a:sym typeface="Optimistic Text"/>
              </a:rPr>
              <a:t>Aynı bilgi güvenilir haber sitelerinde veya hükümete ait resmi internet sitelerinde var mı?</a:t>
            </a:r>
            <a:endParaRPr sz="1800">
              <a:solidFill>
                <a:srgbClr val="092838"/>
              </a:solidFill>
              <a:latin typeface="Optimistic Text"/>
              <a:ea typeface="Optimistic Text"/>
              <a:cs typeface="Optimistic Text"/>
              <a:sym typeface="Optimistic Text"/>
            </a:endParaRPr>
          </a:p>
        </p:txBody>
      </p:sp>
      <p:sp>
        <p:nvSpPr>
          <p:cNvPr id="1807" name="Google Shape;1807;p150"/>
          <p:cNvSpPr txBox="1"/>
          <p:nvPr/>
        </p:nvSpPr>
        <p:spPr>
          <a:xfrm>
            <a:off x="9356250" y="6627200"/>
            <a:ext cx="2568900" cy="288900"/>
          </a:xfrm>
          <a:prstGeom prst="rect">
            <a:avLst/>
          </a:prstGeom>
          <a:noFill/>
          <a:ln>
            <a:noFill/>
          </a:ln>
        </p:spPr>
        <p:txBody>
          <a:bodyPr spcFirstLastPara="1" wrap="square" lIns="0" tIns="11625" rIns="0" bIns="0" anchor="t" anchorCtr="0">
            <a:spAutoFit/>
          </a:bodyPr>
          <a:lstStyle/>
          <a:p>
            <a:pPr marL="11596" lvl="0" indent="0" algn="ctr" rtl="0">
              <a:lnSpc>
                <a:spcPct val="100000"/>
              </a:lnSpc>
              <a:spcBef>
                <a:spcPts val="32"/>
              </a:spcBef>
              <a:spcAft>
                <a:spcPts val="0"/>
              </a:spcAft>
              <a:buNone/>
            </a:pPr>
            <a:r>
              <a:rPr lang="en" sz="1800" b="1">
                <a:solidFill>
                  <a:srgbClr val="092838"/>
                </a:solidFill>
                <a:latin typeface="Optimistic Text"/>
                <a:ea typeface="Optimistic Text"/>
                <a:cs typeface="Optimistic Text"/>
                <a:sym typeface="Optimistic Text"/>
              </a:rPr>
              <a:t>Nesnel Araçlarla İncele</a:t>
            </a:r>
            <a:endParaRPr sz="1800" b="1">
              <a:solidFill>
                <a:srgbClr val="092838"/>
              </a:solidFill>
              <a:latin typeface="Optimistic Text"/>
              <a:ea typeface="Optimistic Text"/>
              <a:cs typeface="Optimistic Text"/>
              <a:sym typeface="Optimistic Text"/>
            </a:endParaRPr>
          </a:p>
        </p:txBody>
      </p:sp>
      <p:sp>
        <p:nvSpPr>
          <p:cNvPr id="1808" name="Google Shape;1808;p150"/>
          <p:cNvSpPr txBox="1"/>
          <p:nvPr/>
        </p:nvSpPr>
        <p:spPr>
          <a:xfrm>
            <a:off x="9356192" y="7094723"/>
            <a:ext cx="2298900" cy="1397100"/>
          </a:xfrm>
          <a:prstGeom prst="rect">
            <a:avLst/>
          </a:prstGeom>
          <a:noFill/>
          <a:ln>
            <a:noFill/>
          </a:ln>
        </p:spPr>
        <p:txBody>
          <a:bodyPr spcFirstLastPara="1" wrap="square" lIns="0" tIns="11625" rIns="0" bIns="0" anchor="t" anchorCtr="0">
            <a:spAutoFit/>
          </a:bodyPr>
          <a:lstStyle/>
          <a:p>
            <a:pPr marL="11596" lvl="0" indent="0" algn="ctr" rtl="0">
              <a:lnSpc>
                <a:spcPct val="100000"/>
              </a:lnSpc>
              <a:spcBef>
                <a:spcPts val="32"/>
              </a:spcBef>
              <a:spcAft>
                <a:spcPts val="0"/>
              </a:spcAft>
              <a:buNone/>
            </a:pPr>
            <a:r>
              <a:rPr lang="en" sz="1800">
                <a:solidFill>
                  <a:srgbClr val="092838"/>
                </a:solidFill>
                <a:latin typeface="Optimistic Text"/>
                <a:ea typeface="Optimistic Text"/>
                <a:cs typeface="Optimistic Text"/>
                <a:sym typeface="Optimistic Text"/>
              </a:rPr>
              <a:t>Görsel arama özelliği ve Teyit.org gibi doğruluk kontrolü platformlarını kontrol edin.</a:t>
            </a:r>
            <a:endParaRPr sz="1800">
              <a:solidFill>
                <a:srgbClr val="092838"/>
              </a:solidFill>
              <a:latin typeface="Optimistic Text"/>
              <a:ea typeface="Optimistic Text"/>
              <a:cs typeface="Optimistic Text"/>
              <a:sym typeface="Optimistic Text"/>
            </a:endParaRPr>
          </a:p>
        </p:txBody>
      </p:sp>
      <p:sp>
        <p:nvSpPr>
          <p:cNvPr id="1809" name="Google Shape;1809;p150"/>
          <p:cNvSpPr txBox="1"/>
          <p:nvPr/>
        </p:nvSpPr>
        <p:spPr>
          <a:xfrm>
            <a:off x="12089203" y="6627200"/>
            <a:ext cx="2298900" cy="288900"/>
          </a:xfrm>
          <a:prstGeom prst="rect">
            <a:avLst/>
          </a:prstGeom>
          <a:noFill/>
          <a:ln>
            <a:noFill/>
          </a:ln>
        </p:spPr>
        <p:txBody>
          <a:bodyPr spcFirstLastPara="1" wrap="square" lIns="0" tIns="11625" rIns="0" bIns="0" anchor="t" anchorCtr="0">
            <a:spAutoFit/>
          </a:bodyPr>
          <a:lstStyle/>
          <a:p>
            <a:pPr marL="11596" lvl="0" indent="0" algn="ctr" rtl="0">
              <a:lnSpc>
                <a:spcPct val="100000"/>
              </a:lnSpc>
              <a:spcBef>
                <a:spcPts val="32"/>
              </a:spcBef>
              <a:spcAft>
                <a:spcPts val="0"/>
              </a:spcAft>
              <a:buNone/>
            </a:pPr>
            <a:r>
              <a:rPr lang="en" sz="1800" b="1">
                <a:solidFill>
                  <a:srgbClr val="092838"/>
                </a:solidFill>
                <a:latin typeface="Optimistic Text"/>
                <a:ea typeface="Optimistic Text"/>
                <a:cs typeface="Optimistic Text"/>
                <a:sym typeface="Optimistic Text"/>
              </a:rPr>
              <a:t>Amacı Ne Olabilir?</a:t>
            </a:r>
            <a:endParaRPr sz="1800" b="1">
              <a:solidFill>
                <a:srgbClr val="092838"/>
              </a:solidFill>
              <a:latin typeface="Optimistic Text"/>
              <a:ea typeface="Optimistic Text"/>
              <a:cs typeface="Optimistic Text"/>
              <a:sym typeface="Optimistic Text"/>
            </a:endParaRPr>
          </a:p>
        </p:txBody>
      </p:sp>
      <p:sp>
        <p:nvSpPr>
          <p:cNvPr id="1810" name="Google Shape;1810;p150"/>
          <p:cNvSpPr txBox="1"/>
          <p:nvPr/>
        </p:nvSpPr>
        <p:spPr>
          <a:xfrm>
            <a:off x="12089156" y="7094723"/>
            <a:ext cx="2298900" cy="1397100"/>
          </a:xfrm>
          <a:prstGeom prst="rect">
            <a:avLst/>
          </a:prstGeom>
          <a:noFill/>
          <a:ln>
            <a:noFill/>
          </a:ln>
        </p:spPr>
        <p:txBody>
          <a:bodyPr spcFirstLastPara="1" wrap="square" lIns="0" tIns="11625" rIns="0" bIns="0" anchor="t" anchorCtr="0">
            <a:spAutoFit/>
          </a:bodyPr>
          <a:lstStyle/>
          <a:p>
            <a:pPr marL="11596" lvl="0" indent="0" algn="ctr" rtl="0">
              <a:lnSpc>
                <a:spcPct val="100000"/>
              </a:lnSpc>
              <a:spcBef>
                <a:spcPts val="32"/>
              </a:spcBef>
              <a:spcAft>
                <a:spcPts val="0"/>
              </a:spcAft>
              <a:buNone/>
            </a:pPr>
            <a:r>
              <a:rPr lang="en" sz="1800">
                <a:solidFill>
                  <a:srgbClr val="092838"/>
                </a:solidFill>
                <a:latin typeface="Optimistic Text"/>
                <a:ea typeface="Optimistic Text"/>
                <a:cs typeface="Optimistic Text"/>
                <a:sym typeface="Optimistic Text"/>
              </a:rPr>
              <a:t>Bu bilgi eğer yanlışsa birine zarar verebilir mi? İçeriğin nihai amacı veya olası etkisi ne olabilir?</a:t>
            </a:r>
            <a:endParaRPr sz="1800">
              <a:solidFill>
                <a:srgbClr val="092838"/>
              </a:solidFill>
              <a:latin typeface="Optimistic Text"/>
              <a:ea typeface="Optimistic Text"/>
              <a:cs typeface="Optimistic Text"/>
              <a:sym typeface="Optimistic Text"/>
            </a:endParaRPr>
          </a:p>
        </p:txBody>
      </p:sp>
      <p:sp>
        <p:nvSpPr>
          <p:cNvPr id="1811" name="Google Shape;1811;p150"/>
          <p:cNvSpPr/>
          <p:nvPr/>
        </p:nvSpPr>
        <p:spPr>
          <a:xfrm>
            <a:off x="15004894" y="4269321"/>
            <a:ext cx="1933200" cy="1933200"/>
          </a:xfrm>
          <a:prstGeom prst="ellipse">
            <a:avLst/>
          </a:prstGeom>
          <a:solidFill>
            <a:schemeClr val="accent6"/>
          </a:solidFill>
          <a:ln>
            <a:noFill/>
          </a:ln>
        </p:spPr>
        <p:txBody>
          <a:bodyPr spcFirstLastPara="1" wrap="square" lIns="114975" tIns="114975" rIns="114975" bIns="114975" anchor="ctr" anchorCtr="0">
            <a:noAutofit/>
          </a:bodyPr>
          <a:lstStyle/>
          <a:p>
            <a:pPr marL="0" lvl="0" indent="0" algn="ctr" rtl="0">
              <a:spcBef>
                <a:spcPts val="0"/>
              </a:spcBef>
              <a:spcAft>
                <a:spcPts val="0"/>
              </a:spcAft>
              <a:buNone/>
            </a:pPr>
            <a:endParaRPr sz="1761"/>
          </a:p>
        </p:txBody>
      </p:sp>
      <p:sp>
        <p:nvSpPr>
          <p:cNvPr id="1812" name="Google Shape;1812;p150"/>
          <p:cNvSpPr txBox="1"/>
          <p:nvPr/>
        </p:nvSpPr>
        <p:spPr>
          <a:xfrm>
            <a:off x="14822208" y="6627200"/>
            <a:ext cx="2298900" cy="565800"/>
          </a:xfrm>
          <a:prstGeom prst="rect">
            <a:avLst/>
          </a:prstGeom>
          <a:noFill/>
          <a:ln>
            <a:noFill/>
          </a:ln>
        </p:spPr>
        <p:txBody>
          <a:bodyPr spcFirstLastPara="1" wrap="square" lIns="0" tIns="11625" rIns="0" bIns="0" anchor="t" anchorCtr="0">
            <a:spAutoFit/>
          </a:bodyPr>
          <a:lstStyle/>
          <a:p>
            <a:pPr marL="11596" lvl="0" indent="0" algn="ctr" rtl="0">
              <a:lnSpc>
                <a:spcPct val="100000"/>
              </a:lnSpc>
              <a:spcBef>
                <a:spcPts val="32"/>
              </a:spcBef>
              <a:spcAft>
                <a:spcPts val="0"/>
              </a:spcAft>
              <a:buNone/>
            </a:pPr>
            <a:r>
              <a:rPr lang="en" sz="1800" b="1">
                <a:solidFill>
                  <a:srgbClr val="092838"/>
                </a:solidFill>
                <a:latin typeface="Optimistic Text"/>
                <a:ea typeface="Optimistic Text"/>
                <a:cs typeface="Optimistic Text"/>
                <a:sym typeface="Optimistic Text"/>
              </a:rPr>
              <a:t>Konunun Uzmanına Danış</a:t>
            </a:r>
            <a:endParaRPr sz="1800" b="1">
              <a:solidFill>
                <a:srgbClr val="092838"/>
              </a:solidFill>
              <a:latin typeface="Optimistic Text"/>
              <a:ea typeface="Optimistic Text"/>
              <a:cs typeface="Optimistic Text"/>
              <a:sym typeface="Optimistic Text"/>
            </a:endParaRPr>
          </a:p>
        </p:txBody>
      </p:sp>
      <p:sp>
        <p:nvSpPr>
          <p:cNvPr id="1813" name="Google Shape;1813;p150"/>
          <p:cNvSpPr txBox="1"/>
          <p:nvPr/>
        </p:nvSpPr>
        <p:spPr>
          <a:xfrm>
            <a:off x="14822111" y="7233173"/>
            <a:ext cx="2298900" cy="1119900"/>
          </a:xfrm>
          <a:prstGeom prst="rect">
            <a:avLst/>
          </a:prstGeom>
          <a:noFill/>
          <a:ln>
            <a:noFill/>
          </a:ln>
        </p:spPr>
        <p:txBody>
          <a:bodyPr spcFirstLastPara="1" wrap="square" lIns="0" tIns="11625" rIns="0" bIns="0" anchor="t" anchorCtr="0">
            <a:spAutoFit/>
          </a:bodyPr>
          <a:lstStyle/>
          <a:p>
            <a:pPr marL="11596" lvl="0" indent="0" algn="ctr" rtl="0">
              <a:lnSpc>
                <a:spcPct val="100000"/>
              </a:lnSpc>
              <a:spcBef>
                <a:spcPts val="32"/>
              </a:spcBef>
              <a:spcAft>
                <a:spcPts val="0"/>
              </a:spcAft>
              <a:buNone/>
            </a:pPr>
            <a:r>
              <a:rPr lang="en" sz="1800">
                <a:solidFill>
                  <a:srgbClr val="092838"/>
                </a:solidFill>
                <a:latin typeface="Optimistic Text"/>
                <a:ea typeface="Optimistic Text"/>
                <a:cs typeface="Optimistic Text"/>
                <a:sym typeface="Optimistic Text"/>
              </a:rPr>
              <a:t>Ciddi meselelerde bir doktora, avukata veya alanında uzman kişilere danışın.</a:t>
            </a:r>
            <a:endParaRPr sz="1800">
              <a:solidFill>
                <a:srgbClr val="092838"/>
              </a:solidFill>
              <a:latin typeface="Optimistic Text"/>
              <a:ea typeface="Optimistic Text"/>
              <a:cs typeface="Optimistic Text"/>
              <a:sym typeface="Optimistic Text"/>
            </a:endParaRPr>
          </a:p>
        </p:txBody>
      </p:sp>
      <p:sp>
        <p:nvSpPr>
          <p:cNvPr id="1814" name="Google Shape;1814;p150"/>
          <p:cNvSpPr txBox="1"/>
          <p:nvPr/>
        </p:nvSpPr>
        <p:spPr>
          <a:xfrm>
            <a:off x="4207560" y="4702414"/>
            <a:ext cx="1664100" cy="1108200"/>
          </a:xfrm>
          <a:prstGeom prst="rect">
            <a:avLst/>
          </a:prstGeom>
          <a:noFill/>
          <a:ln>
            <a:noFill/>
          </a:ln>
        </p:spPr>
        <p:txBody>
          <a:bodyPr spcFirstLastPara="1" wrap="square" lIns="0" tIns="11625" rIns="0" bIns="0" anchor="t" anchorCtr="0">
            <a:spAutoFit/>
          </a:bodyPr>
          <a:lstStyle/>
          <a:p>
            <a:pPr marL="11596" lvl="0" indent="0" algn="ctr" rtl="0">
              <a:lnSpc>
                <a:spcPct val="100000"/>
              </a:lnSpc>
              <a:spcBef>
                <a:spcPts val="0"/>
              </a:spcBef>
              <a:spcAft>
                <a:spcPts val="0"/>
              </a:spcAft>
              <a:buNone/>
            </a:pPr>
            <a:r>
              <a:rPr lang="en" sz="7123" b="1">
                <a:solidFill>
                  <a:srgbClr val="FFFFFF"/>
                </a:solidFill>
                <a:latin typeface="Optimistic Text"/>
                <a:ea typeface="Optimistic Text"/>
                <a:cs typeface="Optimistic Text"/>
                <a:sym typeface="Optimistic Text"/>
              </a:rPr>
              <a:t>A</a:t>
            </a:r>
            <a:endParaRPr sz="7123" b="1">
              <a:solidFill>
                <a:srgbClr val="FFFFFF"/>
              </a:solidFill>
              <a:latin typeface="Optimistic Text"/>
              <a:ea typeface="Optimistic Text"/>
              <a:cs typeface="Optimistic Text"/>
              <a:sym typeface="Optimistic Text"/>
            </a:endParaRPr>
          </a:p>
        </p:txBody>
      </p:sp>
      <p:sp>
        <p:nvSpPr>
          <p:cNvPr id="1815" name="Google Shape;1815;p150"/>
          <p:cNvSpPr txBox="1"/>
          <p:nvPr/>
        </p:nvSpPr>
        <p:spPr>
          <a:xfrm>
            <a:off x="6940491" y="4702414"/>
            <a:ext cx="1664100" cy="1108200"/>
          </a:xfrm>
          <a:prstGeom prst="rect">
            <a:avLst/>
          </a:prstGeom>
          <a:noFill/>
          <a:ln>
            <a:noFill/>
          </a:ln>
        </p:spPr>
        <p:txBody>
          <a:bodyPr spcFirstLastPara="1" wrap="square" lIns="0" tIns="11625" rIns="0" bIns="0" anchor="t" anchorCtr="0">
            <a:spAutoFit/>
          </a:bodyPr>
          <a:lstStyle/>
          <a:p>
            <a:pPr marL="11596" lvl="0" indent="0" algn="ctr" rtl="0">
              <a:lnSpc>
                <a:spcPct val="100000"/>
              </a:lnSpc>
              <a:spcBef>
                <a:spcPts val="0"/>
              </a:spcBef>
              <a:spcAft>
                <a:spcPts val="0"/>
              </a:spcAft>
              <a:buNone/>
            </a:pPr>
            <a:r>
              <a:rPr lang="en" sz="7123" b="1">
                <a:solidFill>
                  <a:srgbClr val="FFFFFF"/>
                </a:solidFill>
                <a:latin typeface="Optimistic Text"/>
                <a:ea typeface="Optimistic Text"/>
                <a:cs typeface="Optimistic Text"/>
                <a:sym typeface="Optimistic Text"/>
              </a:rPr>
              <a:t>Y</a:t>
            </a:r>
            <a:endParaRPr sz="7123" b="1">
              <a:solidFill>
                <a:srgbClr val="FFFFFF"/>
              </a:solidFill>
              <a:latin typeface="Optimistic Text"/>
              <a:ea typeface="Optimistic Text"/>
              <a:cs typeface="Optimistic Text"/>
              <a:sym typeface="Optimistic Text"/>
            </a:endParaRPr>
          </a:p>
        </p:txBody>
      </p:sp>
      <p:sp>
        <p:nvSpPr>
          <p:cNvPr id="1816" name="Google Shape;1816;p150"/>
          <p:cNvSpPr txBox="1"/>
          <p:nvPr/>
        </p:nvSpPr>
        <p:spPr>
          <a:xfrm>
            <a:off x="9606198" y="4702414"/>
            <a:ext cx="1664100" cy="1108200"/>
          </a:xfrm>
          <a:prstGeom prst="rect">
            <a:avLst/>
          </a:prstGeom>
          <a:noFill/>
          <a:ln>
            <a:noFill/>
          </a:ln>
        </p:spPr>
        <p:txBody>
          <a:bodyPr spcFirstLastPara="1" wrap="square" lIns="0" tIns="11625" rIns="0" bIns="0" anchor="t" anchorCtr="0">
            <a:spAutoFit/>
          </a:bodyPr>
          <a:lstStyle/>
          <a:p>
            <a:pPr marL="11596" lvl="0" indent="0" algn="ctr" rtl="0">
              <a:lnSpc>
                <a:spcPct val="100000"/>
              </a:lnSpc>
              <a:spcBef>
                <a:spcPts val="0"/>
              </a:spcBef>
              <a:spcAft>
                <a:spcPts val="0"/>
              </a:spcAft>
              <a:buNone/>
            </a:pPr>
            <a:r>
              <a:rPr lang="en" sz="7123" b="1">
                <a:solidFill>
                  <a:srgbClr val="FFFFFF"/>
                </a:solidFill>
                <a:latin typeface="Optimistic Text"/>
                <a:ea typeface="Optimistic Text"/>
                <a:cs typeface="Optimistic Text"/>
                <a:sym typeface="Optimistic Text"/>
              </a:rPr>
              <a:t>N</a:t>
            </a:r>
            <a:endParaRPr sz="7123" b="1">
              <a:solidFill>
                <a:srgbClr val="FFFFFF"/>
              </a:solidFill>
              <a:latin typeface="Optimistic Text"/>
              <a:ea typeface="Optimistic Text"/>
              <a:cs typeface="Optimistic Text"/>
              <a:sym typeface="Optimistic Text"/>
            </a:endParaRPr>
          </a:p>
        </p:txBody>
      </p:sp>
      <p:sp>
        <p:nvSpPr>
          <p:cNvPr id="1817" name="Google Shape;1817;p150"/>
          <p:cNvSpPr txBox="1"/>
          <p:nvPr/>
        </p:nvSpPr>
        <p:spPr>
          <a:xfrm>
            <a:off x="12406390" y="4702414"/>
            <a:ext cx="1664100" cy="1108200"/>
          </a:xfrm>
          <a:prstGeom prst="rect">
            <a:avLst/>
          </a:prstGeom>
          <a:noFill/>
          <a:ln>
            <a:noFill/>
          </a:ln>
        </p:spPr>
        <p:txBody>
          <a:bodyPr spcFirstLastPara="1" wrap="square" lIns="0" tIns="11625" rIns="0" bIns="0" anchor="t" anchorCtr="0">
            <a:spAutoFit/>
          </a:bodyPr>
          <a:lstStyle/>
          <a:p>
            <a:pPr marL="11596" lvl="0" indent="0" algn="ctr" rtl="0">
              <a:lnSpc>
                <a:spcPct val="100000"/>
              </a:lnSpc>
              <a:spcBef>
                <a:spcPts val="0"/>
              </a:spcBef>
              <a:spcAft>
                <a:spcPts val="0"/>
              </a:spcAft>
              <a:buNone/>
            </a:pPr>
            <a:r>
              <a:rPr lang="en" sz="7123" b="1">
                <a:solidFill>
                  <a:srgbClr val="FFFFFF"/>
                </a:solidFill>
                <a:latin typeface="Optimistic Text"/>
                <a:ea typeface="Optimistic Text"/>
                <a:cs typeface="Optimistic Text"/>
                <a:sym typeface="Optimistic Text"/>
              </a:rPr>
              <a:t>A</a:t>
            </a:r>
            <a:endParaRPr sz="7123" b="1">
              <a:solidFill>
                <a:srgbClr val="FFFFFF"/>
              </a:solidFill>
              <a:latin typeface="Optimistic Text"/>
              <a:ea typeface="Optimistic Text"/>
              <a:cs typeface="Optimistic Text"/>
              <a:sym typeface="Optimistic Text"/>
            </a:endParaRPr>
          </a:p>
        </p:txBody>
      </p:sp>
      <p:sp>
        <p:nvSpPr>
          <p:cNvPr id="1818" name="Google Shape;1818;p150"/>
          <p:cNvSpPr txBox="1"/>
          <p:nvPr/>
        </p:nvSpPr>
        <p:spPr>
          <a:xfrm>
            <a:off x="15139284" y="4702414"/>
            <a:ext cx="1664100" cy="1108200"/>
          </a:xfrm>
          <a:prstGeom prst="rect">
            <a:avLst/>
          </a:prstGeom>
          <a:noFill/>
          <a:ln>
            <a:noFill/>
          </a:ln>
        </p:spPr>
        <p:txBody>
          <a:bodyPr spcFirstLastPara="1" wrap="square" lIns="0" tIns="11625" rIns="0" bIns="0" anchor="t" anchorCtr="0">
            <a:spAutoFit/>
          </a:bodyPr>
          <a:lstStyle/>
          <a:p>
            <a:pPr marL="11596" lvl="0" indent="0" algn="ctr" rtl="0">
              <a:lnSpc>
                <a:spcPct val="100000"/>
              </a:lnSpc>
              <a:spcBef>
                <a:spcPts val="0"/>
              </a:spcBef>
              <a:spcAft>
                <a:spcPts val="0"/>
              </a:spcAft>
              <a:buNone/>
            </a:pPr>
            <a:r>
              <a:rPr lang="en" sz="7123" b="1">
                <a:solidFill>
                  <a:srgbClr val="FFFFFF"/>
                </a:solidFill>
                <a:latin typeface="Optimistic Text"/>
                <a:ea typeface="Optimistic Text"/>
                <a:cs typeface="Optimistic Text"/>
                <a:sym typeface="Optimistic Text"/>
              </a:rPr>
              <a:t>K</a:t>
            </a:r>
            <a:endParaRPr sz="7123" b="1">
              <a:solidFill>
                <a:srgbClr val="FFFFFF"/>
              </a:solidFill>
              <a:latin typeface="Optimistic Text"/>
              <a:ea typeface="Optimistic Text"/>
              <a:cs typeface="Optimistic Text"/>
              <a:sym typeface="Optimistic Text"/>
            </a:endParaRPr>
          </a:p>
        </p:txBody>
      </p:sp>
      <p:sp>
        <p:nvSpPr>
          <p:cNvPr id="1819" name="Google Shape;1819;p150"/>
          <p:cNvSpPr txBox="1"/>
          <p:nvPr/>
        </p:nvSpPr>
        <p:spPr>
          <a:xfrm>
            <a:off x="790116" y="2806249"/>
            <a:ext cx="11408925" cy="290984"/>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1800" dirty="0" err="1">
                <a:solidFill>
                  <a:srgbClr val="092838"/>
                </a:solidFill>
                <a:latin typeface="Optimistic Text"/>
                <a:ea typeface="Optimistic Text"/>
                <a:cs typeface="Optimistic Text"/>
                <a:sym typeface="Optimistic Text"/>
              </a:rPr>
              <a:t>Güvenmeden</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veya</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paylaşmadan</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önce</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bir</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bilgiyi</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doğrulamak</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için</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kullanabileceğiniz</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basit</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bir</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yöntem</a:t>
            </a:r>
            <a:r>
              <a:rPr lang="en" sz="1800" dirty="0">
                <a:solidFill>
                  <a:srgbClr val="092838"/>
                </a:solidFill>
                <a:latin typeface="Optimistic Text"/>
                <a:ea typeface="Optimistic Text"/>
                <a:cs typeface="Optimistic Text"/>
                <a:sym typeface="Optimistic Text"/>
              </a:rPr>
              <a:t>:</a:t>
            </a:r>
            <a:endParaRPr sz="1800" dirty="0">
              <a:solidFill>
                <a:srgbClr val="092838"/>
              </a:solidFill>
              <a:latin typeface="Optimistic Text"/>
              <a:ea typeface="Optimistic Text"/>
              <a:cs typeface="Optimistic Text"/>
              <a:sym typeface="Optimistic Text"/>
            </a:endParaRPr>
          </a:p>
        </p:txBody>
      </p:sp>
      <p:sp>
        <p:nvSpPr>
          <p:cNvPr id="1820" name="Google Shape;1820;p150"/>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Günlük yaşamınızda yapay zekayı (AI) anlamak</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824"/>
        <p:cNvGrpSpPr/>
        <p:nvPr/>
      </p:nvGrpSpPr>
      <p:grpSpPr>
        <a:xfrm>
          <a:off x="0" y="0"/>
          <a:ext cx="0" cy="0"/>
          <a:chOff x="0" y="0"/>
          <a:chExt cx="0" cy="0"/>
        </a:xfrm>
      </p:grpSpPr>
      <p:sp>
        <p:nvSpPr>
          <p:cNvPr id="1825" name="Google Shape;1825;p151"/>
          <p:cNvSpPr/>
          <p:nvPr/>
        </p:nvSpPr>
        <p:spPr>
          <a:xfrm>
            <a:off x="790575" y="2885225"/>
            <a:ext cx="14478000" cy="5930100"/>
          </a:xfrm>
          <a:prstGeom prst="roundRect">
            <a:avLst>
              <a:gd name="adj" fmla="val 4862"/>
            </a:avLst>
          </a:prstGeom>
          <a:solidFill>
            <a:schemeClr val="accent4"/>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826" name="Google Shape;1826;p151"/>
          <p:cNvSpPr txBox="1"/>
          <p:nvPr/>
        </p:nvSpPr>
        <p:spPr>
          <a:xfrm>
            <a:off x="736850" y="1434450"/>
            <a:ext cx="8045700" cy="1127400"/>
          </a:xfrm>
          <a:prstGeom prst="rect">
            <a:avLst/>
          </a:prstGeom>
          <a:noFill/>
          <a:ln>
            <a:noFill/>
          </a:ln>
        </p:spPr>
        <p:txBody>
          <a:bodyPr spcFirstLastPara="1" wrap="square" lIns="0" tIns="19050" rIns="0" bIns="0" anchor="b" anchorCtr="0">
            <a:noAutofit/>
          </a:bodyPr>
          <a:lstStyle/>
          <a:p>
            <a:pPr marL="18098" lvl="0" indent="0" algn="l" rtl="0">
              <a:spcBef>
                <a:spcPts val="0"/>
              </a:spcBef>
              <a:spcAft>
                <a:spcPts val="0"/>
              </a:spcAft>
              <a:buNone/>
            </a:pPr>
            <a:r>
              <a:rPr lang="en" sz="3600" dirty="0">
                <a:solidFill>
                  <a:srgbClr val="092838"/>
                </a:solidFill>
                <a:latin typeface="Optimistic Display"/>
                <a:ea typeface="Optimistic Display"/>
                <a:cs typeface="Optimistic Display"/>
                <a:sym typeface="Optimistic Display"/>
              </a:rPr>
              <a:t>Ne </a:t>
            </a:r>
            <a:r>
              <a:rPr lang="en" sz="3600" dirty="0" err="1">
                <a:solidFill>
                  <a:srgbClr val="092838"/>
                </a:solidFill>
                <a:latin typeface="Optimistic Display"/>
                <a:ea typeface="Optimistic Display"/>
                <a:cs typeface="Optimistic Display"/>
                <a:sym typeface="Optimistic Display"/>
              </a:rPr>
              <a:t>yapardınız</a:t>
            </a:r>
            <a:r>
              <a:rPr lang="en" sz="3600" dirty="0">
                <a:solidFill>
                  <a:srgbClr val="092838"/>
                </a:solidFill>
                <a:latin typeface="Optimistic Display"/>
                <a:ea typeface="Optimistic Display"/>
                <a:cs typeface="Optimistic Display"/>
                <a:sym typeface="Optimistic Display"/>
              </a:rPr>
              <a:t>? </a:t>
            </a:r>
            <a:endParaRPr sz="3600" dirty="0">
              <a:solidFill>
                <a:srgbClr val="092838"/>
              </a:solidFill>
              <a:latin typeface="Optimistic Display"/>
              <a:ea typeface="Optimistic Display"/>
              <a:cs typeface="Optimistic Display"/>
              <a:sym typeface="Optimistic Display"/>
            </a:endParaRPr>
          </a:p>
          <a:p>
            <a:pPr marL="18098" lvl="0" indent="0" algn="l" rtl="0">
              <a:spcBef>
                <a:spcPts val="0"/>
              </a:spcBef>
              <a:spcAft>
                <a:spcPts val="0"/>
              </a:spcAft>
              <a:buNone/>
            </a:pPr>
            <a:r>
              <a:rPr lang="en" sz="3600" dirty="0">
                <a:solidFill>
                  <a:srgbClr val="092838"/>
                </a:solidFill>
                <a:latin typeface="Optimistic Display"/>
                <a:ea typeface="Optimistic Display"/>
                <a:cs typeface="Optimistic Display"/>
                <a:sym typeface="Optimistic Display"/>
              </a:rPr>
              <a:t>KAYNAK </a:t>
            </a:r>
            <a:r>
              <a:rPr lang="en" sz="3600" dirty="0" err="1">
                <a:solidFill>
                  <a:srgbClr val="092838"/>
                </a:solidFill>
                <a:latin typeface="Optimistic Display"/>
                <a:ea typeface="Optimistic Display"/>
                <a:cs typeface="Optimistic Display"/>
                <a:sym typeface="Optimistic Display"/>
              </a:rPr>
              <a:t>yöntemini</a:t>
            </a:r>
            <a:r>
              <a:rPr lang="en" sz="3600" dirty="0">
                <a:solidFill>
                  <a:srgbClr val="092838"/>
                </a:solidFill>
                <a:latin typeface="Optimistic Display"/>
                <a:ea typeface="Optimistic Display"/>
                <a:cs typeface="Optimistic Display"/>
                <a:sym typeface="Optimistic Display"/>
              </a:rPr>
              <a:t> </a:t>
            </a:r>
            <a:r>
              <a:rPr lang="en" sz="3600" dirty="0" err="1">
                <a:solidFill>
                  <a:srgbClr val="092838"/>
                </a:solidFill>
                <a:latin typeface="Optimistic Display"/>
                <a:ea typeface="Optimistic Display"/>
                <a:cs typeface="Optimistic Display"/>
                <a:sym typeface="Optimistic Display"/>
              </a:rPr>
              <a:t>uygulayın</a:t>
            </a:r>
            <a:endParaRPr sz="3600" dirty="0">
              <a:solidFill>
                <a:srgbClr val="092838"/>
              </a:solidFill>
              <a:latin typeface="Optimistic Display"/>
              <a:ea typeface="Optimistic Display"/>
              <a:cs typeface="Optimistic Display"/>
              <a:sym typeface="Optimistic Display"/>
            </a:endParaRPr>
          </a:p>
        </p:txBody>
      </p:sp>
      <p:sp>
        <p:nvSpPr>
          <p:cNvPr id="1827" name="Google Shape;1827;p151"/>
          <p:cNvSpPr/>
          <p:nvPr/>
        </p:nvSpPr>
        <p:spPr>
          <a:xfrm>
            <a:off x="15640050" y="6367450"/>
            <a:ext cx="1852500" cy="2448000"/>
          </a:xfrm>
          <a:prstGeom prst="roundRect">
            <a:avLst>
              <a:gd name="adj" fmla="val 17119"/>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828" name="Google Shape;1828;p151"/>
          <p:cNvSpPr txBox="1"/>
          <p:nvPr/>
        </p:nvSpPr>
        <p:spPr>
          <a:xfrm>
            <a:off x="1195138" y="6897375"/>
            <a:ext cx="3919800" cy="1681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600">
                <a:solidFill>
                  <a:srgbClr val="092838"/>
                </a:solidFill>
                <a:latin typeface="Optimistic Text"/>
                <a:ea typeface="Optimistic Text"/>
                <a:cs typeface="Optimistic Text"/>
                <a:sym typeface="Optimistic Text"/>
              </a:rPr>
              <a:t>Dayınız, yaşadığınız bölgeyi etkileyecek olan yeni bir devlet politikasından bahseden bir mesaj gönderdi. Resmi bir mesaj gibi görünüyor ve sizden de paylaşmanızı istiyor.</a:t>
            </a:r>
            <a:endParaRPr sz="160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endParaRPr sz="160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r>
              <a:rPr lang="en" sz="1800" b="1">
                <a:solidFill>
                  <a:srgbClr val="092838"/>
                </a:solidFill>
                <a:latin typeface="Optimistic Text"/>
                <a:ea typeface="Optimistic Text"/>
                <a:cs typeface="Optimistic Text"/>
                <a:sym typeface="Optimistic Text"/>
              </a:rPr>
              <a:t>Ne yaparsınız?</a:t>
            </a:r>
            <a:endParaRPr sz="1800" b="1">
              <a:solidFill>
                <a:srgbClr val="092838"/>
              </a:solidFill>
              <a:latin typeface="Optimistic Text"/>
              <a:ea typeface="Optimistic Text"/>
              <a:cs typeface="Optimistic Text"/>
              <a:sym typeface="Optimistic Text"/>
            </a:endParaRPr>
          </a:p>
        </p:txBody>
      </p:sp>
      <p:sp>
        <p:nvSpPr>
          <p:cNvPr id="1829" name="Google Shape;1829;p151"/>
          <p:cNvSpPr txBox="1"/>
          <p:nvPr/>
        </p:nvSpPr>
        <p:spPr>
          <a:xfrm>
            <a:off x="1157300" y="3219450"/>
            <a:ext cx="4362300" cy="2910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1800" b="1">
                <a:solidFill>
                  <a:srgbClr val="092838"/>
                </a:solidFill>
                <a:latin typeface="Optimistic Text"/>
                <a:ea typeface="Optimistic Text"/>
                <a:cs typeface="Optimistic Text"/>
                <a:sym typeface="Optimistic Text"/>
              </a:rPr>
              <a:t>1. Senaryo</a:t>
            </a:r>
            <a:endParaRPr sz="1800" b="1">
              <a:solidFill>
                <a:srgbClr val="092838"/>
              </a:solidFill>
              <a:latin typeface="Optimistic Text"/>
              <a:ea typeface="Optimistic Text"/>
              <a:cs typeface="Optimistic Text"/>
              <a:sym typeface="Optimistic Text"/>
            </a:endParaRPr>
          </a:p>
        </p:txBody>
      </p:sp>
      <p:sp>
        <p:nvSpPr>
          <p:cNvPr id="1830" name="Google Shape;1830;p151"/>
          <p:cNvSpPr txBox="1"/>
          <p:nvPr/>
        </p:nvSpPr>
        <p:spPr>
          <a:xfrm>
            <a:off x="6010588" y="6897375"/>
            <a:ext cx="4190100" cy="1681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600">
                <a:solidFill>
                  <a:srgbClr val="092838"/>
                </a:solidFill>
                <a:latin typeface="Optimistic Text"/>
                <a:ea typeface="Optimistic Text"/>
                <a:cs typeface="Optimistic Text"/>
                <a:sym typeface="Optimistic Text"/>
              </a:rPr>
              <a:t>Olağanüstü düşük fiyatlara yeni akıllı telefonların satıldığı bir Facebook reklamı gördünüz. Değerlendirmeler harika görünüyor ama görseller gerçek olamayacak kadar iyi.</a:t>
            </a:r>
            <a:endParaRPr sz="160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endParaRPr sz="180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r>
              <a:rPr lang="en" sz="1800" b="1">
                <a:solidFill>
                  <a:srgbClr val="092838"/>
                </a:solidFill>
                <a:latin typeface="Optimistic Text"/>
                <a:ea typeface="Optimistic Text"/>
                <a:cs typeface="Optimistic Text"/>
                <a:sym typeface="Optimistic Text"/>
              </a:rPr>
              <a:t>Neyi kontrol edersiniz?</a:t>
            </a:r>
            <a:endParaRPr sz="1800" b="1">
              <a:solidFill>
                <a:srgbClr val="092838"/>
              </a:solidFill>
              <a:latin typeface="Optimistic Text"/>
              <a:ea typeface="Optimistic Text"/>
              <a:cs typeface="Optimistic Text"/>
              <a:sym typeface="Optimistic Text"/>
            </a:endParaRPr>
          </a:p>
        </p:txBody>
      </p:sp>
      <p:sp>
        <p:nvSpPr>
          <p:cNvPr id="1831" name="Google Shape;1831;p151"/>
          <p:cNvSpPr txBox="1"/>
          <p:nvPr/>
        </p:nvSpPr>
        <p:spPr>
          <a:xfrm>
            <a:off x="5972750" y="3219450"/>
            <a:ext cx="4362300" cy="2910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1800" b="1">
                <a:solidFill>
                  <a:srgbClr val="092838"/>
                </a:solidFill>
                <a:latin typeface="Optimistic Text"/>
                <a:ea typeface="Optimistic Text"/>
                <a:cs typeface="Optimistic Text"/>
                <a:sym typeface="Optimistic Text"/>
              </a:rPr>
              <a:t>2. Senaryo</a:t>
            </a:r>
            <a:endParaRPr sz="1800" b="1">
              <a:solidFill>
                <a:srgbClr val="092838"/>
              </a:solidFill>
              <a:latin typeface="Optimistic Text"/>
              <a:ea typeface="Optimistic Text"/>
              <a:cs typeface="Optimistic Text"/>
              <a:sym typeface="Optimistic Text"/>
            </a:endParaRPr>
          </a:p>
        </p:txBody>
      </p:sp>
      <p:sp>
        <p:nvSpPr>
          <p:cNvPr id="1832" name="Google Shape;1832;p151"/>
          <p:cNvSpPr txBox="1"/>
          <p:nvPr/>
        </p:nvSpPr>
        <p:spPr>
          <a:xfrm>
            <a:off x="1157300" y="6214500"/>
            <a:ext cx="4087500" cy="277200"/>
          </a:xfrm>
          <a:prstGeom prst="rect">
            <a:avLst/>
          </a:prstGeom>
          <a:noFill/>
          <a:ln>
            <a:noFill/>
          </a:ln>
        </p:spPr>
        <p:txBody>
          <a:bodyPr spcFirstLastPara="1" wrap="square" lIns="0" tIns="0" rIns="0" bIns="0" anchor="t" anchorCtr="0">
            <a:spAutoFit/>
          </a:bodyPr>
          <a:lstStyle/>
          <a:p>
            <a:pPr marL="0" marR="0" lvl="0" indent="0" algn="l" rtl="0">
              <a:lnSpc>
                <a:spcPct val="155600"/>
              </a:lnSpc>
              <a:spcBef>
                <a:spcPts val="0"/>
              </a:spcBef>
              <a:spcAft>
                <a:spcPts val="0"/>
              </a:spcAft>
              <a:buNone/>
            </a:pPr>
            <a:r>
              <a:rPr lang="en" sz="1800" b="1">
                <a:solidFill>
                  <a:srgbClr val="092839"/>
                </a:solidFill>
                <a:latin typeface="Optimistic Text"/>
                <a:ea typeface="Optimistic Text"/>
                <a:cs typeface="Optimistic Text"/>
                <a:sym typeface="Optimistic Text"/>
              </a:rPr>
              <a:t>Aile WhatsApp Grubu</a:t>
            </a:r>
            <a:endParaRPr sz="1800" b="1">
              <a:solidFill>
                <a:srgbClr val="092839"/>
              </a:solidFill>
              <a:latin typeface="Optimistic Text"/>
              <a:ea typeface="Optimistic Text"/>
              <a:cs typeface="Optimistic Text"/>
              <a:sym typeface="Optimistic Text"/>
            </a:endParaRPr>
          </a:p>
        </p:txBody>
      </p:sp>
      <p:sp>
        <p:nvSpPr>
          <p:cNvPr id="1833" name="Google Shape;1833;p151"/>
          <p:cNvSpPr txBox="1"/>
          <p:nvPr/>
        </p:nvSpPr>
        <p:spPr>
          <a:xfrm>
            <a:off x="10711738" y="6897375"/>
            <a:ext cx="4190100" cy="1681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600">
                <a:solidFill>
                  <a:srgbClr val="092838"/>
                </a:solidFill>
                <a:latin typeface="Optimistic Text"/>
                <a:ea typeface="Optimistic Text"/>
                <a:cs typeface="Optimistic Text"/>
                <a:sym typeface="Optimistic Text"/>
              </a:rPr>
              <a:t>Arkadaşınız, ciddi bir hastalığı iyileştirdiği iddia edilen bir kürün linkini gönderdi. Bilimsel gibi duruyor. Bir akrabanızda da aynı hastalık var.</a:t>
            </a:r>
            <a:endParaRPr sz="160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endParaRPr sz="1800">
              <a:solidFill>
                <a:srgbClr val="092838"/>
              </a:solidFill>
              <a:latin typeface="Optimistic Text"/>
              <a:ea typeface="Optimistic Text"/>
              <a:cs typeface="Optimistic Text"/>
              <a:sym typeface="Optimistic Text"/>
            </a:endParaRPr>
          </a:p>
          <a:p>
            <a:pPr marL="0" lvl="0" indent="0" algn="l" rtl="0">
              <a:spcBef>
                <a:spcPts val="0"/>
              </a:spcBef>
              <a:spcAft>
                <a:spcPts val="0"/>
              </a:spcAft>
              <a:buNone/>
            </a:pPr>
            <a:r>
              <a:rPr lang="en" sz="1800" b="1">
                <a:solidFill>
                  <a:srgbClr val="092838"/>
                </a:solidFill>
                <a:latin typeface="Optimistic Text"/>
                <a:ea typeface="Optimistic Text"/>
                <a:cs typeface="Optimistic Text"/>
                <a:sym typeface="Optimistic Text"/>
              </a:rPr>
              <a:t>Hangi adımları atarsınız?</a:t>
            </a:r>
            <a:endParaRPr sz="1800" b="1">
              <a:solidFill>
                <a:srgbClr val="092838"/>
              </a:solidFill>
              <a:latin typeface="Optimistic Text"/>
              <a:ea typeface="Optimistic Text"/>
              <a:cs typeface="Optimistic Text"/>
              <a:sym typeface="Optimistic Text"/>
            </a:endParaRPr>
          </a:p>
        </p:txBody>
      </p:sp>
      <p:sp>
        <p:nvSpPr>
          <p:cNvPr id="1834" name="Google Shape;1834;p151"/>
          <p:cNvSpPr txBox="1"/>
          <p:nvPr/>
        </p:nvSpPr>
        <p:spPr>
          <a:xfrm>
            <a:off x="10673900" y="3219450"/>
            <a:ext cx="4362300" cy="2910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1800" b="1">
                <a:solidFill>
                  <a:srgbClr val="092838"/>
                </a:solidFill>
                <a:latin typeface="Optimistic Text"/>
                <a:ea typeface="Optimistic Text"/>
                <a:cs typeface="Optimistic Text"/>
                <a:sym typeface="Optimistic Text"/>
              </a:rPr>
              <a:t>3. Senaryo</a:t>
            </a:r>
            <a:endParaRPr sz="1800" b="1">
              <a:solidFill>
                <a:srgbClr val="092838"/>
              </a:solidFill>
              <a:latin typeface="Optimistic Text"/>
              <a:ea typeface="Optimistic Text"/>
              <a:cs typeface="Optimistic Text"/>
              <a:sym typeface="Optimistic Text"/>
            </a:endParaRPr>
          </a:p>
        </p:txBody>
      </p:sp>
      <p:sp>
        <p:nvSpPr>
          <p:cNvPr id="1835" name="Google Shape;1835;p151"/>
          <p:cNvSpPr txBox="1"/>
          <p:nvPr/>
        </p:nvSpPr>
        <p:spPr>
          <a:xfrm>
            <a:off x="5972750" y="6214500"/>
            <a:ext cx="4087500" cy="277200"/>
          </a:xfrm>
          <a:prstGeom prst="rect">
            <a:avLst/>
          </a:prstGeom>
          <a:noFill/>
          <a:ln>
            <a:noFill/>
          </a:ln>
        </p:spPr>
        <p:txBody>
          <a:bodyPr spcFirstLastPara="1" wrap="square" lIns="0" tIns="0" rIns="0" bIns="0" anchor="t" anchorCtr="0">
            <a:spAutoFit/>
          </a:bodyPr>
          <a:lstStyle/>
          <a:p>
            <a:pPr marL="0" marR="0" lvl="0" indent="0" algn="l" rtl="0">
              <a:lnSpc>
                <a:spcPct val="155600"/>
              </a:lnSpc>
              <a:spcBef>
                <a:spcPts val="0"/>
              </a:spcBef>
              <a:spcAft>
                <a:spcPts val="0"/>
              </a:spcAft>
              <a:buNone/>
            </a:pPr>
            <a:r>
              <a:rPr lang="en" sz="1800" b="1">
                <a:solidFill>
                  <a:srgbClr val="092839"/>
                </a:solidFill>
                <a:latin typeface="Optimistic Text"/>
                <a:ea typeface="Optimistic Text"/>
                <a:cs typeface="Optimistic Text"/>
                <a:sym typeface="Optimistic Text"/>
              </a:rPr>
              <a:t>Online Alışveriş İndirimi</a:t>
            </a:r>
            <a:endParaRPr sz="1800" b="1">
              <a:solidFill>
                <a:srgbClr val="092839"/>
              </a:solidFill>
              <a:latin typeface="Optimistic Text"/>
              <a:ea typeface="Optimistic Text"/>
              <a:cs typeface="Optimistic Text"/>
              <a:sym typeface="Optimistic Text"/>
            </a:endParaRPr>
          </a:p>
        </p:txBody>
      </p:sp>
      <p:sp>
        <p:nvSpPr>
          <p:cNvPr id="1836" name="Google Shape;1836;p151"/>
          <p:cNvSpPr txBox="1"/>
          <p:nvPr/>
        </p:nvSpPr>
        <p:spPr>
          <a:xfrm>
            <a:off x="10673900" y="6214500"/>
            <a:ext cx="4087500" cy="554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 sz="1800" b="1">
                <a:solidFill>
                  <a:srgbClr val="092839"/>
                </a:solidFill>
                <a:latin typeface="Optimistic Text"/>
                <a:ea typeface="Optimistic Text"/>
                <a:cs typeface="Optimistic Text"/>
                <a:sym typeface="Optimistic Text"/>
              </a:rPr>
              <a:t>Arkadaşınızın Gönderdiği Sağlık Makalesi</a:t>
            </a:r>
            <a:endParaRPr sz="1800" b="1">
              <a:solidFill>
                <a:srgbClr val="092839"/>
              </a:solidFill>
              <a:latin typeface="Optimistic Text"/>
              <a:ea typeface="Optimistic Text"/>
              <a:cs typeface="Optimistic Text"/>
              <a:sym typeface="Optimistic Text"/>
            </a:endParaRPr>
          </a:p>
        </p:txBody>
      </p:sp>
      <p:pic>
        <p:nvPicPr>
          <p:cNvPr id="1837" name="Google Shape;1837;p151" title="Family Uncle Msg.jpg"/>
          <p:cNvPicPr preferRelativeResize="0"/>
          <p:nvPr/>
        </p:nvPicPr>
        <p:blipFill rotWithShape="1">
          <a:blip r:embed="rId3">
            <a:alphaModFix/>
          </a:blip>
          <a:srcRect l="666" t="3192" b="3201"/>
          <a:stretch/>
        </p:blipFill>
        <p:spPr>
          <a:xfrm>
            <a:off x="1157638" y="3762375"/>
            <a:ext cx="4087500" cy="2140200"/>
          </a:xfrm>
          <a:prstGeom prst="roundRect">
            <a:avLst>
              <a:gd name="adj" fmla="val 7682"/>
            </a:avLst>
          </a:prstGeom>
          <a:solidFill>
            <a:srgbClr val="888888"/>
          </a:solidFill>
          <a:ln>
            <a:noFill/>
          </a:ln>
        </p:spPr>
      </p:pic>
      <p:pic>
        <p:nvPicPr>
          <p:cNvPr id="1838" name="Google Shape;1838;p151" title="Artboard 1.jpg"/>
          <p:cNvPicPr preferRelativeResize="0"/>
          <p:nvPr/>
        </p:nvPicPr>
        <p:blipFill rotWithShape="1">
          <a:blip r:embed="rId4">
            <a:alphaModFix/>
          </a:blip>
          <a:srcRect t="9540" b="9548"/>
          <a:stretch/>
        </p:blipFill>
        <p:spPr>
          <a:xfrm>
            <a:off x="5972750" y="3762375"/>
            <a:ext cx="4087500" cy="2140200"/>
          </a:xfrm>
          <a:prstGeom prst="roundRect">
            <a:avLst>
              <a:gd name="adj" fmla="val 7682"/>
            </a:avLst>
          </a:prstGeom>
          <a:solidFill>
            <a:srgbClr val="888888"/>
          </a:solidFill>
          <a:ln>
            <a:noFill/>
          </a:ln>
        </p:spPr>
      </p:pic>
      <p:pic>
        <p:nvPicPr>
          <p:cNvPr id="1839" name="Google Shape;1839;p151" title="Artboard 2.jpg"/>
          <p:cNvPicPr preferRelativeResize="0"/>
          <p:nvPr/>
        </p:nvPicPr>
        <p:blipFill rotWithShape="1">
          <a:blip r:embed="rId5">
            <a:alphaModFix/>
          </a:blip>
          <a:srcRect t="9540" b="9548"/>
          <a:stretch/>
        </p:blipFill>
        <p:spPr>
          <a:xfrm>
            <a:off x="10673900" y="3762375"/>
            <a:ext cx="4087500" cy="2140200"/>
          </a:xfrm>
          <a:prstGeom prst="roundRect">
            <a:avLst>
              <a:gd name="adj" fmla="val 7682"/>
            </a:avLst>
          </a:prstGeom>
          <a:solidFill>
            <a:srgbClr val="888888"/>
          </a:solidFill>
          <a:ln>
            <a:noFill/>
          </a:ln>
        </p:spPr>
      </p:pic>
      <p:sp>
        <p:nvSpPr>
          <p:cNvPr id="1840" name="Google Shape;1840;p151"/>
          <p:cNvSpPr txBox="1"/>
          <p:nvPr/>
        </p:nvSpPr>
        <p:spPr>
          <a:xfrm>
            <a:off x="15824700" y="7242450"/>
            <a:ext cx="1480200" cy="11223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1800" b="1">
                <a:solidFill>
                  <a:schemeClr val="accent4"/>
                </a:solidFill>
                <a:latin typeface="Optimistic Text"/>
                <a:ea typeface="Optimistic Text"/>
                <a:cs typeface="Optimistic Text"/>
                <a:sym typeface="Optimistic Text"/>
              </a:rPr>
              <a:t>KAYNAK yöntemini kullanarak</a:t>
            </a:r>
            <a:endParaRPr sz="1800" b="1">
              <a:solidFill>
                <a:schemeClr val="accent4"/>
              </a:solidFill>
              <a:latin typeface="Optimistic Text"/>
              <a:ea typeface="Optimistic Text"/>
              <a:cs typeface="Optimistic Text"/>
              <a:sym typeface="Optimistic Text"/>
            </a:endParaRPr>
          </a:p>
          <a:p>
            <a:pPr marL="13833" lvl="0" indent="0" algn="l" rtl="0">
              <a:lnSpc>
                <a:spcPct val="100000"/>
              </a:lnSpc>
              <a:spcBef>
                <a:spcPts val="0"/>
              </a:spcBef>
              <a:spcAft>
                <a:spcPts val="0"/>
              </a:spcAft>
              <a:buNone/>
            </a:pPr>
            <a:r>
              <a:rPr lang="en" sz="1800" b="1">
                <a:solidFill>
                  <a:schemeClr val="accent4"/>
                </a:solidFill>
                <a:latin typeface="Optimistic Text"/>
                <a:ea typeface="Optimistic Text"/>
                <a:cs typeface="Optimistic Text"/>
                <a:sym typeface="Optimistic Text"/>
              </a:rPr>
              <a:t>cevaplayın</a:t>
            </a:r>
            <a:endParaRPr sz="1800" b="1">
              <a:solidFill>
                <a:schemeClr val="accent4"/>
              </a:solidFill>
              <a:latin typeface="Optimistic Text"/>
              <a:ea typeface="Optimistic Text"/>
              <a:cs typeface="Optimistic Text"/>
              <a:sym typeface="Optimistic Text"/>
            </a:endParaRPr>
          </a:p>
        </p:txBody>
      </p:sp>
      <p:sp>
        <p:nvSpPr>
          <p:cNvPr id="1841" name="Google Shape;1841;p151"/>
          <p:cNvSpPr txBox="1">
            <a:spLocks noGrp="1"/>
          </p:cNvSpPr>
          <p:nvPr>
            <p:ph type="subTitle" idx="2"/>
          </p:nvPr>
        </p:nvSpPr>
        <p:spPr>
          <a:xfrm>
            <a:off x="429768" y="429768"/>
            <a:ext cx="4928700" cy="184666"/>
          </a:xfrm>
          <a:prstGeom prst="rect">
            <a:avLst/>
          </a:prstGeom>
        </p:spPr>
        <p:txBody>
          <a:bodyPr spcFirstLastPara="1" wrap="square" lIns="0" tIns="0" rIns="0" bIns="0" anchor="t" anchorCtr="0">
            <a:spAutoFit/>
          </a:bodyPr>
          <a:lstStyle/>
          <a:p>
            <a:pPr lvl="0"/>
            <a:r>
              <a:rPr lang="en-US" sz="1000" dirty="0"/>
              <a:t>YAPAY ZEKA (AI) GÜVENLİĞİ VE KORUMA</a:t>
            </a:r>
          </a:p>
        </p:txBody>
      </p:sp>
      <p:sp>
        <p:nvSpPr>
          <p:cNvPr id="1842" name="Google Shape;1842;p151"/>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Günlük yaşamınızda yapay zekayı (AI) anlamak</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846"/>
        <p:cNvGrpSpPr/>
        <p:nvPr/>
      </p:nvGrpSpPr>
      <p:grpSpPr>
        <a:xfrm>
          <a:off x="0" y="0"/>
          <a:ext cx="0" cy="0"/>
          <a:chOff x="0" y="0"/>
          <a:chExt cx="0" cy="0"/>
        </a:xfrm>
      </p:grpSpPr>
      <p:sp>
        <p:nvSpPr>
          <p:cNvPr id="1847" name="Google Shape;1847;p152"/>
          <p:cNvSpPr txBox="1">
            <a:spLocks noGrp="1"/>
          </p:cNvSpPr>
          <p:nvPr>
            <p:ph type="title"/>
          </p:nvPr>
        </p:nvSpPr>
        <p:spPr>
          <a:xfrm>
            <a:off x="777248" y="2532900"/>
            <a:ext cx="4024800" cy="2569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600"/>
              <a:t>Yapay zeka çok güçlü</a:t>
            </a:r>
            <a:endParaRPr sz="3600"/>
          </a:p>
          <a:p>
            <a:pPr marL="0" lvl="0" indent="0" algn="l" rtl="0">
              <a:spcBef>
                <a:spcPts val="0"/>
              </a:spcBef>
              <a:spcAft>
                <a:spcPts val="0"/>
              </a:spcAft>
              <a:buNone/>
            </a:pPr>
            <a:r>
              <a:rPr lang="en" sz="3600"/>
              <a:t>ama insan değil</a:t>
            </a:r>
            <a:endParaRPr sz="3600"/>
          </a:p>
        </p:txBody>
      </p:sp>
      <p:sp>
        <p:nvSpPr>
          <p:cNvPr id="1848" name="Google Shape;1848;p152"/>
          <p:cNvSpPr/>
          <p:nvPr/>
        </p:nvSpPr>
        <p:spPr>
          <a:xfrm>
            <a:off x="5243525" y="2148144"/>
            <a:ext cx="3852600" cy="66486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849" name="Google Shape;1849;p152"/>
          <p:cNvSpPr/>
          <p:nvPr/>
        </p:nvSpPr>
        <p:spPr>
          <a:xfrm>
            <a:off x="9441794" y="2166950"/>
            <a:ext cx="3852600" cy="66486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850" name="Google Shape;1850;p152"/>
          <p:cNvSpPr/>
          <p:nvPr/>
        </p:nvSpPr>
        <p:spPr>
          <a:xfrm>
            <a:off x="13640075" y="2166950"/>
            <a:ext cx="3852600" cy="3848100"/>
          </a:xfrm>
          <a:prstGeom prst="rect">
            <a:avLst/>
          </a:prstGeom>
          <a:gradFill>
            <a:gsLst>
              <a:gs pos="0">
                <a:srgbClr val="FF0000"/>
              </a:gs>
              <a:gs pos="100000">
                <a:srgbClr val="EC1C23"/>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851" name="Google Shape;1851;p152"/>
          <p:cNvSpPr txBox="1"/>
          <p:nvPr/>
        </p:nvSpPr>
        <p:spPr>
          <a:xfrm>
            <a:off x="5615001" y="2519363"/>
            <a:ext cx="1052700" cy="942900"/>
          </a:xfrm>
          <a:prstGeom prst="rect">
            <a:avLst/>
          </a:prstGeom>
          <a:noFill/>
          <a:ln>
            <a:noFill/>
          </a:ln>
        </p:spPr>
        <p:txBody>
          <a:bodyPr spcFirstLastPara="1" wrap="square" lIns="0" tIns="19050" rIns="0" bIns="0" anchor="t" anchorCtr="0">
            <a:spAutoFit/>
          </a:bodyPr>
          <a:lstStyle/>
          <a:p>
            <a:pPr marL="18098" lvl="0" indent="0" algn="l" rtl="0">
              <a:spcBef>
                <a:spcPts val="0"/>
              </a:spcBef>
              <a:spcAft>
                <a:spcPts val="0"/>
              </a:spcAft>
              <a:buNone/>
            </a:pPr>
            <a:r>
              <a:rPr lang="en" sz="6000">
                <a:solidFill>
                  <a:schemeClr val="accent6"/>
                </a:solidFill>
                <a:latin typeface="Optimistic Display"/>
                <a:ea typeface="Optimistic Display"/>
                <a:cs typeface="Optimistic Display"/>
                <a:sym typeface="Optimistic Display"/>
              </a:rPr>
              <a:t>01</a:t>
            </a:r>
            <a:endParaRPr sz="6000">
              <a:solidFill>
                <a:schemeClr val="accent6"/>
              </a:solidFill>
              <a:latin typeface="Optimistic Display"/>
              <a:ea typeface="Optimistic Display"/>
              <a:cs typeface="Optimistic Display"/>
              <a:sym typeface="Optimistic Display"/>
            </a:endParaRPr>
          </a:p>
        </p:txBody>
      </p:sp>
      <p:sp>
        <p:nvSpPr>
          <p:cNvPr id="1852" name="Google Shape;1852;p152"/>
          <p:cNvSpPr txBox="1"/>
          <p:nvPr/>
        </p:nvSpPr>
        <p:spPr>
          <a:xfrm>
            <a:off x="5615000" y="3536925"/>
            <a:ext cx="2971800" cy="9375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2000">
                <a:solidFill>
                  <a:srgbClr val="092838"/>
                </a:solidFill>
                <a:latin typeface="Optimistic Text"/>
                <a:ea typeface="Optimistic Text"/>
                <a:cs typeface="Optimistic Text"/>
                <a:sym typeface="Optimistic Text"/>
              </a:rPr>
              <a:t>Yapay Zeka (AI) Araçlarıyla Paylaşmak Güvenli</a:t>
            </a:r>
            <a:endParaRPr sz="2000">
              <a:solidFill>
                <a:srgbClr val="092838"/>
              </a:solidFill>
              <a:latin typeface="Optimistic Text"/>
              <a:ea typeface="Optimistic Text"/>
              <a:cs typeface="Optimistic Text"/>
              <a:sym typeface="Optimistic Text"/>
            </a:endParaRPr>
          </a:p>
        </p:txBody>
      </p:sp>
      <p:sp>
        <p:nvSpPr>
          <p:cNvPr id="1853" name="Google Shape;1853;p152"/>
          <p:cNvSpPr txBox="1"/>
          <p:nvPr/>
        </p:nvSpPr>
        <p:spPr>
          <a:xfrm>
            <a:off x="5957900" y="4709062"/>
            <a:ext cx="2455200" cy="8451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38"/>
              </a:spcBef>
              <a:spcAft>
                <a:spcPts val="0"/>
              </a:spcAft>
              <a:buNone/>
            </a:pPr>
            <a:r>
              <a:rPr lang="en" sz="1800">
                <a:solidFill>
                  <a:srgbClr val="092838"/>
                </a:solidFill>
                <a:latin typeface="Optimistic Text"/>
                <a:ea typeface="Optimistic Text"/>
                <a:cs typeface="Optimistic Text"/>
                <a:sym typeface="Optimistic Text"/>
              </a:rPr>
              <a:t>Genel konum (İstanbul, Ankara, İzmir vb.)</a:t>
            </a:r>
            <a:endParaRPr sz="1800">
              <a:solidFill>
                <a:srgbClr val="092838"/>
              </a:solidFill>
              <a:latin typeface="Optimistic Text"/>
              <a:ea typeface="Optimistic Text"/>
              <a:cs typeface="Optimistic Text"/>
              <a:sym typeface="Optimistic Text"/>
            </a:endParaRPr>
          </a:p>
        </p:txBody>
      </p:sp>
      <p:sp>
        <p:nvSpPr>
          <p:cNvPr id="1854" name="Google Shape;1854;p152"/>
          <p:cNvSpPr txBox="1"/>
          <p:nvPr/>
        </p:nvSpPr>
        <p:spPr>
          <a:xfrm>
            <a:off x="5957900" y="5672337"/>
            <a:ext cx="2628900" cy="13992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38"/>
              </a:spcBef>
              <a:spcAft>
                <a:spcPts val="0"/>
              </a:spcAft>
              <a:buNone/>
            </a:pPr>
            <a:r>
              <a:rPr lang="en" sz="1800">
                <a:solidFill>
                  <a:srgbClr val="092838"/>
                </a:solidFill>
                <a:latin typeface="Optimistic Text"/>
                <a:ea typeface="Optimistic Text"/>
                <a:cs typeface="Optimistic Text"/>
                <a:sym typeface="Optimistic Text"/>
              </a:rPr>
              <a:t>Yaratıcı komutlar (örn. “Cumhuriyet Bayramı/Ramazan Bayramı’yla ilgili şiir yaz”)</a:t>
            </a:r>
            <a:endParaRPr sz="1800">
              <a:solidFill>
                <a:srgbClr val="092838"/>
              </a:solidFill>
              <a:latin typeface="Optimistic Text"/>
              <a:ea typeface="Optimistic Text"/>
              <a:cs typeface="Optimistic Text"/>
              <a:sym typeface="Optimistic Text"/>
            </a:endParaRPr>
          </a:p>
        </p:txBody>
      </p:sp>
      <p:sp>
        <p:nvSpPr>
          <p:cNvPr id="1855" name="Google Shape;1855;p152"/>
          <p:cNvSpPr txBox="1"/>
          <p:nvPr/>
        </p:nvSpPr>
        <p:spPr>
          <a:xfrm>
            <a:off x="5957900" y="7236460"/>
            <a:ext cx="2628900" cy="2910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38"/>
              </a:spcBef>
              <a:spcAft>
                <a:spcPts val="0"/>
              </a:spcAft>
              <a:buNone/>
            </a:pPr>
            <a:r>
              <a:rPr lang="en" sz="1800">
                <a:solidFill>
                  <a:srgbClr val="092838"/>
                </a:solidFill>
                <a:latin typeface="Optimistic Text"/>
                <a:ea typeface="Optimistic Text"/>
                <a:cs typeface="Optimistic Text"/>
                <a:sym typeface="Optimistic Text"/>
              </a:rPr>
              <a:t>Genel bilgi ve sorular</a:t>
            </a:r>
            <a:endParaRPr sz="1800">
              <a:solidFill>
                <a:srgbClr val="092838"/>
              </a:solidFill>
              <a:latin typeface="Optimistic Text"/>
              <a:ea typeface="Optimistic Text"/>
              <a:cs typeface="Optimistic Text"/>
              <a:sym typeface="Optimistic Text"/>
            </a:endParaRPr>
          </a:p>
        </p:txBody>
      </p:sp>
      <p:grpSp>
        <p:nvGrpSpPr>
          <p:cNvPr id="1856" name="Google Shape;1856;p152"/>
          <p:cNvGrpSpPr/>
          <p:nvPr/>
        </p:nvGrpSpPr>
        <p:grpSpPr>
          <a:xfrm>
            <a:off x="5694980" y="4781206"/>
            <a:ext cx="178842" cy="159067"/>
            <a:chOff x="671395" y="3895621"/>
            <a:chExt cx="119228" cy="106045"/>
          </a:xfrm>
        </p:grpSpPr>
        <p:sp>
          <p:nvSpPr>
            <p:cNvPr id="1857" name="Google Shape;1857;p152"/>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858" name="Google Shape;1858;p152"/>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859" name="Google Shape;1859;p152"/>
          <p:cNvGrpSpPr/>
          <p:nvPr/>
        </p:nvGrpSpPr>
        <p:grpSpPr>
          <a:xfrm>
            <a:off x="5694980" y="5743118"/>
            <a:ext cx="178842" cy="159067"/>
            <a:chOff x="671395" y="3895621"/>
            <a:chExt cx="119228" cy="106045"/>
          </a:xfrm>
        </p:grpSpPr>
        <p:sp>
          <p:nvSpPr>
            <p:cNvPr id="1860" name="Google Shape;1860;p152"/>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861" name="Google Shape;1861;p152"/>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862" name="Google Shape;1862;p152"/>
          <p:cNvGrpSpPr/>
          <p:nvPr/>
        </p:nvGrpSpPr>
        <p:grpSpPr>
          <a:xfrm>
            <a:off x="5694980" y="7298504"/>
            <a:ext cx="178842" cy="159067"/>
            <a:chOff x="671395" y="3895621"/>
            <a:chExt cx="119228" cy="106045"/>
          </a:xfrm>
        </p:grpSpPr>
        <p:sp>
          <p:nvSpPr>
            <p:cNvPr id="1863" name="Google Shape;1863;p152"/>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864" name="Google Shape;1864;p152"/>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sp>
        <p:nvSpPr>
          <p:cNvPr id="1865" name="Google Shape;1865;p152"/>
          <p:cNvSpPr txBox="1"/>
          <p:nvPr/>
        </p:nvSpPr>
        <p:spPr>
          <a:xfrm>
            <a:off x="9934791" y="2519363"/>
            <a:ext cx="1052700" cy="942900"/>
          </a:xfrm>
          <a:prstGeom prst="rect">
            <a:avLst/>
          </a:prstGeom>
          <a:noFill/>
          <a:ln>
            <a:noFill/>
          </a:ln>
        </p:spPr>
        <p:txBody>
          <a:bodyPr spcFirstLastPara="1" wrap="square" lIns="0" tIns="19050" rIns="0" bIns="0" anchor="t" anchorCtr="0">
            <a:spAutoFit/>
          </a:bodyPr>
          <a:lstStyle/>
          <a:p>
            <a:pPr marL="18098" lvl="0" indent="0" algn="l" rtl="0">
              <a:spcBef>
                <a:spcPts val="0"/>
              </a:spcBef>
              <a:spcAft>
                <a:spcPts val="0"/>
              </a:spcAft>
              <a:buNone/>
            </a:pPr>
            <a:r>
              <a:rPr lang="en" sz="6000">
                <a:solidFill>
                  <a:schemeClr val="accent6"/>
                </a:solidFill>
                <a:latin typeface="Optimistic Display"/>
                <a:ea typeface="Optimistic Display"/>
                <a:cs typeface="Optimistic Display"/>
                <a:sym typeface="Optimistic Display"/>
              </a:rPr>
              <a:t>02</a:t>
            </a:r>
            <a:endParaRPr sz="6000">
              <a:solidFill>
                <a:schemeClr val="accent6"/>
              </a:solidFill>
              <a:latin typeface="Optimistic Display"/>
              <a:ea typeface="Optimistic Display"/>
              <a:cs typeface="Optimistic Display"/>
              <a:sym typeface="Optimistic Display"/>
            </a:endParaRPr>
          </a:p>
        </p:txBody>
      </p:sp>
      <p:sp>
        <p:nvSpPr>
          <p:cNvPr id="1866" name="Google Shape;1866;p152"/>
          <p:cNvSpPr txBox="1"/>
          <p:nvPr/>
        </p:nvSpPr>
        <p:spPr>
          <a:xfrm>
            <a:off x="9934800" y="3536925"/>
            <a:ext cx="3105000" cy="9375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2000">
                <a:solidFill>
                  <a:srgbClr val="092838"/>
                </a:solidFill>
                <a:latin typeface="Optimistic Text"/>
                <a:ea typeface="Optimistic Text"/>
                <a:cs typeface="Optimistic Text"/>
                <a:sym typeface="Optimistic Text"/>
              </a:rPr>
              <a:t>Paylaşmak Güvenli </a:t>
            </a:r>
            <a:endParaRPr sz="2000">
              <a:solidFill>
                <a:srgbClr val="092838"/>
              </a:solidFill>
              <a:latin typeface="Optimistic Text"/>
              <a:ea typeface="Optimistic Text"/>
              <a:cs typeface="Optimistic Text"/>
              <a:sym typeface="Optimistic Text"/>
            </a:endParaRPr>
          </a:p>
          <a:p>
            <a:pPr marL="13833" lvl="0" indent="0" algn="l" rtl="0">
              <a:lnSpc>
                <a:spcPct val="100000"/>
              </a:lnSpc>
              <a:spcBef>
                <a:spcPts val="0"/>
              </a:spcBef>
              <a:spcAft>
                <a:spcPts val="0"/>
              </a:spcAft>
              <a:buNone/>
            </a:pPr>
            <a:r>
              <a:rPr lang="en" sz="2000">
                <a:solidFill>
                  <a:srgbClr val="092838"/>
                </a:solidFill>
                <a:latin typeface="Optimistic Text"/>
                <a:ea typeface="Optimistic Text"/>
                <a:cs typeface="Optimistic Text"/>
                <a:sym typeface="Optimistic Text"/>
              </a:rPr>
              <a:t>Değil</a:t>
            </a:r>
            <a:endParaRPr sz="2000">
              <a:solidFill>
                <a:srgbClr val="092838"/>
              </a:solidFill>
              <a:latin typeface="Optimistic Text"/>
              <a:ea typeface="Optimistic Text"/>
              <a:cs typeface="Optimistic Text"/>
              <a:sym typeface="Optimistic Text"/>
            </a:endParaRPr>
          </a:p>
          <a:p>
            <a:pPr marL="13833" lvl="0" indent="0" algn="l" rtl="0">
              <a:lnSpc>
                <a:spcPct val="100000"/>
              </a:lnSpc>
              <a:spcBef>
                <a:spcPts val="0"/>
              </a:spcBef>
              <a:spcAft>
                <a:spcPts val="0"/>
              </a:spcAft>
              <a:buNone/>
            </a:pPr>
            <a:endParaRPr sz="2000">
              <a:solidFill>
                <a:srgbClr val="092838"/>
              </a:solidFill>
              <a:latin typeface="Optimistic Text"/>
              <a:ea typeface="Optimistic Text"/>
              <a:cs typeface="Optimistic Text"/>
              <a:sym typeface="Optimistic Text"/>
            </a:endParaRPr>
          </a:p>
        </p:txBody>
      </p:sp>
      <p:sp>
        <p:nvSpPr>
          <p:cNvPr id="1867" name="Google Shape;1867;p152"/>
          <p:cNvSpPr txBox="1"/>
          <p:nvPr/>
        </p:nvSpPr>
        <p:spPr>
          <a:xfrm>
            <a:off x="10197700" y="4483400"/>
            <a:ext cx="2352900" cy="5682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38"/>
              </a:spcBef>
              <a:spcAft>
                <a:spcPts val="0"/>
              </a:spcAft>
              <a:buNone/>
            </a:pPr>
            <a:r>
              <a:rPr lang="en" sz="1800">
                <a:solidFill>
                  <a:srgbClr val="092838"/>
                </a:solidFill>
                <a:latin typeface="Optimistic Text"/>
                <a:ea typeface="Optimistic Text"/>
                <a:cs typeface="Optimistic Text"/>
                <a:sym typeface="Optimistic Text"/>
              </a:rPr>
              <a:t>Banka hesap numaraları</a:t>
            </a:r>
            <a:endParaRPr sz="1800">
              <a:solidFill>
                <a:srgbClr val="092838"/>
              </a:solidFill>
              <a:latin typeface="Optimistic Text"/>
              <a:ea typeface="Optimistic Text"/>
              <a:cs typeface="Optimistic Text"/>
              <a:sym typeface="Optimistic Text"/>
            </a:endParaRPr>
          </a:p>
        </p:txBody>
      </p:sp>
      <p:sp>
        <p:nvSpPr>
          <p:cNvPr id="1868" name="Google Shape;1868;p152"/>
          <p:cNvSpPr txBox="1"/>
          <p:nvPr/>
        </p:nvSpPr>
        <p:spPr>
          <a:xfrm>
            <a:off x="10197699" y="5259575"/>
            <a:ext cx="2628900" cy="5682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38"/>
              </a:spcBef>
              <a:spcAft>
                <a:spcPts val="0"/>
              </a:spcAft>
              <a:buNone/>
            </a:pPr>
            <a:r>
              <a:rPr lang="en" sz="1800">
                <a:solidFill>
                  <a:srgbClr val="092838"/>
                </a:solidFill>
                <a:latin typeface="Optimistic Text"/>
                <a:ea typeface="Optimistic Text"/>
                <a:cs typeface="Optimistic Text"/>
                <a:sym typeface="Optimistic Text"/>
              </a:rPr>
              <a:t>TC Kimlik Numaranız, pasaport bilgileriniz</a:t>
            </a:r>
            <a:endParaRPr sz="1800">
              <a:solidFill>
                <a:srgbClr val="092838"/>
              </a:solidFill>
              <a:latin typeface="Optimistic Text"/>
              <a:ea typeface="Optimistic Text"/>
              <a:cs typeface="Optimistic Text"/>
              <a:sym typeface="Optimistic Text"/>
            </a:endParaRPr>
          </a:p>
        </p:txBody>
      </p:sp>
      <p:sp>
        <p:nvSpPr>
          <p:cNvPr id="1869" name="Google Shape;1869;p152"/>
          <p:cNvSpPr txBox="1"/>
          <p:nvPr/>
        </p:nvSpPr>
        <p:spPr>
          <a:xfrm>
            <a:off x="10197699" y="6145700"/>
            <a:ext cx="2841300" cy="8451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38"/>
              </a:spcBef>
              <a:spcAft>
                <a:spcPts val="0"/>
              </a:spcAft>
              <a:buNone/>
            </a:pPr>
            <a:r>
              <a:rPr lang="en" sz="1800">
                <a:solidFill>
                  <a:srgbClr val="092838"/>
                </a:solidFill>
                <a:latin typeface="Optimistic Text"/>
                <a:ea typeface="Optimistic Text"/>
                <a:cs typeface="Optimistic Text"/>
                <a:sym typeface="Optimistic Text"/>
              </a:rPr>
              <a:t>Özel sohbetler, sesli mesajlar veya başkalarının fotoğrafları</a:t>
            </a:r>
            <a:endParaRPr sz="1800">
              <a:solidFill>
                <a:srgbClr val="092838"/>
              </a:solidFill>
              <a:latin typeface="Optimistic Text"/>
              <a:ea typeface="Optimistic Text"/>
              <a:cs typeface="Optimistic Text"/>
              <a:sym typeface="Optimistic Text"/>
            </a:endParaRPr>
          </a:p>
        </p:txBody>
      </p:sp>
      <p:grpSp>
        <p:nvGrpSpPr>
          <p:cNvPr id="1870" name="Google Shape;1870;p152"/>
          <p:cNvGrpSpPr/>
          <p:nvPr/>
        </p:nvGrpSpPr>
        <p:grpSpPr>
          <a:xfrm>
            <a:off x="9934784" y="4555532"/>
            <a:ext cx="178842" cy="159067"/>
            <a:chOff x="671395" y="3895621"/>
            <a:chExt cx="119228" cy="106045"/>
          </a:xfrm>
        </p:grpSpPr>
        <p:sp>
          <p:nvSpPr>
            <p:cNvPr id="1871" name="Google Shape;1871;p152"/>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872" name="Google Shape;1872;p152"/>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873" name="Google Shape;1873;p152"/>
          <p:cNvGrpSpPr/>
          <p:nvPr/>
        </p:nvGrpSpPr>
        <p:grpSpPr>
          <a:xfrm>
            <a:off x="9934784" y="5330357"/>
            <a:ext cx="178842" cy="159067"/>
            <a:chOff x="671395" y="3895621"/>
            <a:chExt cx="119228" cy="106045"/>
          </a:xfrm>
        </p:grpSpPr>
        <p:sp>
          <p:nvSpPr>
            <p:cNvPr id="1874" name="Google Shape;1874;p152"/>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875" name="Google Shape;1875;p152"/>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876" name="Google Shape;1876;p152"/>
          <p:cNvGrpSpPr/>
          <p:nvPr/>
        </p:nvGrpSpPr>
        <p:grpSpPr>
          <a:xfrm>
            <a:off x="9934784" y="6207744"/>
            <a:ext cx="178842" cy="159067"/>
            <a:chOff x="671395" y="3895621"/>
            <a:chExt cx="119228" cy="106045"/>
          </a:xfrm>
        </p:grpSpPr>
        <p:sp>
          <p:nvSpPr>
            <p:cNvPr id="1877" name="Google Shape;1877;p152"/>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878" name="Google Shape;1878;p152"/>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sp>
        <p:nvSpPr>
          <p:cNvPr id="1879" name="Google Shape;1879;p152"/>
          <p:cNvSpPr txBox="1"/>
          <p:nvPr/>
        </p:nvSpPr>
        <p:spPr>
          <a:xfrm>
            <a:off x="10197700" y="7226675"/>
            <a:ext cx="2841300" cy="8451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38"/>
              </a:spcBef>
              <a:spcAft>
                <a:spcPts val="0"/>
              </a:spcAft>
              <a:buNone/>
            </a:pPr>
            <a:r>
              <a:rPr lang="en" sz="1800">
                <a:solidFill>
                  <a:srgbClr val="092838"/>
                </a:solidFill>
                <a:latin typeface="Optimistic Text"/>
                <a:ea typeface="Optimistic Text"/>
                <a:cs typeface="Optimistic Text"/>
                <a:sym typeface="Optimistic Text"/>
              </a:rPr>
              <a:t>Evinizin, çocuklarınızın veya kimlik belgelerinizin fotoğrafları</a:t>
            </a:r>
            <a:endParaRPr sz="1800">
              <a:solidFill>
                <a:srgbClr val="092838"/>
              </a:solidFill>
              <a:latin typeface="Optimistic Text"/>
              <a:ea typeface="Optimistic Text"/>
              <a:cs typeface="Optimistic Text"/>
              <a:sym typeface="Optimistic Text"/>
            </a:endParaRPr>
          </a:p>
        </p:txBody>
      </p:sp>
      <p:grpSp>
        <p:nvGrpSpPr>
          <p:cNvPr id="1880" name="Google Shape;1880;p152"/>
          <p:cNvGrpSpPr/>
          <p:nvPr/>
        </p:nvGrpSpPr>
        <p:grpSpPr>
          <a:xfrm>
            <a:off x="9934784" y="7288719"/>
            <a:ext cx="178842" cy="159067"/>
            <a:chOff x="671395" y="3895621"/>
            <a:chExt cx="119228" cy="106045"/>
          </a:xfrm>
        </p:grpSpPr>
        <p:sp>
          <p:nvSpPr>
            <p:cNvPr id="1881" name="Google Shape;1881;p152"/>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882" name="Google Shape;1882;p152"/>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sp>
        <p:nvSpPr>
          <p:cNvPr id="1883" name="Google Shape;1883;p152"/>
          <p:cNvSpPr txBox="1"/>
          <p:nvPr/>
        </p:nvSpPr>
        <p:spPr>
          <a:xfrm>
            <a:off x="14017020" y="2627875"/>
            <a:ext cx="2231700" cy="7527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2400" b="1">
                <a:solidFill>
                  <a:srgbClr val="FFFFFF"/>
                </a:solidFill>
                <a:latin typeface="Optimistic Text"/>
                <a:ea typeface="Optimistic Text"/>
                <a:cs typeface="Optimistic Text"/>
                <a:sym typeface="Optimistic Text"/>
              </a:rPr>
              <a:t>Tehlike İşaretleri</a:t>
            </a:r>
            <a:endParaRPr sz="2400" b="1">
              <a:solidFill>
                <a:srgbClr val="FFFFFF"/>
              </a:solidFill>
              <a:latin typeface="Optimistic Text"/>
              <a:ea typeface="Optimistic Text"/>
              <a:cs typeface="Optimistic Text"/>
              <a:sym typeface="Optimistic Text"/>
            </a:endParaRPr>
          </a:p>
        </p:txBody>
      </p:sp>
      <p:sp>
        <p:nvSpPr>
          <p:cNvPr id="1884" name="Google Shape;1884;p152"/>
          <p:cNvSpPr txBox="1"/>
          <p:nvPr/>
        </p:nvSpPr>
        <p:spPr>
          <a:xfrm>
            <a:off x="14279925" y="3556363"/>
            <a:ext cx="2971800" cy="8019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38"/>
              </a:spcBef>
              <a:spcAft>
                <a:spcPts val="0"/>
              </a:spcAft>
              <a:buNone/>
            </a:pPr>
            <a:r>
              <a:rPr lang="en" sz="1706">
                <a:solidFill>
                  <a:srgbClr val="FFFFFF"/>
                </a:solidFill>
                <a:latin typeface="Optimistic Text"/>
                <a:ea typeface="Optimistic Text"/>
                <a:cs typeface="Optimistic Text"/>
                <a:sym typeface="Optimistic Text"/>
              </a:rPr>
              <a:t>Çok fazla sayıda erişim izni isteyen yapay zeka uygulamaları</a:t>
            </a:r>
            <a:endParaRPr sz="1706">
              <a:solidFill>
                <a:srgbClr val="FFFFFF"/>
              </a:solidFill>
              <a:latin typeface="Optimistic Text"/>
              <a:ea typeface="Optimistic Text"/>
              <a:cs typeface="Optimistic Text"/>
              <a:sym typeface="Optimistic Text"/>
            </a:endParaRPr>
          </a:p>
        </p:txBody>
      </p:sp>
      <p:grpSp>
        <p:nvGrpSpPr>
          <p:cNvPr id="1885" name="Google Shape;1885;p152"/>
          <p:cNvGrpSpPr/>
          <p:nvPr/>
        </p:nvGrpSpPr>
        <p:grpSpPr>
          <a:xfrm>
            <a:off x="14017005" y="3628513"/>
            <a:ext cx="178842" cy="159067"/>
            <a:chOff x="671395" y="3895621"/>
            <a:chExt cx="119228" cy="106045"/>
          </a:xfrm>
        </p:grpSpPr>
        <p:sp>
          <p:nvSpPr>
            <p:cNvPr id="1886" name="Google Shape;1886;p152"/>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887" name="Google Shape;1887;p152"/>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sp>
        <p:nvSpPr>
          <p:cNvPr id="1888" name="Google Shape;1888;p152"/>
          <p:cNvSpPr txBox="1"/>
          <p:nvPr/>
        </p:nvSpPr>
        <p:spPr>
          <a:xfrm>
            <a:off x="14279925" y="4456894"/>
            <a:ext cx="2841300" cy="5391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38"/>
              </a:spcBef>
              <a:spcAft>
                <a:spcPts val="0"/>
              </a:spcAft>
              <a:buNone/>
            </a:pPr>
            <a:r>
              <a:rPr lang="en" sz="1706">
                <a:solidFill>
                  <a:srgbClr val="FFFFFF"/>
                </a:solidFill>
                <a:latin typeface="Optimistic Text"/>
                <a:ea typeface="Optimistic Text"/>
                <a:cs typeface="Optimistic Text"/>
                <a:sym typeface="Optimistic Text"/>
              </a:rPr>
              <a:t>Hassas bilgiler isteyen ücretsiz araçlar</a:t>
            </a:r>
            <a:endParaRPr sz="1706">
              <a:solidFill>
                <a:srgbClr val="FFFFFF"/>
              </a:solidFill>
              <a:latin typeface="Optimistic Text"/>
              <a:ea typeface="Optimistic Text"/>
              <a:cs typeface="Optimistic Text"/>
              <a:sym typeface="Optimistic Text"/>
            </a:endParaRPr>
          </a:p>
        </p:txBody>
      </p:sp>
      <p:grpSp>
        <p:nvGrpSpPr>
          <p:cNvPr id="1889" name="Google Shape;1889;p152"/>
          <p:cNvGrpSpPr/>
          <p:nvPr/>
        </p:nvGrpSpPr>
        <p:grpSpPr>
          <a:xfrm>
            <a:off x="14017005" y="4529038"/>
            <a:ext cx="178842" cy="159067"/>
            <a:chOff x="671395" y="3895621"/>
            <a:chExt cx="119228" cy="106045"/>
          </a:xfrm>
        </p:grpSpPr>
        <p:sp>
          <p:nvSpPr>
            <p:cNvPr id="1890" name="Google Shape;1890;p152"/>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891" name="Google Shape;1891;p152"/>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sp>
        <p:nvSpPr>
          <p:cNvPr id="1892" name="Google Shape;1892;p152"/>
          <p:cNvSpPr txBox="1"/>
          <p:nvPr/>
        </p:nvSpPr>
        <p:spPr>
          <a:xfrm>
            <a:off x="14279925" y="5061821"/>
            <a:ext cx="2841300" cy="8019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38"/>
              </a:spcBef>
              <a:spcAft>
                <a:spcPts val="0"/>
              </a:spcAft>
              <a:buNone/>
            </a:pPr>
            <a:r>
              <a:rPr lang="en" sz="1706">
                <a:solidFill>
                  <a:srgbClr val="FFFFFF"/>
                </a:solidFill>
                <a:latin typeface="Optimistic Text"/>
                <a:ea typeface="Optimistic Text"/>
                <a:cs typeface="Optimistic Text"/>
                <a:sym typeface="Optimistic Text"/>
              </a:rPr>
              <a:t>Bir şeyi hemen yapmanız için baskı kuran uygulamalar</a:t>
            </a:r>
            <a:endParaRPr sz="1706">
              <a:solidFill>
                <a:srgbClr val="FFFFFF"/>
              </a:solidFill>
              <a:latin typeface="Optimistic Text"/>
              <a:ea typeface="Optimistic Text"/>
              <a:cs typeface="Optimistic Text"/>
              <a:sym typeface="Optimistic Text"/>
            </a:endParaRPr>
          </a:p>
        </p:txBody>
      </p:sp>
      <p:grpSp>
        <p:nvGrpSpPr>
          <p:cNvPr id="1893" name="Google Shape;1893;p152"/>
          <p:cNvGrpSpPr/>
          <p:nvPr/>
        </p:nvGrpSpPr>
        <p:grpSpPr>
          <a:xfrm>
            <a:off x="14017005" y="5133960"/>
            <a:ext cx="178842" cy="159067"/>
            <a:chOff x="671395" y="3895621"/>
            <a:chExt cx="119228" cy="106045"/>
          </a:xfrm>
        </p:grpSpPr>
        <p:sp>
          <p:nvSpPr>
            <p:cNvPr id="1894" name="Google Shape;1894;p152"/>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895" name="Google Shape;1895;p152"/>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pic>
        <p:nvPicPr>
          <p:cNvPr id="1896" name="Google Shape;1896;p152" title="Flag.png"/>
          <p:cNvPicPr preferRelativeResize="0"/>
          <p:nvPr/>
        </p:nvPicPr>
        <p:blipFill>
          <a:blip r:embed="rId3">
            <a:alphaModFix/>
          </a:blip>
          <a:stretch>
            <a:fillRect/>
          </a:stretch>
        </p:blipFill>
        <p:spPr>
          <a:xfrm>
            <a:off x="16462908" y="2532900"/>
            <a:ext cx="658290" cy="845100"/>
          </a:xfrm>
          <a:prstGeom prst="rect">
            <a:avLst/>
          </a:prstGeom>
          <a:noFill/>
          <a:ln>
            <a:noFill/>
          </a:ln>
        </p:spPr>
      </p:pic>
      <p:sp>
        <p:nvSpPr>
          <p:cNvPr id="1897" name="Google Shape;1897;p152"/>
          <p:cNvSpPr/>
          <p:nvPr/>
        </p:nvSpPr>
        <p:spPr>
          <a:xfrm>
            <a:off x="13640075" y="6366800"/>
            <a:ext cx="3852600" cy="24774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898" name="Google Shape;1898;p152"/>
          <p:cNvSpPr txBox="1"/>
          <p:nvPr/>
        </p:nvSpPr>
        <p:spPr>
          <a:xfrm>
            <a:off x="14036562" y="6676288"/>
            <a:ext cx="2971800" cy="1847100"/>
          </a:xfrm>
          <a:prstGeom prst="rect">
            <a:avLst/>
          </a:prstGeom>
          <a:noFill/>
          <a:ln>
            <a:noFill/>
          </a:ln>
        </p:spPr>
        <p:txBody>
          <a:bodyPr spcFirstLastPara="1" wrap="square" lIns="0" tIns="0" rIns="0" bIns="0" anchor="t" anchorCtr="0">
            <a:spAutoFit/>
          </a:bodyPr>
          <a:lstStyle/>
          <a:p>
            <a:pPr marL="0" marR="7620" lvl="0" indent="0" algn="l" rtl="0">
              <a:lnSpc>
                <a:spcPct val="100000"/>
              </a:lnSpc>
              <a:spcBef>
                <a:spcPts val="0"/>
              </a:spcBef>
              <a:spcAft>
                <a:spcPts val="0"/>
              </a:spcAft>
              <a:buNone/>
            </a:pPr>
            <a:r>
              <a:rPr lang="en" sz="2400" b="1">
                <a:solidFill>
                  <a:schemeClr val="accent4"/>
                </a:solidFill>
                <a:latin typeface="Optimistic Text"/>
                <a:ea typeface="Optimistic Text"/>
                <a:cs typeface="Optimistic Text"/>
                <a:sym typeface="Optimistic Text"/>
              </a:rPr>
              <a:t>Verileriniz çok değerli - paranızı nasıl koruyorsanız, verilerinizi de öyle korumalısınız </a:t>
            </a:r>
            <a:endParaRPr sz="2400" b="1">
              <a:solidFill>
                <a:schemeClr val="accent4"/>
              </a:solidFill>
              <a:latin typeface="Optimistic Text"/>
              <a:ea typeface="Optimistic Text"/>
              <a:cs typeface="Optimistic Text"/>
              <a:sym typeface="Optimistic Text"/>
            </a:endParaRPr>
          </a:p>
        </p:txBody>
      </p:sp>
      <p:sp>
        <p:nvSpPr>
          <p:cNvPr id="1899" name="Google Shape;1899;p152"/>
          <p:cNvSpPr txBox="1">
            <a:spLocks noGrp="1"/>
          </p:cNvSpPr>
          <p:nvPr>
            <p:ph type="subTitle" idx="2"/>
          </p:nvPr>
        </p:nvSpPr>
        <p:spPr>
          <a:xfrm>
            <a:off x="429768" y="429768"/>
            <a:ext cx="4928700" cy="184666"/>
          </a:xfrm>
          <a:prstGeom prst="rect">
            <a:avLst/>
          </a:prstGeom>
        </p:spPr>
        <p:txBody>
          <a:bodyPr spcFirstLastPara="1" wrap="square" lIns="0" tIns="0" rIns="0" bIns="0" anchor="t" anchorCtr="0">
            <a:spAutoFit/>
          </a:bodyPr>
          <a:lstStyle/>
          <a:p>
            <a:pPr lvl="0"/>
            <a:r>
              <a:rPr lang="en-US" sz="1000" dirty="0"/>
              <a:t>YAPAY ZEKA (AI) GÜVENLİĞİ VE KORUMA</a:t>
            </a:r>
          </a:p>
        </p:txBody>
      </p:sp>
      <p:sp>
        <p:nvSpPr>
          <p:cNvPr id="1900" name="Google Shape;1900;p152"/>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Günlük yaşamınızda yapay zekayı (AI) anlamak</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904"/>
        <p:cNvGrpSpPr/>
        <p:nvPr/>
      </p:nvGrpSpPr>
      <p:grpSpPr>
        <a:xfrm>
          <a:off x="0" y="0"/>
          <a:ext cx="0" cy="0"/>
          <a:chOff x="0" y="0"/>
          <a:chExt cx="0" cy="0"/>
        </a:xfrm>
      </p:grpSpPr>
      <p:sp>
        <p:nvSpPr>
          <p:cNvPr id="1905" name="Google Shape;1905;p153"/>
          <p:cNvSpPr/>
          <p:nvPr/>
        </p:nvSpPr>
        <p:spPr>
          <a:xfrm>
            <a:off x="5036657" y="2867525"/>
            <a:ext cx="4260300" cy="57711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906" name="Google Shape;1906;p153"/>
          <p:cNvSpPr txBox="1">
            <a:spLocks noGrp="1"/>
          </p:cNvSpPr>
          <p:nvPr>
            <p:ph type="title"/>
          </p:nvPr>
        </p:nvSpPr>
        <p:spPr>
          <a:xfrm>
            <a:off x="777250" y="2532900"/>
            <a:ext cx="4024800" cy="30204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İçinde bulunduğunuz topluluğun dijital muhafızı olun</a:t>
            </a:r>
            <a:endParaRPr/>
          </a:p>
        </p:txBody>
      </p:sp>
      <p:sp>
        <p:nvSpPr>
          <p:cNvPr id="1907" name="Google Shape;1907;p153"/>
          <p:cNvSpPr/>
          <p:nvPr/>
        </p:nvSpPr>
        <p:spPr>
          <a:xfrm>
            <a:off x="9586800" y="2867525"/>
            <a:ext cx="4260300" cy="57711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908" name="Google Shape;1908;p153"/>
          <p:cNvSpPr txBox="1"/>
          <p:nvPr/>
        </p:nvSpPr>
        <p:spPr>
          <a:xfrm>
            <a:off x="5298507" y="3219450"/>
            <a:ext cx="2027400" cy="5682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1800" b="1">
                <a:solidFill>
                  <a:srgbClr val="FFFFFF"/>
                </a:solidFill>
                <a:latin typeface="Optimistic Text"/>
                <a:ea typeface="Optimistic Text"/>
                <a:cs typeface="Optimistic Text"/>
                <a:sym typeface="Optimistic Text"/>
              </a:rPr>
              <a:t>Ailenize ve Çevrenize Öğretin</a:t>
            </a:r>
            <a:endParaRPr sz="1800" b="1">
              <a:solidFill>
                <a:srgbClr val="FFFFFF"/>
              </a:solidFill>
              <a:latin typeface="Optimistic Text"/>
              <a:ea typeface="Optimistic Text"/>
              <a:cs typeface="Optimistic Text"/>
              <a:sym typeface="Optimistic Text"/>
            </a:endParaRPr>
          </a:p>
        </p:txBody>
      </p:sp>
      <p:sp>
        <p:nvSpPr>
          <p:cNvPr id="1909" name="Google Shape;1909;p153"/>
          <p:cNvSpPr txBox="1"/>
          <p:nvPr/>
        </p:nvSpPr>
        <p:spPr>
          <a:xfrm>
            <a:off x="5646344" y="4349688"/>
            <a:ext cx="3304200" cy="2841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800">
                <a:solidFill>
                  <a:srgbClr val="FFFFFF"/>
                </a:solidFill>
                <a:latin typeface="Optimistic Text"/>
                <a:ea typeface="Optimistic Text"/>
                <a:cs typeface="Optimistic Text"/>
                <a:sym typeface="Optimistic Text"/>
              </a:rPr>
              <a:t>KAYNAK yöntemini paylaşın</a:t>
            </a:r>
            <a:endParaRPr sz="1800">
              <a:solidFill>
                <a:srgbClr val="FFFFFF"/>
              </a:solidFill>
              <a:latin typeface="Optimistic Text"/>
              <a:ea typeface="Optimistic Text"/>
              <a:cs typeface="Optimistic Text"/>
              <a:sym typeface="Optimistic Text"/>
            </a:endParaRPr>
          </a:p>
        </p:txBody>
      </p:sp>
      <p:sp>
        <p:nvSpPr>
          <p:cNvPr id="1910" name="Google Shape;1910;p153"/>
          <p:cNvSpPr txBox="1"/>
          <p:nvPr/>
        </p:nvSpPr>
        <p:spPr>
          <a:xfrm>
            <a:off x="9876450" y="3219450"/>
            <a:ext cx="2142300" cy="5682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1800" b="1">
                <a:solidFill>
                  <a:srgbClr val="FFFFFF"/>
                </a:solidFill>
                <a:latin typeface="Optimistic Text"/>
                <a:ea typeface="Optimistic Text"/>
                <a:cs typeface="Optimistic Text"/>
                <a:sym typeface="Optimistic Text"/>
              </a:rPr>
              <a:t>Zararlı İçerik Görürseniz</a:t>
            </a:r>
            <a:endParaRPr sz="1800" b="1">
              <a:solidFill>
                <a:srgbClr val="FFFFFF"/>
              </a:solidFill>
              <a:latin typeface="Optimistic Text"/>
              <a:ea typeface="Optimistic Text"/>
              <a:cs typeface="Optimistic Text"/>
              <a:sym typeface="Optimistic Text"/>
            </a:endParaRPr>
          </a:p>
        </p:txBody>
      </p:sp>
      <p:sp>
        <p:nvSpPr>
          <p:cNvPr id="1911" name="Google Shape;1911;p153"/>
          <p:cNvSpPr txBox="1"/>
          <p:nvPr/>
        </p:nvSpPr>
        <p:spPr>
          <a:xfrm>
            <a:off x="5646344" y="4968888"/>
            <a:ext cx="3304200" cy="520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800">
                <a:solidFill>
                  <a:srgbClr val="FFFFFF"/>
                </a:solidFill>
                <a:latin typeface="Optimistic Text"/>
                <a:ea typeface="Optimistic Text"/>
                <a:cs typeface="Optimistic Text"/>
                <a:sym typeface="Optimistic Text"/>
              </a:rPr>
              <a:t>Yaş almış akrabalarınızın mesajlarını kontrol etmelerine yardım edin</a:t>
            </a:r>
            <a:endParaRPr sz="1800">
              <a:solidFill>
                <a:srgbClr val="FFFFFF"/>
              </a:solidFill>
              <a:latin typeface="Optimistic Text"/>
              <a:ea typeface="Optimistic Text"/>
              <a:cs typeface="Optimistic Text"/>
              <a:sym typeface="Optimistic Text"/>
            </a:endParaRPr>
          </a:p>
        </p:txBody>
      </p:sp>
      <p:sp>
        <p:nvSpPr>
          <p:cNvPr id="1912" name="Google Shape;1912;p153"/>
          <p:cNvSpPr txBox="1"/>
          <p:nvPr/>
        </p:nvSpPr>
        <p:spPr>
          <a:xfrm>
            <a:off x="5646344" y="6019862"/>
            <a:ext cx="3304200" cy="520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800">
                <a:solidFill>
                  <a:srgbClr val="FFFFFF"/>
                </a:solidFill>
                <a:latin typeface="Optimistic Text"/>
                <a:ea typeface="Optimistic Text"/>
                <a:cs typeface="Optimistic Text"/>
                <a:sym typeface="Optimistic Text"/>
              </a:rPr>
              <a:t>Çocukları sahte içerikler ve yapay zeka araçlarıyla ilgili eğitin</a:t>
            </a:r>
            <a:endParaRPr sz="1800">
              <a:solidFill>
                <a:srgbClr val="FFFFFF"/>
              </a:solidFill>
              <a:latin typeface="Optimistic Text"/>
              <a:ea typeface="Optimistic Text"/>
              <a:cs typeface="Optimistic Text"/>
              <a:sym typeface="Optimistic Text"/>
            </a:endParaRPr>
          </a:p>
        </p:txBody>
      </p:sp>
      <p:grpSp>
        <p:nvGrpSpPr>
          <p:cNvPr id="1913" name="Google Shape;1913;p153"/>
          <p:cNvGrpSpPr/>
          <p:nvPr/>
        </p:nvGrpSpPr>
        <p:grpSpPr>
          <a:xfrm>
            <a:off x="5298487" y="4419207"/>
            <a:ext cx="178842" cy="159067"/>
            <a:chOff x="671395" y="3895621"/>
            <a:chExt cx="119228" cy="106045"/>
          </a:xfrm>
        </p:grpSpPr>
        <p:sp>
          <p:nvSpPr>
            <p:cNvPr id="1914" name="Google Shape;1914;p153"/>
            <p:cNvSpPr/>
            <p:nvPr/>
          </p:nvSpPr>
          <p:spPr>
            <a:xfrm>
              <a:off x="671395" y="3948372"/>
              <a:ext cx="118745" cy="0"/>
            </a:xfrm>
            <a:custGeom>
              <a:avLst/>
              <a:gdLst/>
              <a:ahLst/>
              <a:cxnLst/>
              <a:rect l="l" t="t" r="r" b="b"/>
              <a:pathLst>
                <a:path w="118745" h="120000" extrusionOk="0">
                  <a:moveTo>
                    <a:pt x="0" y="0"/>
                  </a:moveTo>
                  <a:lnTo>
                    <a:pt x="118643" y="0"/>
                  </a:lnTo>
                </a:path>
              </a:pathLst>
            </a:custGeom>
            <a:noFill/>
            <a:ln w="143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915" name="Google Shape;1915;p153"/>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43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916" name="Google Shape;1916;p153"/>
          <p:cNvGrpSpPr/>
          <p:nvPr/>
        </p:nvGrpSpPr>
        <p:grpSpPr>
          <a:xfrm>
            <a:off x="5298487" y="5031319"/>
            <a:ext cx="178842" cy="159067"/>
            <a:chOff x="671395" y="3895621"/>
            <a:chExt cx="119228" cy="106045"/>
          </a:xfrm>
        </p:grpSpPr>
        <p:sp>
          <p:nvSpPr>
            <p:cNvPr id="1917" name="Google Shape;1917;p153"/>
            <p:cNvSpPr/>
            <p:nvPr/>
          </p:nvSpPr>
          <p:spPr>
            <a:xfrm>
              <a:off x="671395" y="3948372"/>
              <a:ext cx="118745" cy="0"/>
            </a:xfrm>
            <a:custGeom>
              <a:avLst/>
              <a:gdLst/>
              <a:ahLst/>
              <a:cxnLst/>
              <a:rect l="l" t="t" r="r" b="b"/>
              <a:pathLst>
                <a:path w="118745" h="120000" extrusionOk="0">
                  <a:moveTo>
                    <a:pt x="0" y="0"/>
                  </a:moveTo>
                  <a:lnTo>
                    <a:pt x="118643" y="0"/>
                  </a:lnTo>
                </a:path>
              </a:pathLst>
            </a:custGeom>
            <a:noFill/>
            <a:ln w="143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918" name="Google Shape;1918;p153"/>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43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919" name="Google Shape;1919;p153"/>
          <p:cNvGrpSpPr/>
          <p:nvPr/>
        </p:nvGrpSpPr>
        <p:grpSpPr>
          <a:xfrm>
            <a:off x="5298487" y="6093656"/>
            <a:ext cx="178842" cy="159067"/>
            <a:chOff x="671395" y="3895621"/>
            <a:chExt cx="119228" cy="106045"/>
          </a:xfrm>
        </p:grpSpPr>
        <p:sp>
          <p:nvSpPr>
            <p:cNvPr id="1920" name="Google Shape;1920;p153"/>
            <p:cNvSpPr/>
            <p:nvPr/>
          </p:nvSpPr>
          <p:spPr>
            <a:xfrm>
              <a:off x="671395" y="3948372"/>
              <a:ext cx="118745" cy="0"/>
            </a:xfrm>
            <a:custGeom>
              <a:avLst/>
              <a:gdLst/>
              <a:ahLst/>
              <a:cxnLst/>
              <a:rect l="l" t="t" r="r" b="b"/>
              <a:pathLst>
                <a:path w="118745" h="120000" extrusionOk="0">
                  <a:moveTo>
                    <a:pt x="0" y="0"/>
                  </a:moveTo>
                  <a:lnTo>
                    <a:pt x="118643" y="0"/>
                  </a:lnTo>
                </a:path>
              </a:pathLst>
            </a:custGeom>
            <a:noFill/>
            <a:ln w="143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921" name="Google Shape;1921;p153"/>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43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sp>
        <p:nvSpPr>
          <p:cNvPr id="1922" name="Google Shape;1922;p153"/>
          <p:cNvSpPr txBox="1"/>
          <p:nvPr/>
        </p:nvSpPr>
        <p:spPr>
          <a:xfrm>
            <a:off x="10224300" y="4235400"/>
            <a:ext cx="2996400" cy="520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800">
                <a:solidFill>
                  <a:srgbClr val="FFFFFF"/>
                </a:solidFill>
                <a:latin typeface="Optimistic Text"/>
                <a:ea typeface="Optimistic Text"/>
                <a:cs typeface="Optimistic Text"/>
                <a:sym typeface="Optimistic Text"/>
              </a:rPr>
              <a:t>“Başkalarını uyarmak” için bile olsa paylaşmayın</a:t>
            </a:r>
            <a:endParaRPr sz="1800">
              <a:solidFill>
                <a:srgbClr val="FFFFFF"/>
              </a:solidFill>
              <a:latin typeface="Optimistic Text"/>
              <a:ea typeface="Optimistic Text"/>
              <a:cs typeface="Optimistic Text"/>
              <a:sym typeface="Optimistic Text"/>
            </a:endParaRPr>
          </a:p>
        </p:txBody>
      </p:sp>
      <p:sp>
        <p:nvSpPr>
          <p:cNvPr id="1923" name="Google Shape;1923;p153"/>
          <p:cNvSpPr txBox="1"/>
          <p:nvPr/>
        </p:nvSpPr>
        <p:spPr>
          <a:xfrm>
            <a:off x="10224300" y="4918650"/>
            <a:ext cx="2996400" cy="2841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800">
                <a:solidFill>
                  <a:srgbClr val="FFFFFF"/>
                </a:solidFill>
                <a:latin typeface="Optimistic Text"/>
                <a:ea typeface="Optimistic Text"/>
                <a:cs typeface="Optimistic Text"/>
                <a:sym typeface="Optimistic Text"/>
              </a:rPr>
              <a:t>Platforma bildirin</a:t>
            </a:r>
            <a:endParaRPr sz="1800">
              <a:solidFill>
                <a:srgbClr val="FFFFFF"/>
              </a:solidFill>
              <a:latin typeface="Optimistic Text"/>
              <a:ea typeface="Optimistic Text"/>
              <a:cs typeface="Optimistic Text"/>
              <a:sym typeface="Optimistic Text"/>
            </a:endParaRPr>
          </a:p>
        </p:txBody>
      </p:sp>
      <p:sp>
        <p:nvSpPr>
          <p:cNvPr id="1924" name="Google Shape;1924;p153"/>
          <p:cNvSpPr txBox="1"/>
          <p:nvPr/>
        </p:nvSpPr>
        <p:spPr>
          <a:xfrm>
            <a:off x="10224300" y="5310250"/>
            <a:ext cx="3182100" cy="520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800">
                <a:solidFill>
                  <a:srgbClr val="FFFFFF"/>
                </a:solidFill>
                <a:latin typeface="Optimistic Text"/>
                <a:ea typeface="Optimistic Text"/>
                <a:cs typeface="Optimistic Text"/>
                <a:sym typeface="Optimistic Text"/>
              </a:rPr>
              <a:t>Etkilenen kişilere ayrıca mesaj gönderin</a:t>
            </a:r>
            <a:endParaRPr sz="1800">
              <a:solidFill>
                <a:srgbClr val="FFFFFF"/>
              </a:solidFill>
              <a:latin typeface="Optimistic Text"/>
              <a:ea typeface="Optimistic Text"/>
              <a:cs typeface="Optimistic Text"/>
              <a:sym typeface="Optimistic Text"/>
            </a:endParaRPr>
          </a:p>
        </p:txBody>
      </p:sp>
      <p:grpSp>
        <p:nvGrpSpPr>
          <p:cNvPr id="1925" name="Google Shape;1925;p153"/>
          <p:cNvGrpSpPr/>
          <p:nvPr/>
        </p:nvGrpSpPr>
        <p:grpSpPr>
          <a:xfrm>
            <a:off x="9876442" y="4304907"/>
            <a:ext cx="178842" cy="159067"/>
            <a:chOff x="671395" y="3895621"/>
            <a:chExt cx="119228" cy="106045"/>
          </a:xfrm>
        </p:grpSpPr>
        <p:sp>
          <p:nvSpPr>
            <p:cNvPr id="1926" name="Google Shape;1926;p153"/>
            <p:cNvSpPr/>
            <p:nvPr/>
          </p:nvSpPr>
          <p:spPr>
            <a:xfrm>
              <a:off x="671395" y="3948372"/>
              <a:ext cx="118745" cy="0"/>
            </a:xfrm>
            <a:custGeom>
              <a:avLst/>
              <a:gdLst/>
              <a:ahLst/>
              <a:cxnLst/>
              <a:rect l="l" t="t" r="r" b="b"/>
              <a:pathLst>
                <a:path w="118745" h="120000" extrusionOk="0">
                  <a:moveTo>
                    <a:pt x="0" y="0"/>
                  </a:moveTo>
                  <a:lnTo>
                    <a:pt x="118643" y="0"/>
                  </a:lnTo>
                </a:path>
              </a:pathLst>
            </a:custGeom>
            <a:noFill/>
            <a:ln w="143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927" name="Google Shape;1927;p153"/>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43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928" name="Google Shape;1928;p153"/>
          <p:cNvGrpSpPr/>
          <p:nvPr/>
        </p:nvGrpSpPr>
        <p:grpSpPr>
          <a:xfrm>
            <a:off x="9876442" y="4981073"/>
            <a:ext cx="178842" cy="159067"/>
            <a:chOff x="671395" y="3895621"/>
            <a:chExt cx="119228" cy="106045"/>
          </a:xfrm>
        </p:grpSpPr>
        <p:sp>
          <p:nvSpPr>
            <p:cNvPr id="1929" name="Google Shape;1929;p153"/>
            <p:cNvSpPr/>
            <p:nvPr/>
          </p:nvSpPr>
          <p:spPr>
            <a:xfrm>
              <a:off x="671395" y="3948372"/>
              <a:ext cx="118745" cy="0"/>
            </a:xfrm>
            <a:custGeom>
              <a:avLst/>
              <a:gdLst/>
              <a:ahLst/>
              <a:cxnLst/>
              <a:rect l="l" t="t" r="r" b="b"/>
              <a:pathLst>
                <a:path w="118745" h="120000" extrusionOk="0">
                  <a:moveTo>
                    <a:pt x="0" y="0"/>
                  </a:moveTo>
                  <a:lnTo>
                    <a:pt x="118643" y="0"/>
                  </a:lnTo>
                </a:path>
              </a:pathLst>
            </a:custGeom>
            <a:noFill/>
            <a:ln w="143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930" name="Google Shape;1930;p153"/>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43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1931" name="Google Shape;1931;p153"/>
          <p:cNvGrpSpPr/>
          <p:nvPr/>
        </p:nvGrpSpPr>
        <p:grpSpPr>
          <a:xfrm>
            <a:off x="9876442" y="5384029"/>
            <a:ext cx="178842" cy="159067"/>
            <a:chOff x="671395" y="3895621"/>
            <a:chExt cx="119228" cy="106045"/>
          </a:xfrm>
        </p:grpSpPr>
        <p:sp>
          <p:nvSpPr>
            <p:cNvPr id="1932" name="Google Shape;1932;p153"/>
            <p:cNvSpPr/>
            <p:nvPr/>
          </p:nvSpPr>
          <p:spPr>
            <a:xfrm>
              <a:off x="671395" y="3948372"/>
              <a:ext cx="118745" cy="0"/>
            </a:xfrm>
            <a:custGeom>
              <a:avLst/>
              <a:gdLst/>
              <a:ahLst/>
              <a:cxnLst/>
              <a:rect l="l" t="t" r="r" b="b"/>
              <a:pathLst>
                <a:path w="118745" h="120000" extrusionOk="0">
                  <a:moveTo>
                    <a:pt x="0" y="0"/>
                  </a:moveTo>
                  <a:lnTo>
                    <a:pt x="118643" y="0"/>
                  </a:lnTo>
                </a:path>
              </a:pathLst>
            </a:custGeom>
            <a:noFill/>
            <a:ln w="143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933" name="Google Shape;1933;p153"/>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43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sp>
        <p:nvSpPr>
          <p:cNvPr id="1934" name="Google Shape;1934;p153"/>
          <p:cNvSpPr txBox="1"/>
          <p:nvPr/>
        </p:nvSpPr>
        <p:spPr>
          <a:xfrm>
            <a:off x="10224300" y="6018300"/>
            <a:ext cx="3558300" cy="831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800">
                <a:solidFill>
                  <a:srgbClr val="FFFFFF"/>
                </a:solidFill>
                <a:latin typeface="Optimistic Text"/>
                <a:ea typeface="Optimistic Text"/>
                <a:cs typeface="Optimistic Text"/>
                <a:sym typeface="Optimistic Text"/>
              </a:rPr>
              <a:t>Ciddi tehlikeler ve dolandırıcılıklarla ilgili bölgenizdeki yetkili makamlarla iletişime geçin</a:t>
            </a:r>
            <a:endParaRPr sz="1800">
              <a:solidFill>
                <a:srgbClr val="FFFFFF"/>
              </a:solidFill>
              <a:latin typeface="Optimistic Text"/>
              <a:ea typeface="Optimistic Text"/>
              <a:cs typeface="Optimistic Text"/>
              <a:sym typeface="Optimistic Text"/>
            </a:endParaRPr>
          </a:p>
        </p:txBody>
      </p:sp>
      <p:grpSp>
        <p:nvGrpSpPr>
          <p:cNvPr id="1935" name="Google Shape;1935;p153"/>
          <p:cNvGrpSpPr/>
          <p:nvPr/>
        </p:nvGrpSpPr>
        <p:grpSpPr>
          <a:xfrm>
            <a:off x="9876442" y="6092104"/>
            <a:ext cx="178842" cy="159067"/>
            <a:chOff x="671395" y="3895621"/>
            <a:chExt cx="119228" cy="106045"/>
          </a:xfrm>
        </p:grpSpPr>
        <p:sp>
          <p:nvSpPr>
            <p:cNvPr id="1936" name="Google Shape;1936;p153"/>
            <p:cNvSpPr/>
            <p:nvPr/>
          </p:nvSpPr>
          <p:spPr>
            <a:xfrm>
              <a:off x="671395" y="3948372"/>
              <a:ext cx="118745" cy="0"/>
            </a:xfrm>
            <a:custGeom>
              <a:avLst/>
              <a:gdLst/>
              <a:ahLst/>
              <a:cxnLst/>
              <a:rect l="l" t="t" r="r" b="b"/>
              <a:pathLst>
                <a:path w="118745" h="120000" extrusionOk="0">
                  <a:moveTo>
                    <a:pt x="0" y="0"/>
                  </a:moveTo>
                  <a:lnTo>
                    <a:pt x="118643" y="0"/>
                  </a:lnTo>
                </a:path>
              </a:pathLst>
            </a:custGeom>
            <a:noFill/>
            <a:ln w="143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937" name="Google Shape;1937;p153"/>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43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pic>
        <p:nvPicPr>
          <p:cNvPr id="1938" name="Google Shape;1938;p153" title="Teach.png"/>
          <p:cNvPicPr preferRelativeResize="0"/>
          <p:nvPr/>
        </p:nvPicPr>
        <p:blipFill>
          <a:blip r:embed="rId3">
            <a:alphaModFix/>
          </a:blip>
          <a:stretch>
            <a:fillRect/>
          </a:stretch>
        </p:blipFill>
        <p:spPr>
          <a:xfrm>
            <a:off x="7898795" y="3219450"/>
            <a:ext cx="764928" cy="684691"/>
          </a:xfrm>
          <a:prstGeom prst="rect">
            <a:avLst/>
          </a:prstGeom>
          <a:noFill/>
          <a:ln>
            <a:noFill/>
          </a:ln>
        </p:spPr>
      </p:pic>
      <p:pic>
        <p:nvPicPr>
          <p:cNvPr id="1939" name="Google Shape;1939;p153" title="Caution.png"/>
          <p:cNvPicPr preferRelativeResize="0"/>
          <p:nvPr/>
        </p:nvPicPr>
        <p:blipFill>
          <a:blip r:embed="rId4">
            <a:alphaModFix/>
          </a:blip>
          <a:stretch>
            <a:fillRect/>
          </a:stretch>
        </p:blipFill>
        <p:spPr>
          <a:xfrm>
            <a:off x="12581476" y="3230149"/>
            <a:ext cx="639223" cy="663295"/>
          </a:xfrm>
          <a:prstGeom prst="rect">
            <a:avLst/>
          </a:prstGeom>
          <a:noFill/>
          <a:ln>
            <a:noFill/>
          </a:ln>
        </p:spPr>
      </p:pic>
      <p:grpSp>
        <p:nvGrpSpPr>
          <p:cNvPr id="1940" name="Google Shape;1940;p153"/>
          <p:cNvGrpSpPr/>
          <p:nvPr/>
        </p:nvGrpSpPr>
        <p:grpSpPr>
          <a:xfrm>
            <a:off x="9876442" y="7469146"/>
            <a:ext cx="178842" cy="159067"/>
            <a:chOff x="671395" y="3895621"/>
            <a:chExt cx="119228" cy="106045"/>
          </a:xfrm>
        </p:grpSpPr>
        <p:sp>
          <p:nvSpPr>
            <p:cNvPr id="1941" name="Google Shape;1941;p153"/>
            <p:cNvSpPr/>
            <p:nvPr/>
          </p:nvSpPr>
          <p:spPr>
            <a:xfrm>
              <a:off x="671395" y="3948372"/>
              <a:ext cx="118745" cy="0"/>
            </a:xfrm>
            <a:custGeom>
              <a:avLst/>
              <a:gdLst/>
              <a:ahLst/>
              <a:cxnLst/>
              <a:rect l="l" t="t" r="r" b="b"/>
              <a:pathLst>
                <a:path w="118745" h="120000" extrusionOk="0">
                  <a:moveTo>
                    <a:pt x="0" y="0"/>
                  </a:moveTo>
                  <a:lnTo>
                    <a:pt x="118643" y="0"/>
                  </a:lnTo>
                </a:path>
              </a:pathLst>
            </a:custGeom>
            <a:noFill/>
            <a:ln w="143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1942" name="Google Shape;1942;p153"/>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43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sp>
        <p:nvSpPr>
          <p:cNvPr id="1943" name="Google Shape;1943;p153"/>
          <p:cNvSpPr txBox="1"/>
          <p:nvPr/>
        </p:nvSpPr>
        <p:spPr>
          <a:xfrm>
            <a:off x="10224300" y="7281050"/>
            <a:ext cx="3343200" cy="831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800">
                <a:solidFill>
                  <a:srgbClr val="FFFFFF"/>
                </a:solidFill>
                <a:latin typeface="Optimistic Text"/>
                <a:ea typeface="Optimistic Text"/>
                <a:cs typeface="Optimistic Text"/>
                <a:sym typeface="Optimistic Text"/>
              </a:rPr>
              <a:t>Mahrem fotoğraflarla ilgili tehdit altındaysanız yardım hatlarına başvurun ve şu adrese bildirin: </a:t>
            </a:r>
            <a:r>
              <a:rPr lang="en" sz="1950" b="1" u="sng">
                <a:solidFill>
                  <a:srgbClr val="FFFFFF"/>
                </a:solidFill>
                <a:latin typeface="Optimistic Text"/>
                <a:ea typeface="Optimistic Text"/>
                <a:cs typeface="Optimistic Text"/>
                <a:sym typeface="Optimistic Text"/>
                <a:hlinkClick r:id="rId5">
                  <a:extLst>
                    <a:ext uri="{A12FA001-AC4F-418D-AE19-62706E023703}">
                      <ahyp:hlinkClr xmlns:ahyp="http://schemas.microsoft.com/office/drawing/2018/hyperlinkcolor" val="tx"/>
                    </a:ext>
                  </a:extLst>
                </a:hlinkClick>
              </a:rPr>
              <a:t>stopNCII.org</a:t>
            </a:r>
            <a:endParaRPr sz="1950" b="1">
              <a:solidFill>
                <a:srgbClr val="FFFFFF"/>
              </a:solidFill>
              <a:latin typeface="Optimistic Text"/>
              <a:ea typeface="Optimistic Text"/>
              <a:cs typeface="Optimistic Text"/>
              <a:sym typeface="Optimistic Text"/>
            </a:endParaRPr>
          </a:p>
        </p:txBody>
      </p:sp>
      <p:sp>
        <p:nvSpPr>
          <p:cNvPr id="1944" name="Google Shape;1944;p153"/>
          <p:cNvSpPr txBox="1"/>
          <p:nvPr/>
        </p:nvSpPr>
        <p:spPr>
          <a:xfrm>
            <a:off x="14129900" y="6962744"/>
            <a:ext cx="3343200" cy="16764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1800">
                <a:solidFill>
                  <a:srgbClr val="092838"/>
                </a:solidFill>
                <a:latin typeface="Optimistic Text"/>
                <a:ea typeface="Optimistic Text"/>
                <a:cs typeface="Optimistic Text"/>
                <a:sym typeface="Optimistic Text"/>
              </a:rPr>
              <a:t>Paylaşmadan önce kontrol ettiğinizde yalnızca temkinli davranmış olmazsınız, aynı zamanda herkes için daha güvenli bir internet ortamını mümkün kılarsınız.</a:t>
            </a:r>
            <a:endParaRPr sz="1800">
              <a:solidFill>
                <a:srgbClr val="092838"/>
              </a:solidFill>
              <a:latin typeface="Optimistic Text"/>
              <a:ea typeface="Optimistic Text"/>
              <a:cs typeface="Optimistic Text"/>
              <a:sym typeface="Optimistic Text"/>
            </a:endParaRPr>
          </a:p>
        </p:txBody>
      </p:sp>
      <p:sp>
        <p:nvSpPr>
          <p:cNvPr id="1945" name="Google Shape;1945;p153"/>
          <p:cNvSpPr txBox="1"/>
          <p:nvPr/>
        </p:nvSpPr>
        <p:spPr>
          <a:xfrm>
            <a:off x="14149400" y="5667375"/>
            <a:ext cx="3182100" cy="11223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2400" b="1">
                <a:solidFill>
                  <a:srgbClr val="092838"/>
                </a:solidFill>
                <a:latin typeface="Optimistic Text"/>
                <a:ea typeface="Optimistic Text"/>
                <a:cs typeface="Optimistic Text"/>
                <a:sym typeface="Optimistic Text"/>
              </a:rPr>
              <a:t>Dijital alışkanlıklarınız tüm çevrenizi korur.</a:t>
            </a:r>
            <a:endParaRPr sz="2400" b="1">
              <a:solidFill>
                <a:srgbClr val="092838"/>
              </a:solidFill>
              <a:latin typeface="Optimistic Text"/>
              <a:ea typeface="Optimistic Text"/>
              <a:cs typeface="Optimistic Text"/>
              <a:sym typeface="Optimistic Text"/>
            </a:endParaRPr>
          </a:p>
        </p:txBody>
      </p:sp>
      <p:sp>
        <p:nvSpPr>
          <p:cNvPr id="1946" name="Google Shape;1946;p153"/>
          <p:cNvSpPr txBox="1">
            <a:spLocks noGrp="1"/>
          </p:cNvSpPr>
          <p:nvPr>
            <p:ph type="subTitle" idx="2"/>
          </p:nvPr>
        </p:nvSpPr>
        <p:spPr>
          <a:xfrm>
            <a:off x="429768" y="429768"/>
            <a:ext cx="4928700" cy="184666"/>
          </a:xfrm>
          <a:prstGeom prst="rect">
            <a:avLst/>
          </a:prstGeom>
        </p:spPr>
        <p:txBody>
          <a:bodyPr spcFirstLastPara="1" wrap="square" lIns="0" tIns="0" rIns="0" bIns="0" anchor="t" anchorCtr="0">
            <a:spAutoFit/>
          </a:bodyPr>
          <a:lstStyle/>
          <a:p>
            <a:pPr lvl="0"/>
            <a:r>
              <a:rPr lang="en-US" sz="1000" dirty="0"/>
              <a:t>YAPAY ZEKA (AI) GÜVENLİĞİ VE KORUMA</a:t>
            </a:r>
          </a:p>
        </p:txBody>
      </p:sp>
      <p:sp>
        <p:nvSpPr>
          <p:cNvPr id="1947" name="Google Shape;1947;p153"/>
          <p:cNvSpPr txBox="1">
            <a:spLocks noGrp="1"/>
          </p:cNvSpPr>
          <p:nvPr>
            <p:ph type="subTitle" idx="9"/>
          </p:nvPr>
        </p:nvSpPr>
        <p:spPr>
          <a:xfrm>
            <a:off x="1900251" y="9442550"/>
            <a:ext cx="5556600" cy="420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Günlük yaşamınızda yapay zekayı (AI) anlamak</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951"/>
        <p:cNvGrpSpPr/>
        <p:nvPr/>
      </p:nvGrpSpPr>
      <p:grpSpPr>
        <a:xfrm>
          <a:off x="0" y="0"/>
          <a:ext cx="0" cy="0"/>
          <a:chOff x="0" y="0"/>
          <a:chExt cx="0" cy="0"/>
        </a:xfrm>
      </p:grpSpPr>
      <p:sp>
        <p:nvSpPr>
          <p:cNvPr id="1952" name="Google Shape;1952;p154"/>
          <p:cNvSpPr txBox="1">
            <a:spLocks noGrp="1"/>
          </p:cNvSpPr>
          <p:nvPr>
            <p:ph type="ctrTitle"/>
          </p:nvPr>
        </p:nvSpPr>
        <p:spPr>
          <a:xfrm>
            <a:off x="1669925" y="5150700"/>
            <a:ext cx="4961100" cy="8619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err="1"/>
              <a:t>Yapay</a:t>
            </a:r>
            <a:r>
              <a:rPr lang="en" dirty="0"/>
              <a:t> Zeka (AI) </a:t>
            </a:r>
            <a:r>
              <a:rPr lang="en" dirty="0" err="1"/>
              <a:t>ve</a:t>
            </a:r>
            <a:r>
              <a:rPr lang="en" dirty="0"/>
              <a:t> </a:t>
            </a:r>
            <a:r>
              <a:rPr lang="en" dirty="0" err="1"/>
              <a:t>Geleceğiniz</a:t>
            </a:r>
            <a:endParaRPr dirty="0"/>
          </a:p>
        </p:txBody>
      </p:sp>
      <p:pic>
        <p:nvPicPr>
          <p:cNvPr id="1953" name="Google Shape;1953;p154" title="2150104822.jpg"/>
          <p:cNvPicPr preferRelativeResize="0"/>
          <p:nvPr/>
        </p:nvPicPr>
        <p:blipFill rotWithShape="1">
          <a:blip r:embed="rId3">
            <a:alphaModFix/>
          </a:blip>
          <a:srcRect l="1484" r="1494"/>
          <a:stretch/>
        </p:blipFill>
        <p:spPr>
          <a:xfrm>
            <a:off x="7448250" y="1838550"/>
            <a:ext cx="9657600" cy="6624300"/>
          </a:xfrm>
          <a:prstGeom prst="roundRect">
            <a:avLst>
              <a:gd name="adj" fmla="val 8257"/>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957"/>
        <p:cNvGrpSpPr/>
        <p:nvPr/>
      </p:nvGrpSpPr>
      <p:grpSpPr>
        <a:xfrm>
          <a:off x="0" y="0"/>
          <a:ext cx="0" cy="0"/>
          <a:chOff x="0" y="0"/>
          <a:chExt cx="0" cy="0"/>
        </a:xfrm>
      </p:grpSpPr>
      <p:sp>
        <p:nvSpPr>
          <p:cNvPr id="1958" name="Google Shape;1958;p155"/>
          <p:cNvSpPr/>
          <p:nvPr/>
        </p:nvSpPr>
        <p:spPr>
          <a:xfrm>
            <a:off x="800875" y="2519375"/>
            <a:ext cx="4818900" cy="31500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959" name="Google Shape;1959;p155"/>
          <p:cNvSpPr txBox="1">
            <a:spLocks noGrp="1"/>
          </p:cNvSpPr>
          <p:nvPr>
            <p:ph type="title"/>
          </p:nvPr>
        </p:nvSpPr>
        <p:spPr>
          <a:xfrm>
            <a:off x="1170725" y="3598275"/>
            <a:ext cx="3334500" cy="702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b="1">
                <a:solidFill>
                  <a:schemeClr val="accent4"/>
                </a:solidFill>
                <a:latin typeface="Optimistic Display"/>
                <a:ea typeface="Optimistic Display"/>
                <a:cs typeface="Optimistic Display"/>
                <a:sym typeface="Optimistic Display"/>
              </a:rPr>
              <a:t>Yapay zeka tüm dünyada büyüyor</a:t>
            </a:r>
            <a:endParaRPr sz="3000" b="1">
              <a:solidFill>
                <a:schemeClr val="accent4"/>
              </a:solidFill>
              <a:latin typeface="Optimistic Display"/>
              <a:ea typeface="Optimistic Display"/>
              <a:cs typeface="Optimistic Display"/>
              <a:sym typeface="Optimistic Display"/>
            </a:endParaRPr>
          </a:p>
        </p:txBody>
      </p:sp>
      <p:sp>
        <p:nvSpPr>
          <p:cNvPr id="1960" name="Google Shape;1960;p155"/>
          <p:cNvSpPr txBox="1">
            <a:spLocks noGrp="1"/>
          </p:cNvSpPr>
          <p:nvPr>
            <p:ph type="body" idx="1"/>
          </p:nvPr>
        </p:nvSpPr>
        <p:spPr>
          <a:xfrm>
            <a:off x="1170725" y="4382025"/>
            <a:ext cx="3813300" cy="5541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solidFill>
                  <a:schemeClr val="accent4"/>
                </a:solidFill>
              </a:rPr>
              <a:t>Bu kariyerlerden hangisi sizi daha çok heyecanlandırdı? Neden?</a:t>
            </a:r>
            <a:endParaRPr>
              <a:solidFill>
                <a:schemeClr val="accent4"/>
              </a:solidFill>
            </a:endParaRPr>
          </a:p>
        </p:txBody>
      </p:sp>
      <p:sp>
        <p:nvSpPr>
          <p:cNvPr id="1961" name="Google Shape;1961;p155"/>
          <p:cNvSpPr txBox="1">
            <a:spLocks noGrp="1"/>
          </p:cNvSpPr>
          <p:nvPr>
            <p:ph type="subTitle" idx="2"/>
          </p:nvPr>
        </p:nvSpPr>
        <p:spPr>
          <a:xfrm>
            <a:off x="429768" y="429768"/>
            <a:ext cx="4928700" cy="34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000" dirty="0"/>
              <a:t>YAPAY ZEKA (AI) VE GELECEĞİNİZ</a:t>
            </a:r>
            <a:endParaRPr sz="1000" dirty="0"/>
          </a:p>
        </p:txBody>
      </p:sp>
      <p:sp>
        <p:nvSpPr>
          <p:cNvPr id="1962" name="Google Shape;1962;p155"/>
          <p:cNvSpPr/>
          <p:nvPr/>
        </p:nvSpPr>
        <p:spPr>
          <a:xfrm>
            <a:off x="800875" y="6019800"/>
            <a:ext cx="4818900" cy="31500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963" name="Google Shape;1963;p155"/>
          <p:cNvSpPr txBox="1">
            <a:spLocks noGrp="1"/>
          </p:cNvSpPr>
          <p:nvPr>
            <p:ph type="title"/>
          </p:nvPr>
        </p:nvSpPr>
        <p:spPr>
          <a:xfrm>
            <a:off x="1170725" y="6953250"/>
            <a:ext cx="3334500" cy="702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1800" b="1">
                <a:latin typeface="Optimistic Display"/>
                <a:ea typeface="Optimistic Display"/>
                <a:cs typeface="Optimistic Display"/>
                <a:sym typeface="Optimistic Display"/>
              </a:rPr>
              <a:t>Yapay Zeka (AI) Sanatçıları</a:t>
            </a:r>
            <a:endParaRPr sz="1800" b="1">
              <a:latin typeface="Optimistic Display"/>
              <a:ea typeface="Optimistic Display"/>
              <a:cs typeface="Optimistic Display"/>
              <a:sym typeface="Optimistic Display"/>
            </a:endParaRPr>
          </a:p>
        </p:txBody>
      </p:sp>
      <p:sp>
        <p:nvSpPr>
          <p:cNvPr id="1964" name="Google Shape;1964;p155"/>
          <p:cNvSpPr txBox="1">
            <a:spLocks noGrp="1"/>
          </p:cNvSpPr>
          <p:nvPr>
            <p:ph type="body" idx="1"/>
          </p:nvPr>
        </p:nvSpPr>
        <p:spPr>
          <a:xfrm>
            <a:off x="1170725" y="7737000"/>
            <a:ext cx="4187700" cy="682238"/>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dirty="0" err="1"/>
              <a:t>Filmler</a:t>
            </a:r>
            <a:r>
              <a:rPr lang="en" dirty="0"/>
              <a:t>, </a:t>
            </a:r>
            <a:r>
              <a:rPr lang="en" dirty="0" err="1"/>
              <a:t>klipler</a:t>
            </a:r>
            <a:r>
              <a:rPr lang="en" dirty="0"/>
              <a:t>, TikTok </a:t>
            </a:r>
            <a:r>
              <a:rPr lang="en" dirty="0" err="1"/>
              <a:t>filtreleri</a:t>
            </a:r>
            <a:r>
              <a:rPr lang="en" dirty="0"/>
              <a:t>, vb. </a:t>
            </a:r>
            <a:r>
              <a:rPr lang="en" dirty="0" err="1"/>
              <a:t>alanlarda</a:t>
            </a:r>
            <a:r>
              <a:rPr lang="en" dirty="0"/>
              <a:t> </a:t>
            </a:r>
            <a:r>
              <a:rPr lang="en" dirty="0" err="1"/>
              <a:t>dijital</a:t>
            </a:r>
            <a:r>
              <a:rPr lang="en" dirty="0"/>
              <a:t> </a:t>
            </a:r>
            <a:r>
              <a:rPr lang="en" dirty="0" err="1"/>
              <a:t>sanat</a:t>
            </a:r>
            <a:r>
              <a:rPr lang="en" dirty="0"/>
              <a:t> </a:t>
            </a:r>
            <a:r>
              <a:rPr lang="en" dirty="0" err="1"/>
              <a:t>üretirler</a:t>
            </a:r>
            <a:r>
              <a:rPr lang="en" dirty="0"/>
              <a:t>.</a:t>
            </a:r>
            <a:endParaRPr dirty="0"/>
          </a:p>
        </p:txBody>
      </p:sp>
      <p:sp>
        <p:nvSpPr>
          <p:cNvPr id="1965" name="Google Shape;1965;p155"/>
          <p:cNvSpPr/>
          <p:nvPr/>
        </p:nvSpPr>
        <p:spPr>
          <a:xfrm>
            <a:off x="5991225" y="2519375"/>
            <a:ext cx="4818900" cy="31500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966" name="Google Shape;1966;p155"/>
          <p:cNvSpPr txBox="1">
            <a:spLocks noGrp="1"/>
          </p:cNvSpPr>
          <p:nvPr>
            <p:ph type="title"/>
          </p:nvPr>
        </p:nvSpPr>
        <p:spPr>
          <a:xfrm>
            <a:off x="6361075" y="3452825"/>
            <a:ext cx="4077600" cy="702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1800" b="1">
                <a:latin typeface="Optimistic Display"/>
                <a:ea typeface="Optimistic Display"/>
                <a:cs typeface="Optimistic Display"/>
                <a:sym typeface="Optimistic Display"/>
              </a:rPr>
              <a:t>Yapay Zeka (AI) Araştırmacıları</a:t>
            </a:r>
            <a:endParaRPr sz="1800" b="1">
              <a:latin typeface="Optimistic Display"/>
              <a:ea typeface="Optimistic Display"/>
              <a:cs typeface="Optimistic Display"/>
              <a:sym typeface="Optimistic Display"/>
            </a:endParaRPr>
          </a:p>
        </p:txBody>
      </p:sp>
      <p:sp>
        <p:nvSpPr>
          <p:cNvPr id="1967" name="Google Shape;1967;p155"/>
          <p:cNvSpPr txBox="1">
            <a:spLocks noGrp="1"/>
          </p:cNvSpPr>
          <p:nvPr>
            <p:ph type="body" idx="1"/>
          </p:nvPr>
        </p:nvSpPr>
        <p:spPr>
          <a:xfrm>
            <a:off x="6361075" y="4236575"/>
            <a:ext cx="3953400" cy="11082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t>Yapay zekanın gelişimine katkıda bulunacak araştırma ve analizler yaparak bu alandaki ilerlemeye yön verirler.</a:t>
            </a:r>
            <a:endParaRPr/>
          </a:p>
        </p:txBody>
      </p:sp>
      <p:sp>
        <p:nvSpPr>
          <p:cNvPr id="1968" name="Google Shape;1968;p155"/>
          <p:cNvSpPr/>
          <p:nvPr/>
        </p:nvSpPr>
        <p:spPr>
          <a:xfrm>
            <a:off x="5991225" y="6019800"/>
            <a:ext cx="4818900" cy="31500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969" name="Google Shape;1969;p155"/>
          <p:cNvSpPr txBox="1">
            <a:spLocks noGrp="1"/>
          </p:cNvSpPr>
          <p:nvPr>
            <p:ph type="title"/>
          </p:nvPr>
        </p:nvSpPr>
        <p:spPr>
          <a:xfrm>
            <a:off x="6361075" y="6953250"/>
            <a:ext cx="3334500" cy="702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1800" b="1">
                <a:latin typeface="Optimistic Display"/>
                <a:ea typeface="Optimistic Display"/>
                <a:cs typeface="Optimistic Display"/>
                <a:sym typeface="Optimistic Display"/>
              </a:rPr>
              <a:t>Yapay Zeka (AI) Eğitimcileri</a:t>
            </a:r>
            <a:endParaRPr sz="1800" b="1">
              <a:latin typeface="Optimistic Display"/>
              <a:ea typeface="Optimistic Display"/>
              <a:cs typeface="Optimistic Display"/>
              <a:sym typeface="Optimistic Display"/>
            </a:endParaRPr>
          </a:p>
        </p:txBody>
      </p:sp>
      <p:sp>
        <p:nvSpPr>
          <p:cNvPr id="1970" name="Google Shape;1970;p155"/>
          <p:cNvSpPr txBox="1">
            <a:spLocks noGrp="1"/>
          </p:cNvSpPr>
          <p:nvPr>
            <p:ph type="body" idx="1"/>
          </p:nvPr>
        </p:nvSpPr>
        <p:spPr>
          <a:xfrm>
            <a:off x="6361075" y="7737000"/>
            <a:ext cx="4077600" cy="959237"/>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dirty="0"/>
              <a:t>Bir </a:t>
            </a:r>
            <a:r>
              <a:rPr lang="en" dirty="0" err="1"/>
              <a:t>sonraki</a:t>
            </a:r>
            <a:r>
              <a:rPr lang="en" dirty="0"/>
              <a:t> </a:t>
            </a:r>
            <a:r>
              <a:rPr lang="en" dirty="0" err="1"/>
              <a:t>neslin</a:t>
            </a:r>
            <a:r>
              <a:rPr lang="en" dirty="0"/>
              <a:t> </a:t>
            </a:r>
            <a:r>
              <a:rPr lang="en" dirty="0" err="1"/>
              <a:t>yapay</a:t>
            </a:r>
            <a:r>
              <a:rPr lang="en" dirty="0"/>
              <a:t> </a:t>
            </a:r>
            <a:r>
              <a:rPr lang="en" dirty="0" err="1"/>
              <a:t>zeka</a:t>
            </a:r>
            <a:r>
              <a:rPr lang="en" dirty="0"/>
              <a:t> </a:t>
            </a:r>
            <a:r>
              <a:rPr lang="en" dirty="0" err="1"/>
              <a:t>uzmanlarının</a:t>
            </a:r>
            <a:r>
              <a:rPr lang="en" dirty="0"/>
              <a:t> </a:t>
            </a:r>
            <a:r>
              <a:rPr lang="en" dirty="0" err="1"/>
              <a:t>eğitilmesinde</a:t>
            </a:r>
            <a:r>
              <a:rPr lang="en" dirty="0"/>
              <a:t> </a:t>
            </a:r>
            <a:r>
              <a:rPr lang="en" dirty="0" err="1"/>
              <a:t>rol</a:t>
            </a:r>
            <a:r>
              <a:rPr lang="en" dirty="0"/>
              <a:t> </a:t>
            </a:r>
            <a:r>
              <a:rPr lang="en" dirty="0" err="1"/>
              <a:t>oynarlar</a:t>
            </a:r>
            <a:r>
              <a:rPr lang="en" dirty="0"/>
              <a:t>.</a:t>
            </a:r>
            <a:endParaRPr dirty="0"/>
          </a:p>
        </p:txBody>
      </p:sp>
      <p:sp>
        <p:nvSpPr>
          <p:cNvPr id="1971" name="Google Shape;1971;p155"/>
          <p:cNvSpPr/>
          <p:nvPr/>
        </p:nvSpPr>
        <p:spPr>
          <a:xfrm>
            <a:off x="11181575" y="2519375"/>
            <a:ext cx="4818900" cy="31500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972" name="Google Shape;1972;p155"/>
          <p:cNvSpPr txBox="1">
            <a:spLocks noGrp="1"/>
          </p:cNvSpPr>
          <p:nvPr>
            <p:ph type="title"/>
          </p:nvPr>
        </p:nvSpPr>
        <p:spPr>
          <a:xfrm>
            <a:off x="11551425" y="3452825"/>
            <a:ext cx="4077600" cy="702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1800" b="1">
                <a:latin typeface="Optimistic Display"/>
                <a:ea typeface="Optimistic Display"/>
                <a:cs typeface="Optimistic Display"/>
                <a:sym typeface="Optimistic Display"/>
              </a:rPr>
              <a:t>Veri Bilimcileri</a:t>
            </a:r>
            <a:endParaRPr sz="1800" b="1">
              <a:latin typeface="Optimistic Display"/>
              <a:ea typeface="Optimistic Display"/>
              <a:cs typeface="Optimistic Display"/>
              <a:sym typeface="Optimistic Display"/>
            </a:endParaRPr>
          </a:p>
        </p:txBody>
      </p:sp>
      <p:sp>
        <p:nvSpPr>
          <p:cNvPr id="1973" name="Google Shape;1973;p155"/>
          <p:cNvSpPr txBox="1">
            <a:spLocks noGrp="1"/>
          </p:cNvSpPr>
          <p:nvPr>
            <p:ph type="body" idx="1"/>
          </p:nvPr>
        </p:nvSpPr>
        <p:spPr>
          <a:xfrm>
            <a:off x="11551425" y="4236575"/>
            <a:ext cx="3619500" cy="959237"/>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dirty="0" err="1"/>
              <a:t>Şirketlerin</a:t>
            </a:r>
            <a:r>
              <a:rPr lang="en" dirty="0"/>
              <a:t> </a:t>
            </a:r>
            <a:r>
              <a:rPr lang="en" dirty="0" err="1"/>
              <a:t>verileri</a:t>
            </a:r>
            <a:r>
              <a:rPr lang="en" dirty="0"/>
              <a:t> </a:t>
            </a:r>
            <a:r>
              <a:rPr lang="en" dirty="0" err="1"/>
              <a:t>kullanarak</a:t>
            </a:r>
            <a:r>
              <a:rPr lang="en" dirty="0"/>
              <a:t> </a:t>
            </a:r>
            <a:r>
              <a:rPr lang="en" dirty="0" err="1"/>
              <a:t>gerçek</a:t>
            </a:r>
            <a:r>
              <a:rPr lang="en" dirty="0"/>
              <a:t> </a:t>
            </a:r>
            <a:r>
              <a:rPr lang="en" dirty="0" err="1"/>
              <a:t>problemleri</a:t>
            </a:r>
            <a:r>
              <a:rPr lang="en" dirty="0"/>
              <a:t> </a:t>
            </a:r>
            <a:r>
              <a:rPr lang="en" dirty="0" err="1"/>
              <a:t>çözmelerine</a:t>
            </a:r>
            <a:r>
              <a:rPr lang="en" dirty="0"/>
              <a:t> </a:t>
            </a:r>
            <a:r>
              <a:rPr lang="en" dirty="0" err="1"/>
              <a:t>yardımcı</a:t>
            </a:r>
            <a:r>
              <a:rPr lang="en" dirty="0"/>
              <a:t> </a:t>
            </a:r>
            <a:r>
              <a:rPr lang="en" dirty="0" err="1"/>
              <a:t>olurlar</a:t>
            </a:r>
            <a:r>
              <a:rPr lang="en" dirty="0"/>
              <a:t>.</a:t>
            </a:r>
            <a:endParaRPr dirty="0"/>
          </a:p>
        </p:txBody>
      </p:sp>
      <p:sp>
        <p:nvSpPr>
          <p:cNvPr id="1974" name="Google Shape;1974;p155"/>
          <p:cNvSpPr txBox="1">
            <a:spLocks noGrp="1"/>
          </p:cNvSpPr>
          <p:nvPr>
            <p:ph type="title"/>
          </p:nvPr>
        </p:nvSpPr>
        <p:spPr>
          <a:xfrm>
            <a:off x="790573" y="1318438"/>
            <a:ext cx="14785800" cy="850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err="1"/>
              <a:t>Yapay</a:t>
            </a:r>
            <a:r>
              <a:rPr lang="en" dirty="0"/>
              <a:t> </a:t>
            </a:r>
            <a:r>
              <a:rPr lang="en" dirty="0" err="1"/>
              <a:t>zeka</a:t>
            </a:r>
            <a:r>
              <a:rPr lang="en" dirty="0"/>
              <a:t> </a:t>
            </a:r>
            <a:r>
              <a:rPr lang="en" dirty="0" err="1"/>
              <a:t>alanında</a:t>
            </a:r>
            <a:r>
              <a:rPr lang="en" dirty="0"/>
              <a:t> </a:t>
            </a:r>
            <a:r>
              <a:rPr lang="en" dirty="0" err="1"/>
              <a:t>bir</a:t>
            </a:r>
            <a:r>
              <a:rPr lang="en" dirty="0"/>
              <a:t> </a:t>
            </a:r>
            <a:r>
              <a:rPr lang="en" dirty="0" err="1"/>
              <a:t>kariyer</a:t>
            </a:r>
            <a:r>
              <a:rPr lang="en" dirty="0"/>
              <a:t> </a:t>
            </a:r>
            <a:r>
              <a:rPr lang="en" dirty="0" err="1"/>
              <a:t>edinebilirsiniz</a:t>
            </a:r>
            <a:endParaRPr dirty="0"/>
          </a:p>
        </p:txBody>
      </p:sp>
      <p:sp>
        <p:nvSpPr>
          <p:cNvPr id="1975" name="Google Shape;1975;p155"/>
          <p:cNvSpPr/>
          <p:nvPr/>
        </p:nvSpPr>
        <p:spPr>
          <a:xfrm>
            <a:off x="11181575" y="6019800"/>
            <a:ext cx="4818900" cy="31500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976" name="Google Shape;1976;p155"/>
          <p:cNvSpPr txBox="1">
            <a:spLocks noGrp="1"/>
          </p:cNvSpPr>
          <p:nvPr>
            <p:ph type="title"/>
          </p:nvPr>
        </p:nvSpPr>
        <p:spPr>
          <a:xfrm>
            <a:off x="11551425" y="6953250"/>
            <a:ext cx="4077600" cy="702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1800" b="1">
                <a:latin typeface="Optimistic Display"/>
                <a:ea typeface="Optimistic Display"/>
                <a:cs typeface="Optimistic Display"/>
                <a:sym typeface="Optimistic Display"/>
              </a:rPr>
              <a:t>Yapay Zeka (AI) Girişimcileri</a:t>
            </a:r>
            <a:endParaRPr sz="1800" b="1">
              <a:latin typeface="Optimistic Display"/>
              <a:ea typeface="Optimistic Display"/>
              <a:cs typeface="Optimistic Display"/>
              <a:sym typeface="Optimistic Display"/>
            </a:endParaRPr>
          </a:p>
        </p:txBody>
      </p:sp>
      <p:sp>
        <p:nvSpPr>
          <p:cNvPr id="1977" name="Google Shape;1977;p155"/>
          <p:cNvSpPr txBox="1">
            <a:spLocks noGrp="1"/>
          </p:cNvSpPr>
          <p:nvPr>
            <p:ph type="body" idx="1"/>
          </p:nvPr>
        </p:nvSpPr>
        <p:spPr>
          <a:xfrm>
            <a:off x="11551425" y="7737000"/>
            <a:ext cx="3619500" cy="1236236"/>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dirty="0" err="1"/>
              <a:t>Tarım</a:t>
            </a:r>
            <a:r>
              <a:rPr lang="en" dirty="0"/>
              <a:t>, </a:t>
            </a:r>
            <a:r>
              <a:rPr lang="en" dirty="0" err="1"/>
              <a:t>eğitim</a:t>
            </a:r>
            <a:r>
              <a:rPr lang="en" dirty="0"/>
              <a:t>, </a:t>
            </a:r>
            <a:r>
              <a:rPr lang="en" dirty="0" err="1"/>
              <a:t>sağlık</a:t>
            </a:r>
            <a:r>
              <a:rPr lang="en" dirty="0"/>
              <a:t>, vb. </a:t>
            </a:r>
            <a:r>
              <a:rPr lang="en" dirty="0" err="1"/>
              <a:t>alanlardaki</a:t>
            </a:r>
            <a:r>
              <a:rPr lang="en" dirty="0"/>
              <a:t> </a:t>
            </a:r>
            <a:r>
              <a:rPr lang="en" dirty="0" err="1"/>
              <a:t>yerel</a:t>
            </a:r>
            <a:r>
              <a:rPr lang="en" dirty="0"/>
              <a:t> </a:t>
            </a:r>
            <a:r>
              <a:rPr lang="en" dirty="0" err="1"/>
              <a:t>sorunların</a:t>
            </a:r>
            <a:r>
              <a:rPr lang="en" dirty="0"/>
              <a:t> </a:t>
            </a:r>
            <a:r>
              <a:rPr lang="en" dirty="0" err="1"/>
              <a:t>çözülmesi</a:t>
            </a:r>
            <a:r>
              <a:rPr lang="en" dirty="0"/>
              <a:t> </a:t>
            </a:r>
            <a:r>
              <a:rPr lang="en" dirty="0" err="1"/>
              <a:t>için</a:t>
            </a:r>
            <a:r>
              <a:rPr lang="en" dirty="0"/>
              <a:t> </a:t>
            </a:r>
            <a:r>
              <a:rPr lang="en" dirty="0" err="1"/>
              <a:t>yapay</a:t>
            </a:r>
            <a:r>
              <a:rPr lang="en" dirty="0"/>
              <a:t> </a:t>
            </a:r>
            <a:r>
              <a:rPr lang="en" dirty="0" err="1"/>
              <a:t>zeka</a:t>
            </a:r>
            <a:r>
              <a:rPr lang="en" dirty="0"/>
              <a:t> </a:t>
            </a:r>
            <a:r>
              <a:rPr lang="en" dirty="0" err="1"/>
              <a:t>uygulamaları</a:t>
            </a:r>
            <a:r>
              <a:rPr lang="en" dirty="0"/>
              <a:t> </a:t>
            </a:r>
            <a:r>
              <a:rPr lang="en" dirty="0" err="1"/>
              <a:t>geliştirirler</a:t>
            </a:r>
            <a:r>
              <a:rPr lang="en" dirty="0"/>
              <a:t>.</a:t>
            </a:r>
            <a:endParaRPr dirty="0"/>
          </a:p>
        </p:txBody>
      </p:sp>
      <p:pic>
        <p:nvPicPr>
          <p:cNvPr id="1978" name="Google Shape;1978;p155" title="Asset 50.png"/>
          <p:cNvPicPr preferRelativeResize="0"/>
          <p:nvPr/>
        </p:nvPicPr>
        <p:blipFill>
          <a:blip r:embed="rId3">
            <a:alphaModFix/>
          </a:blip>
          <a:stretch>
            <a:fillRect/>
          </a:stretch>
        </p:blipFill>
        <p:spPr>
          <a:xfrm>
            <a:off x="11551431" y="6367443"/>
            <a:ext cx="611078" cy="571116"/>
          </a:xfrm>
          <a:prstGeom prst="rect">
            <a:avLst/>
          </a:prstGeom>
          <a:noFill/>
          <a:ln>
            <a:noFill/>
          </a:ln>
        </p:spPr>
      </p:pic>
      <p:pic>
        <p:nvPicPr>
          <p:cNvPr id="1979" name="Google Shape;1979;p155" title="Asset 51.png"/>
          <p:cNvPicPr preferRelativeResize="0"/>
          <p:nvPr/>
        </p:nvPicPr>
        <p:blipFill>
          <a:blip r:embed="rId4">
            <a:alphaModFix/>
          </a:blip>
          <a:stretch>
            <a:fillRect/>
          </a:stretch>
        </p:blipFill>
        <p:spPr>
          <a:xfrm>
            <a:off x="6361077" y="6333938"/>
            <a:ext cx="511325" cy="638111"/>
          </a:xfrm>
          <a:prstGeom prst="rect">
            <a:avLst/>
          </a:prstGeom>
          <a:noFill/>
          <a:ln>
            <a:noFill/>
          </a:ln>
        </p:spPr>
      </p:pic>
      <p:pic>
        <p:nvPicPr>
          <p:cNvPr id="1980" name="Google Shape;1980;p155" title="Asset 52.png"/>
          <p:cNvPicPr preferRelativeResize="0"/>
          <p:nvPr/>
        </p:nvPicPr>
        <p:blipFill>
          <a:blip r:embed="rId5">
            <a:alphaModFix/>
          </a:blip>
          <a:stretch>
            <a:fillRect/>
          </a:stretch>
        </p:blipFill>
        <p:spPr>
          <a:xfrm>
            <a:off x="6361077" y="2884426"/>
            <a:ext cx="511325" cy="487246"/>
          </a:xfrm>
          <a:prstGeom prst="rect">
            <a:avLst/>
          </a:prstGeom>
          <a:noFill/>
          <a:ln>
            <a:noFill/>
          </a:ln>
        </p:spPr>
      </p:pic>
      <p:pic>
        <p:nvPicPr>
          <p:cNvPr id="1981" name="Google Shape;1981;p155" title="Asset 53.png"/>
          <p:cNvPicPr preferRelativeResize="0"/>
          <p:nvPr/>
        </p:nvPicPr>
        <p:blipFill>
          <a:blip r:embed="rId6">
            <a:alphaModFix/>
          </a:blip>
          <a:stretch>
            <a:fillRect/>
          </a:stretch>
        </p:blipFill>
        <p:spPr>
          <a:xfrm>
            <a:off x="1170727" y="6360774"/>
            <a:ext cx="511325" cy="511325"/>
          </a:xfrm>
          <a:prstGeom prst="rect">
            <a:avLst/>
          </a:prstGeom>
          <a:noFill/>
          <a:ln>
            <a:noFill/>
          </a:ln>
        </p:spPr>
      </p:pic>
      <p:pic>
        <p:nvPicPr>
          <p:cNvPr id="1982" name="Google Shape;1982;p155" title="Asset 54.png"/>
          <p:cNvPicPr preferRelativeResize="0"/>
          <p:nvPr/>
        </p:nvPicPr>
        <p:blipFill>
          <a:blip r:embed="rId7">
            <a:alphaModFix/>
          </a:blip>
          <a:stretch>
            <a:fillRect/>
          </a:stretch>
        </p:blipFill>
        <p:spPr>
          <a:xfrm>
            <a:off x="11551425" y="2859849"/>
            <a:ext cx="611075" cy="685827"/>
          </a:xfrm>
          <a:prstGeom prst="rect">
            <a:avLst/>
          </a:prstGeom>
          <a:noFill/>
          <a:ln>
            <a:noFill/>
          </a:ln>
        </p:spPr>
      </p:pic>
      <p:sp>
        <p:nvSpPr>
          <p:cNvPr id="1983" name="Google Shape;1983;p155"/>
          <p:cNvSpPr txBox="1">
            <a:spLocks noGrp="1"/>
          </p:cNvSpPr>
          <p:nvPr>
            <p:ph type="subTitle" idx="9"/>
          </p:nvPr>
        </p:nvSpPr>
        <p:spPr>
          <a:xfrm>
            <a:off x="1900251" y="9442550"/>
            <a:ext cx="5556600" cy="420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Günlük yaşamınızda yapay zekayı (AI) anlamak</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987"/>
        <p:cNvGrpSpPr/>
        <p:nvPr/>
      </p:nvGrpSpPr>
      <p:grpSpPr>
        <a:xfrm>
          <a:off x="0" y="0"/>
          <a:ext cx="0" cy="0"/>
          <a:chOff x="0" y="0"/>
          <a:chExt cx="0" cy="0"/>
        </a:xfrm>
      </p:grpSpPr>
      <p:sp>
        <p:nvSpPr>
          <p:cNvPr id="1988" name="Google Shape;1988;p156"/>
          <p:cNvSpPr txBox="1">
            <a:spLocks noGrp="1"/>
          </p:cNvSpPr>
          <p:nvPr>
            <p:ph type="ctrTitle"/>
          </p:nvPr>
        </p:nvSpPr>
        <p:spPr>
          <a:xfrm>
            <a:off x="1527050" y="4207800"/>
            <a:ext cx="9660000" cy="17190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err="1"/>
              <a:t>Yapay</a:t>
            </a:r>
            <a:r>
              <a:rPr lang="en" dirty="0"/>
              <a:t> </a:t>
            </a:r>
            <a:r>
              <a:rPr lang="en" dirty="0" err="1"/>
              <a:t>zeka</a:t>
            </a:r>
            <a:r>
              <a:rPr lang="en" dirty="0"/>
              <a:t> (AI) </a:t>
            </a:r>
            <a:r>
              <a:rPr lang="en" dirty="0" err="1"/>
              <a:t>dünyasında</a:t>
            </a:r>
            <a:r>
              <a:rPr lang="en" dirty="0"/>
              <a:t> hangi </a:t>
            </a:r>
            <a:r>
              <a:rPr lang="en" dirty="0" err="1"/>
              <a:t>beceriler</a:t>
            </a:r>
            <a:r>
              <a:rPr lang="en" dirty="0"/>
              <a:t> </a:t>
            </a:r>
            <a:r>
              <a:rPr lang="en" dirty="0" err="1"/>
              <a:t>gerekli</a:t>
            </a:r>
            <a:r>
              <a:rPr lang="en" dirty="0"/>
              <a:t>?</a:t>
            </a:r>
            <a:endParaRPr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992"/>
        <p:cNvGrpSpPr/>
        <p:nvPr/>
      </p:nvGrpSpPr>
      <p:grpSpPr>
        <a:xfrm>
          <a:off x="0" y="0"/>
          <a:ext cx="0" cy="0"/>
          <a:chOff x="0" y="0"/>
          <a:chExt cx="0" cy="0"/>
        </a:xfrm>
      </p:grpSpPr>
      <p:sp>
        <p:nvSpPr>
          <p:cNvPr id="1993" name="Google Shape;1993;p157"/>
          <p:cNvSpPr/>
          <p:nvPr/>
        </p:nvSpPr>
        <p:spPr>
          <a:xfrm>
            <a:off x="6357950" y="0"/>
            <a:ext cx="11930100" cy="102870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994" name="Google Shape;1994;p157"/>
          <p:cNvSpPr txBox="1">
            <a:spLocks noGrp="1"/>
          </p:cNvSpPr>
          <p:nvPr>
            <p:ph type="title"/>
          </p:nvPr>
        </p:nvSpPr>
        <p:spPr>
          <a:xfrm>
            <a:off x="781550" y="2144349"/>
            <a:ext cx="5029500" cy="2569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600"/>
              <a:t>Yapay zeka alanında kendinizi geliştirmek için kodlayıcı olmak zorunda değilsiniz.</a:t>
            </a:r>
            <a:endParaRPr sz="3600"/>
          </a:p>
        </p:txBody>
      </p:sp>
      <p:sp>
        <p:nvSpPr>
          <p:cNvPr id="1995" name="Google Shape;1995;p157"/>
          <p:cNvSpPr txBox="1">
            <a:spLocks noGrp="1"/>
          </p:cNvSpPr>
          <p:nvPr>
            <p:ph type="body" idx="1"/>
          </p:nvPr>
        </p:nvSpPr>
        <p:spPr>
          <a:xfrm>
            <a:off x="777250" y="5061803"/>
            <a:ext cx="4094700" cy="695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İşte yapay zeka (AI) geleceğinde SİZİ değerli kılacak 4 güçlü beceri.</a:t>
            </a:r>
            <a:endParaRPr/>
          </a:p>
          <a:p>
            <a:pPr marL="0" lvl="0" indent="0" algn="l" rtl="0">
              <a:spcBef>
                <a:spcPts val="1000"/>
              </a:spcBef>
              <a:spcAft>
                <a:spcPts val="1000"/>
              </a:spcAft>
              <a:buNone/>
            </a:pPr>
            <a:endParaRPr/>
          </a:p>
        </p:txBody>
      </p:sp>
      <p:sp>
        <p:nvSpPr>
          <p:cNvPr id="1996" name="Google Shape;1996;p157"/>
          <p:cNvSpPr/>
          <p:nvPr/>
        </p:nvSpPr>
        <p:spPr>
          <a:xfrm>
            <a:off x="7843850" y="2041525"/>
            <a:ext cx="4094700" cy="32910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997" name="Google Shape;1997;p157"/>
          <p:cNvSpPr/>
          <p:nvPr/>
        </p:nvSpPr>
        <p:spPr>
          <a:xfrm>
            <a:off x="12668250" y="2041525"/>
            <a:ext cx="4094700" cy="32910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998" name="Google Shape;1998;p157"/>
          <p:cNvSpPr/>
          <p:nvPr/>
        </p:nvSpPr>
        <p:spPr>
          <a:xfrm>
            <a:off x="7843850" y="6015061"/>
            <a:ext cx="4094700" cy="32910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999" name="Google Shape;1999;p157"/>
          <p:cNvSpPr/>
          <p:nvPr/>
        </p:nvSpPr>
        <p:spPr>
          <a:xfrm>
            <a:off x="12668250" y="6015061"/>
            <a:ext cx="4094700" cy="32910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000" name="Google Shape;2000;p157"/>
          <p:cNvSpPr txBox="1">
            <a:spLocks noGrp="1"/>
          </p:cNvSpPr>
          <p:nvPr>
            <p:ph type="body" idx="1"/>
          </p:nvPr>
        </p:nvSpPr>
        <p:spPr>
          <a:xfrm>
            <a:off x="8218950" y="3088500"/>
            <a:ext cx="3343200" cy="13953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r>
              <a:rPr lang="en" b="1" dirty="0" err="1">
                <a:solidFill>
                  <a:schemeClr val="accent4"/>
                </a:solidFill>
              </a:rPr>
              <a:t>Eleştirel</a:t>
            </a:r>
            <a:r>
              <a:rPr lang="en" b="1" dirty="0">
                <a:solidFill>
                  <a:schemeClr val="accent4"/>
                </a:solidFill>
              </a:rPr>
              <a:t> </a:t>
            </a:r>
            <a:r>
              <a:rPr lang="en" b="1" dirty="0" err="1">
                <a:solidFill>
                  <a:schemeClr val="accent4"/>
                </a:solidFill>
              </a:rPr>
              <a:t>Düşünme</a:t>
            </a:r>
            <a:endParaRPr b="1" dirty="0">
              <a:solidFill>
                <a:schemeClr val="accent4"/>
              </a:solidFill>
            </a:endParaRPr>
          </a:p>
          <a:p>
            <a:pPr marL="13833" lvl="0" indent="0" algn="l" rtl="0">
              <a:lnSpc>
                <a:spcPct val="100000"/>
              </a:lnSpc>
              <a:spcBef>
                <a:spcPts val="1000"/>
              </a:spcBef>
              <a:spcAft>
                <a:spcPts val="0"/>
              </a:spcAft>
              <a:buNone/>
            </a:pPr>
            <a:r>
              <a:rPr lang="en" dirty="0" err="1">
                <a:solidFill>
                  <a:schemeClr val="accent4"/>
                </a:solidFill>
              </a:rPr>
              <a:t>Bilgiyi</a:t>
            </a:r>
            <a:r>
              <a:rPr lang="en" dirty="0">
                <a:solidFill>
                  <a:schemeClr val="accent4"/>
                </a:solidFill>
              </a:rPr>
              <a:t> </a:t>
            </a:r>
            <a:r>
              <a:rPr lang="en" dirty="0" err="1">
                <a:solidFill>
                  <a:schemeClr val="accent4"/>
                </a:solidFill>
              </a:rPr>
              <a:t>sorgulamak</a:t>
            </a:r>
            <a:r>
              <a:rPr lang="en" dirty="0">
                <a:solidFill>
                  <a:schemeClr val="accent4"/>
                </a:solidFill>
              </a:rPr>
              <a:t>, </a:t>
            </a:r>
            <a:r>
              <a:rPr lang="en" dirty="0" err="1">
                <a:solidFill>
                  <a:schemeClr val="accent4"/>
                </a:solidFill>
              </a:rPr>
              <a:t>kaynakları</a:t>
            </a:r>
            <a:r>
              <a:rPr lang="en" dirty="0">
                <a:solidFill>
                  <a:schemeClr val="accent4"/>
                </a:solidFill>
              </a:rPr>
              <a:t> </a:t>
            </a:r>
            <a:r>
              <a:rPr lang="en" dirty="0" err="1">
                <a:solidFill>
                  <a:schemeClr val="accent4"/>
                </a:solidFill>
              </a:rPr>
              <a:t>değerlendirmek</a:t>
            </a:r>
            <a:r>
              <a:rPr lang="en" dirty="0">
                <a:solidFill>
                  <a:schemeClr val="accent4"/>
                </a:solidFill>
              </a:rPr>
              <a:t> </a:t>
            </a:r>
            <a:r>
              <a:rPr lang="en" dirty="0" err="1">
                <a:solidFill>
                  <a:schemeClr val="accent4"/>
                </a:solidFill>
              </a:rPr>
              <a:t>ve</a:t>
            </a:r>
            <a:r>
              <a:rPr lang="en" dirty="0">
                <a:solidFill>
                  <a:schemeClr val="accent4"/>
                </a:solidFill>
              </a:rPr>
              <a:t> </a:t>
            </a:r>
            <a:r>
              <a:rPr lang="en" dirty="0" err="1">
                <a:solidFill>
                  <a:schemeClr val="accent4"/>
                </a:solidFill>
              </a:rPr>
              <a:t>mantıklı</a:t>
            </a:r>
            <a:r>
              <a:rPr lang="en" dirty="0">
                <a:solidFill>
                  <a:schemeClr val="accent4"/>
                </a:solidFill>
              </a:rPr>
              <a:t> </a:t>
            </a:r>
            <a:r>
              <a:rPr lang="en" dirty="0" err="1">
                <a:solidFill>
                  <a:schemeClr val="accent4"/>
                </a:solidFill>
              </a:rPr>
              <a:t>kararlar</a:t>
            </a:r>
            <a:r>
              <a:rPr lang="en" dirty="0">
                <a:solidFill>
                  <a:schemeClr val="accent4"/>
                </a:solidFill>
              </a:rPr>
              <a:t> </a:t>
            </a:r>
            <a:r>
              <a:rPr lang="en" dirty="0" err="1">
                <a:solidFill>
                  <a:schemeClr val="accent4"/>
                </a:solidFill>
              </a:rPr>
              <a:t>vermek</a:t>
            </a:r>
            <a:endParaRPr dirty="0">
              <a:solidFill>
                <a:schemeClr val="accent4"/>
              </a:solidFill>
            </a:endParaRPr>
          </a:p>
        </p:txBody>
      </p:sp>
      <p:sp>
        <p:nvSpPr>
          <p:cNvPr id="2001" name="Google Shape;2001;p157"/>
          <p:cNvSpPr txBox="1">
            <a:spLocks noGrp="1"/>
          </p:cNvSpPr>
          <p:nvPr>
            <p:ph type="body" idx="1"/>
          </p:nvPr>
        </p:nvSpPr>
        <p:spPr>
          <a:xfrm>
            <a:off x="13043988" y="3088500"/>
            <a:ext cx="3343200" cy="17523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r>
              <a:rPr lang="en" b="1" dirty="0" err="1">
                <a:solidFill>
                  <a:schemeClr val="accent4"/>
                </a:solidFill>
              </a:rPr>
              <a:t>Yaratıcılık</a:t>
            </a:r>
            <a:endParaRPr b="1" dirty="0">
              <a:solidFill>
                <a:schemeClr val="accent4"/>
              </a:solidFill>
            </a:endParaRPr>
          </a:p>
          <a:p>
            <a:pPr marL="0" lvl="0" indent="0" algn="l" rtl="0">
              <a:lnSpc>
                <a:spcPct val="100000"/>
              </a:lnSpc>
              <a:spcBef>
                <a:spcPts val="1000"/>
              </a:spcBef>
              <a:spcAft>
                <a:spcPts val="1000"/>
              </a:spcAft>
              <a:buNone/>
            </a:pPr>
            <a:r>
              <a:rPr lang="en" dirty="0" err="1">
                <a:solidFill>
                  <a:schemeClr val="accent4"/>
                </a:solidFill>
              </a:rPr>
              <a:t>Yapay</a:t>
            </a:r>
            <a:r>
              <a:rPr lang="en" dirty="0">
                <a:solidFill>
                  <a:schemeClr val="accent4"/>
                </a:solidFill>
              </a:rPr>
              <a:t> </a:t>
            </a:r>
            <a:r>
              <a:rPr lang="en" dirty="0" err="1">
                <a:solidFill>
                  <a:schemeClr val="accent4"/>
                </a:solidFill>
              </a:rPr>
              <a:t>zekayı</a:t>
            </a:r>
            <a:r>
              <a:rPr lang="en" dirty="0">
                <a:solidFill>
                  <a:schemeClr val="accent4"/>
                </a:solidFill>
              </a:rPr>
              <a:t> </a:t>
            </a:r>
            <a:r>
              <a:rPr lang="en" dirty="0" err="1">
                <a:solidFill>
                  <a:schemeClr val="accent4"/>
                </a:solidFill>
              </a:rPr>
              <a:t>hayal</a:t>
            </a:r>
            <a:r>
              <a:rPr lang="en" dirty="0">
                <a:solidFill>
                  <a:schemeClr val="accent4"/>
                </a:solidFill>
              </a:rPr>
              <a:t> </a:t>
            </a:r>
            <a:r>
              <a:rPr lang="en" dirty="0" err="1">
                <a:solidFill>
                  <a:schemeClr val="accent4"/>
                </a:solidFill>
              </a:rPr>
              <a:t>gücünüzün</a:t>
            </a:r>
            <a:r>
              <a:rPr lang="en" dirty="0">
                <a:solidFill>
                  <a:schemeClr val="accent4"/>
                </a:solidFill>
              </a:rPr>
              <a:t> </a:t>
            </a:r>
            <a:r>
              <a:rPr lang="en" dirty="0" err="1">
                <a:solidFill>
                  <a:schemeClr val="accent4"/>
                </a:solidFill>
              </a:rPr>
              <a:t>yerini</a:t>
            </a:r>
            <a:r>
              <a:rPr lang="en" dirty="0">
                <a:solidFill>
                  <a:schemeClr val="accent4"/>
                </a:solidFill>
              </a:rPr>
              <a:t> </a:t>
            </a:r>
            <a:r>
              <a:rPr lang="en" dirty="0" err="1">
                <a:solidFill>
                  <a:schemeClr val="accent4"/>
                </a:solidFill>
              </a:rPr>
              <a:t>alması</a:t>
            </a:r>
            <a:r>
              <a:rPr lang="en" dirty="0">
                <a:solidFill>
                  <a:schemeClr val="accent4"/>
                </a:solidFill>
              </a:rPr>
              <a:t> </a:t>
            </a:r>
            <a:r>
              <a:rPr lang="en" dirty="0" err="1">
                <a:solidFill>
                  <a:schemeClr val="accent4"/>
                </a:solidFill>
              </a:rPr>
              <a:t>için</a:t>
            </a:r>
            <a:r>
              <a:rPr lang="en" dirty="0">
                <a:solidFill>
                  <a:schemeClr val="accent4"/>
                </a:solidFill>
              </a:rPr>
              <a:t> </a:t>
            </a:r>
            <a:r>
              <a:rPr lang="en" dirty="0" err="1">
                <a:solidFill>
                  <a:schemeClr val="accent4"/>
                </a:solidFill>
              </a:rPr>
              <a:t>değil</a:t>
            </a:r>
            <a:r>
              <a:rPr lang="en" dirty="0">
                <a:solidFill>
                  <a:schemeClr val="accent4"/>
                </a:solidFill>
              </a:rPr>
              <a:t>, </a:t>
            </a:r>
            <a:r>
              <a:rPr lang="en" dirty="0" err="1">
                <a:solidFill>
                  <a:schemeClr val="accent4"/>
                </a:solidFill>
              </a:rPr>
              <a:t>onu</a:t>
            </a:r>
            <a:r>
              <a:rPr lang="en" dirty="0">
                <a:solidFill>
                  <a:schemeClr val="accent4"/>
                </a:solidFill>
              </a:rPr>
              <a:t> </a:t>
            </a:r>
            <a:r>
              <a:rPr lang="en" dirty="0" err="1">
                <a:solidFill>
                  <a:schemeClr val="accent4"/>
                </a:solidFill>
              </a:rPr>
              <a:t>desteklemek</a:t>
            </a:r>
            <a:r>
              <a:rPr lang="en" dirty="0">
                <a:solidFill>
                  <a:schemeClr val="accent4"/>
                </a:solidFill>
              </a:rPr>
              <a:t> </a:t>
            </a:r>
            <a:r>
              <a:rPr lang="en" dirty="0" err="1">
                <a:solidFill>
                  <a:schemeClr val="accent4"/>
                </a:solidFill>
              </a:rPr>
              <a:t>için</a:t>
            </a:r>
            <a:r>
              <a:rPr lang="en" dirty="0">
                <a:solidFill>
                  <a:schemeClr val="accent4"/>
                </a:solidFill>
              </a:rPr>
              <a:t> </a:t>
            </a:r>
            <a:r>
              <a:rPr lang="en" dirty="0" err="1">
                <a:solidFill>
                  <a:schemeClr val="accent4"/>
                </a:solidFill>
              </a:rPr>
              <a:t>kullanın</a:t>
            </a:r>
            <a:r>
              <a:rPr lang="en" dirty="0">
                <a:solidFill>
                  <a:schemeClr val="accent4"/>
                </a:solidFill>
              </a:rPr>
              <a:t>. </a:t>
            </a:r>
            <a:r>
              <a:rPr lang="en" dirty="0" err="1">
                <a:solidFill>
                  <a:schemeClr val="accent4"/>
                </a:solidFill>
              </a:rPr>
              <a:t>İçerik</a:t>
            </a:r>
            <a:r>
              <a:rPr lang="en" dirty="0">
                <a:solidFill>
                  <a:schemeClr val="accent4"/>
                </a:solidFill>
              </a:rPr>
              <a:t> </a:t>
            </a:r>
            <a:r>
              <a:rPr lang="en" dirty="0" err="1">
                <a:solidFill>
                  <a:schemeClr val="accent4"/>
                </a:solidFill>
              </a:rPr>
              <a:t>üretin</a:t>
            </a:r>
            <a:r>
              <a:rPr lang="en" dirty="0">
                <a:solidFill>
                  <a:schemeClr val="accent4"/>
                </a:solidFill>
              </a:rPr>
              <a:t>, problem </a:t>
            </a:r>
            <a:r>
              <a:rPr lang="en" dirty="0" err="1">
                <a:solidFill>
                  <a:schemeClr val="accent4"/>
                </a:solidFill>
              </a:rPr>
              <a:t>çözün</a:t>
            </a:r>
            <a:r>
              <a:rPr lang="en" dirty="0">
                <a:solidFill>
                  <a:schemeClr val="accent4"/>
                </a:solidFill>
              </a:rPr>
              <a:t> </a:t>
            </a:r>
            <a:r>
              <a:rPr lang="en" dirty="0" err="1">
                <a:solidFill>
                  <a:schemeClr val="accent4"/>
                </a:solidFill>
              </a:rPr>
              <a:t>ve</a:t>
            </a:r>
            <a:r>
              <a:rPr lang="en" dirty="0">
                <a:solidFill>
                  <a:schemeClr val="accent4"/>
                </a:solidFill>
              </a:rPr>
              <a:t> yeni </a:t>
            </a:r>
            <a:r>
              <a:rPr lang="en" dirty="0" err="1">
                <a:solidFill>
                  <a:schemeClr val="accent4"/>
                </a:solidFill>
              </a:rPr>
              <a:t>fikirleri</a:t>
            </a:r>
            <a:r>
              <a:rPr lang="en" dirty="0">
                <a:solidFill>
                  <a:schemeClr val="accent4"/>
                </a:solidFill>
              </a:rPr>
              <a:t> </a:t>
            </a:r>
            <a:r>
              <a:rPr lang="en" dirty="0" err="1">
                <a:solidFill>
                  <a:schemeClr val="accent4"/>
                </a:solidFill>
              </a:rPr>
              <a:t>hayata</a:t>
            </a:r>
            <a:r>
              <a:rPr lang="en" dirty="0">
                <a:solidFill>
                  <a:schemeClr val="accent4"/>
                </a:solidFill>
              </a:rPr>
              <a:t> </a:t>
            </a:r>
            <a:r>
              <a:rPr lang="en" dirty="0" err="1">
                <a:solidFill>
                  <a:schemeClr val="accent4"/>
                </a:solidFill>
              </a:rPr>
              <a:t>geçirin</a:t>
            </a:r>
            <a:endParaRPr dirty="0">
              <a:solidFill>
                <a:schemeClr val="accent4"/>
              </a:solidFill>
            </a:endParaRPr>
          </a:p>
        </p:txBody>
      </p:sp>
      <p:sp>
        <p:nvSpPr>
          <p:cNvPr id="2002" name="Google Shape;2002;p157"/>
          <p:cNvSpPr txBox="1">
            <a:spLocks noGrp="1"/>
          </p:cNvSpPr>
          <p:nvPr>
            <p:ph type="body" idx="1"/>
          </p:nvPr>
        </p:nvSpPr>
        <p:spPr>
          <a:xfrm>
            <a:off x="8218950" y="6992288"/>
            <a:ext cx="3267000" cy="17523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r>
              <a:rPr lang="en" b="1" dirty="0" err="1">
                <a:solidFill>
                  <a:schemeClr val="accent4"/>
                </a:solidFill>
              </a:rPr>
              <a:t>Dijital</a:t>
            </a:r>
            <a:r>
              <a:rPr lang="en" b="1" dirty="0">
                <a:solidFill>
                  <a:schemeClr val="accent4"/>
                </a:solidFill>
              </a:rPr>
              <a:t> </a:t>
            </a:r>
            <a:r>
              <a:rPr lang="en" b="1" dirty="0" err="1">
                <a:solidFill>
                  <a:schemeClr val="accent4"/>
                </a:solidFill>
              </a:rPr>
              <a:t>ve</a:t>
            </a:r>
            <a:r>
              <a:rPr lang="en" b="1" dirty="0">
                <a:solidFill>
                  <a:schemeClr val="accent4"/>
                </a:solidFill>
              </a:rPr>
              <a:t> Veri </a:t>
            </a:r>
            <a:r>
              <a:rPr lang="en" b="1" dirty="0" err="1">
                <a:solidFill>
                  <a:schemeClr val="accent4"/>
                </a:solidFill>
              </a:rPr>
              <a:t>Okuryazarlığı</a:t>
            </a:r>
            <a:endParaRPr b="1" dirty="0">
              <a:solidFill>
                <a:schemeClr val="accent4"/>
              </a:solidFill>
            </a:endParaRPr>
          </a:p>
          <a:p>
            <a:pPr marL="13833" lvl="0" indent="0" algn="l" rtl="0">
              <a:lnSpc>
                <a:spcPct val="100000"/>
              </a:lnSpc>
              <a:spcBef>
                <a:spcPts val="1000"/>
              </a:spcBef>
              <a:spcAft>
                <a:spcPts val="0"/>
              </a:spcAft>
              <a:buNone/>
            </a:pPr>
            <a:r>
              <a:rPr lang="en" dirty="0" err="1">
                <a:solidFill>
                  <a:schemeClr val="accent4"/>
                </a:solidFill>
              </a:rPr>
              <a:t>Teknolojinin</a:t>
            </a:r>
            <a:r>
              <a:rPr lang="en" dirty="0">
                <a:solidFill>
                  <a:schemeClr val="accent4"/>
                </a:solidFill>
              </a:rPr>
              <a:t> </a:t>
            </a:r>
            <a:r>
              <a:rPr lang="en" dirty="0" err="1">
                <a:solidFill>
                  <a:schemeClr val="accent4"/>
                </a:solidFill>
              </a:rPr>
              <a:t>nasıl</a:t>
            </a:r>
            <a:r>
              <a:rPr lang="en" dirty="0">
                <a:solidFill>
                  <a:schemeClr val="accent4"/>
                </a:solidFill>
              </a:rPr>
              <a:t> </a:t>
            </a:r>
            <a:r>
              <a:rPr lang="en" dirty="0" err="1">
                <a:solidFill>
                  <a:schemeClr val="accent4"/>
                </a:solidFill>
              </a:rPr>
              <a:t>çalıştığını</a:t>
            </a:r>
            <a:r>
              <a:rPr lang="en" dirty="0">
                <a:solidFill>
                  <a:schemeClr val="accent4"/>
                </a:solidFill>
              </a:rPr>
              <a:t>, </a:t>
            </a:r>
            <a:r>
              <a:rPr lang="en" dirty="0" err="1">
                <a:solidFill>
                  <a:schemeClr val="accent4"/>
                </a:solidFill>
              </a:rPr>
              <a:t>verinin</a:t>
            </a:r>
            <a:r>
              <a:rPr lang="en" dirty="0">
                <a:solidFill>
                  <a:schemeClr val="accent4"/>
                </a:solidFill>
              </a:rPr>
              <a:t> ne </a:t>
            </a:r>
            <a:r>
              <a:rPr lang="en" dirty="0" err="1">
                <a:solidFill>
                  <a:schemeClr val="accent4"/>
                </a:solidFill>
              </a:rPr>
              <a:t>olduğunu</a:t>
            </a:r>
            <a:r>
              <a:rPr lang="en" dirty="0">
                <a:solidFill>
                  <a:schemeClr val="accent4"/>
                </a:solidFill>
              </a:rPr>
              <a:t> </a:t>
            </a:r>
            <a:r>
              <a:rPr lang="en" dirty="0" err="1">
                <a:solidFill>
                  <a:schemeClr val="accent4"/>
                </a:solidFill>
              </a:rPr>
              <a:t>ve</a:t>
            </a:r>
            <a:r>
              <a:rPr lang="en" dirty="0">
                <a:solidFill>
                  <a:schemeClr val="accent4"/>
                </a:solidFill>
              </a:rPr>
              <a:t> </a:t>
            </a:r>
            <a:r>
              <a:rPr lang="en" dirty="0" err="1">
                <a:solidFill>
                  <a:schemeClr val="accent4"/>
                </a:solidFill>
              </a:rPr>
              <a:t>verileri</a:t>
            </a:r>
            <a:r>
              <a:rPr lang="en" dirty="0">
                <a:solidFill>
                  <a:schemeClr val="accent4"/>
                </a:solidFill>
              </a:rPr>
              <a:t> </a:t>
            </a:r>
            <a:r>
              <a:rPr lang="en" dirty="0" err="1">
                <a:solidFill>
                  <a:schemeClr val="accent4"/>
                </a:solidFill>
              </a:rPr>
              <a:t>güvenli</a:t>
            </a:r>
            <a:r>
              <a:rPr lang="en" dirty="0">
                <a:solidFill>
                  <a:schemeClr val="accent4"/>
                </a:solidFill>
              </a:rPr>
              <a:t> </a:t>
            </a:r>
            <a:r>
              <a:rPr lang="en" dirty="0" err="1">
                <a:solidFill>
                  <a:schemeClr val="accent4"/>
                </a:solidFill>
              </a:rPr>
              <a:t>ve</a:t>
            </a:r>
            <a:r>
              <a:rPr lang="en" dirty="0">
                <a:solidFill>
                  <a:schemeClr val="accent4"/>
                </a:solidFill>
              </a:rPr>
              <a:t> </a:t>
            </a:r>
            <a:r>
              <a:rPr lang="en" dirty="0" err="1">
                <a:solidFill>
                  <a:schemeClr val="accent4"/>
                </a:solidFill>
              </a:rPr>
              <a:t>sorumlu</a:t>
            </a:r>
            <a:r>
              <a:rPr lang="en" dirty="0">
                <a:solidFill>
                  <a:schemeClr val="accent4"/>
                </a:solidFill>
              </a:rPr>
              <a:t> </a:t>
            </a:r>
            <a:r>
              <a:rPr lang="en" dirty="0" err="1">
                <a:solidFill>
                  <a:schemeClr val="accent4"/>
                </a:solidFill>
              </a:rPr>
              <a:t>bir</a:t>
            </a:r>
            <a:r>
              <a:rPr lang="en" dirty="0">
                <a:solidFill>
                  <a:schemeClr val="accent4"/>
                </a:solidFill>
              </a:rPr>
              <a:t> </a:t>
            </a:r>
            <a:r>
              <a:rPr lang="en" dirty="0" err="1">
                <a:solidFill>
                  <a:schemeClr val="accent4"/>
                </a:solidFill>
              </a:rPr>
              <a:t>şekilde</a:t>
            </a:r>
            <a:r>
              <a:rPr lang="en" dirty="0">
                <a:solidFill>
                  <a:schemeClr val="accent4"/>
                </a:solidFill>
              </a:rPr>
              <a:t> </a:t>
            </a:r>
            <a:r>
              <a:rPr lang="en" dirty="0" err="1">
                <a:solidFill>
                  <a:schemeClr val="accent4"/>
                </a:solidFill>
              </a:rPr>
              <a:t>kullanmanın</a:t>
            </a:r>
            <a:r>
              <a:rPr lang="en" dirty="0">
                <a:solidFill>
                  <a:schemeClr val="accent4"/>
                </a:solidFill>
              </a:rPr>
              <a:t> </a:t>
            </a:r>
            <a:r>
              <a:rPr lang="en" dirty="0" err="1">
                <a:solidFill>
                  <a:schemeClr val="accent4"/>
                </a:solidFill>
              </a:rPr>
              <a:t>ve</a:t>
            </a:r>
            <a:r>
              <a:rPr lang="en" dirty="0">
                <a:solidFill>
                  <a:schemeClr val="accent4"/>
                </a:solidFill>
              </a:rPr>
              <a:t> </a:t>
            </a:r>
            <a:r>
              <a:rPr lang="en" dirty="0" err="1">
                <a:solidFill>
                  <a:schemeClr val="accent4"/>
                </a:solidFill>
              </a:rPr>
              <a:t>yorumlamanın</a:t>
            </a:r>
            <a:r>
              <a:rPr lang="en" dirty="0">
                <a:solidFill>
                  <a:schemeClr val="accent4"/>
                </a:solidFill>
              </a:rPr>
              <a:t> </a:t>
            </a:r>
            <a:r>
              <a:rPr lang="en" dirty="0" err="1">
                <a:solidFill>
                  <a:schemeClr val="accent4"/>
                </a:solidFill>
              </a:rPr>
              <a:t>yollarını</a:t>
            </a:r>
            <a:r>
              <a:rPr lang="en" dirty="0">
                <a:solidFill>
                  <a:schemeClr val="accent4"/>
                </a:solidFill>
              </a:rPr>
              <a:t> </a:t>
            </a:r>
            <a:r>
              <a:rPr lang="en" dirty="0" err="1">
                <a:solidFill>
                  <a:schemeClr val="accent4"/>
                </a:solidFill>
              </a:rPr>
              <a:t>öğrenin</a:t>
            </a:r>
            <a:endParaRPr dirty="0">
              <a:solidFill>
                <a:schemeClr val="accent4"/>
              </a:solidFill>
            </a:endParaRPr>
          </a:p>
          <a:p>
            <a:pPr marL="0" lvl="0" indent="0" algn="l" rtl="0">
              <a:lnSpc>
                <a:spcPct val="100000"/>
              </a:lnSpc>
              <a:spcBef>
                <a:spcPts val="0"/>
              </a:spcBef>
              <a:spcAft>
                <a:spcPts val="1000"/>
              </a:spcAft>
              <a:buNone/>
            </a:pPr>
            <a:endParaRPr dirty="0">
              <a:solidFill>
                <a:schemeClr val="accent4"/>
              </a:solidFill>
            </a:endParaRPr>
          </a:p>
        </p:txBody>
      </p:sp>
      <p:sp>
        <p:nvSpPr>
          <p:cNvPr id="2003" name="Google Shape;2003;p157"/>
          <p:cNvSpPr txBox="1">
            <a:spLocks noGrp="1"/>
          </p:cNvSpPr>
          <p:nvPr>
            <p:ph type="body" idx="1"/>
          </p:nvPr>
        </p:nvSpPr>
        <p:spPr>
          <a:xfrm>
            <a:off x="777250" y="6105153"/>
            <a:ext cx="4094700" cy="695400"/>
          </a:xfrm>
          <a:prstGeom prst="rect">
            <a:avLst/>
          </a:prstGeom>
        </p:spPr>
        <p:txBody>
          <a:bodyPr spcFirstLastPara="1" wrap="square" lIns="0" tIns="0" rIns="0" bIns="0" anchor="t" anchorCtr="0">
            <a:noAutofit/>
          </a:bodyPr>
          <a:lstStyle/>
          <a:p>
            <a:pPr marL="0" lvl="0" indent="0" algn="l" rtl="0">
              <a:spcBef>
                <a:spcPts val="0"/>
              </a:spcBef>
              <a:spcAft>
                <a:spcPts val="1000"/>
              </a:spcAft>
              <a:buNone/>
            </a:pPr>
            <a:r>
              <a:rPr lang="en"/>
              <a:t>Bu becerileri okulunuzda, ailenizde veya topluluğunuzda nasıl kullanabilirsiniz?</a:t>
            </a:r>
            <a:endParaRPr/>
          </a:p>
        </p:txBody>
      </p:sp>
      <p:sp>
        <p:nvSpPr>
          <p:cNvPr id="2004" name="Google Shape;2004;p157"/>
          <p:cNvSpPr txBox="1">
            <a:spLocks noGrp="1"/>
          </p:cNvSpPr>
          <p:nvPr>
            <p:ph type="body" idx="1"/>
          </p:nvPr>
        </p:nvSpPr>
        <p:spPr>
          <a:xfrm>
            <a:off x="13044000" y="6992288"/>
            <a:ext cx="3267000" cy="21003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r>
              <a:rPr lang="en" b="1" dirty="0">
                <a:solidFill>
                  <a:schemeClr val="accent4"/>
                </a:solidFill>
              </a:rPr>
              <a:t>Bilgi-</a:t>
            </a:r>
            <a:r>
              <a:rPr lang="en" b="1" dirty="0" err="1">
                <a:solidFill>
                  <a:schemeClr val="accent4"/>
                </a:solidFill>
              </a:rPr>
              <a:t>İşlemsel</a:t>
            </a:r>
            <a:r>
              <a:rPr lang="en" b="1" dirty="0">
                <a:solidFill>
                  <a:schemeClr val="accent4"/>
                </a:solidFill>
              </a:rPr>
              <a:t> </a:t>
            </a:r>
            <a:r>
              <a:rPr lang="en" b="1" dirty="0" err="1">
                <a:solidFill>
                  <a:schemeClr val="accent4"/>
                </a:solidFill>
              </a:rPr>
              <a:t>Düşünme</a:t>
            </a:r>
            <a:endParaRPr b="1" dirty="0">
              <a:solidFill>
                <a:schemeClr val="accent4"/>
              </a:solidFill>
            </a:endParaRPr>
          </a:p>
          <a:p>
            <a:pPr marL="13833" lvl="0" indent="0" algn="l" rtl="0">
              <a:lnSpc>
                <a:spcPct val="100000"/>
              </a:lnSpc>
              <a:spcBef>
                <a:spcPts val="1000"/>
              </a:spcBef>
              <a:spcAft>
                <a:spcPts val="0"/>
              </a:spcAft>
              <a:buNone/>
            </a:pPr>
            <a:r>
              <a:rPr lang="en" dirty="0" err="1">
                <a:solidFill>
                  <a:schemeClr val="accent4"/>
                </a:solidFill>
              </a:rPr>
              <a:t>Problemleri</a:t>
            </a:r>
            <a:r>
              <a:rPr lang="en" dirty="0">
                <a:solidFill>
                  <a:schemeClr val="accent4"/>
                </a:solidFill>
              </a:rPr>
              <a:t> </a:t>
            </a:r>
            <a:r>
              <a:rPr lang="en" dirty="0" err="1">
                <a:solidFill>
                  <a:schemeClr val="accent4"/>
                </a:solidFill>
              </a:rPr>
              <a:t>küçük</a:t>
            </a:r>
            <a:r>
              <a:rPr lang="en" dirty="0">
                <a:solidFill>
                  <a:schemeClr val="accent4"/>
                </a:solidFill>
              </a:rPr>
              <a:t> </a:t>
            </a:r>
            <a:r>
              <a:rPr lang="en" dirty="0" err="1">
                <a:solidFill>
                  <a:schemeClr val="accent4"/>
                </a:solidFill>
              </a:rPr>
              <a:t>adımlara</a:t>
            </a:r>
            <a:r>
              <a:rPr lang="en" dirty="0">
                <a:solidFill>
                  <a:schemeClr val="accent4"/>
                </a:solidFill>
              </a:rPr>
              <a:t> </a:t>
            </a:r>
            <a:r>
              <a:rPr lang="en" dirty="0" err="1">
                <a:solidFill>
                  <a:schemeClr val="accent4"/>
                </a:solidFill>
              </a:rPr>
              <a:t>bölme</a:t>
            </a:r>
            <a:r>
              <a:rPr lang="en" dirty="0">
                <a:solidFill>
                  <a:schemeClr val="accent4"/>
                </a:solidFill>
              </a:rPr>
              <a:t>, </a:t>
            </a:r>
            <a:r>
              <a:rPr lang="en" dirty="0" err="1">
                <a:solidFill>
                  <a:schemeClr val="accent4"/>
                </a:solidFill>
              </a:rPr>
              <a:t>örüntüleri</a:t>
            </a:r>
            <a:r>
              <a:rPr lang="en" dirty="0">
                <a:solidFill>
                  <a:schemeClr val="accent4"/>
                </a:solidFill>
              </a:rPr>
              <a:t> </a:t>
            </a:r>
            <a:r>
              <a:rPr lang="en" dirty="0" err="1">
                <a:solidFill>
                  <a:schemeClr val="accent4"/>
                </a:solidFill>
              </a:rPr>
              <a:t>tespit</a:t>
            </a:r>
            <a:r>
              <a:rPr lang="en" dirty="0">
                <a:solidFill>
                  <a:schemeClr val="accent4"/>
                </a:solidFill>
              </a:rPr>
              <a:t> </a:t>
            </a:r>
            <a:r>
              <a:rPr lang="en" dirty="0" err="1">
                <a:solidFill>
                  <a:schemeClr val="accent4"/>
                </a:solidFill>
              </a:rPr>
              <a:t>etme</a:t>
            </a:r>
            <a:r>
              <a:rPr lang="en" dirty="0">
                <a:solidFill>
                  <a:schemeClr val="accent4"/>
                </a:solidFill>
              </a:rPr>
              <a:t>, </a:t>
            </a:r>
            <a:r>
              <a:rPr lang="en" dirty="0" err="1">
                <a:solidFill>
                  <a:schemeClr val="accent4"/>
                </a:solidFill>
              </a:rPr>
              <a:t>yönergeler</a:t>
            </a:r>
            <a:r>
              <a:rPr lang="en" dirty="0">
                <a:solidFill>
                  <a:schemeClr val="accent4"/>
                </a:solidFill>
              </a:rPr>
              <a:t> </a:t>
            </a:r>
            <a:r>
              <a:rPr lang="en" dirty="0" err="1">
                <a:solidFill>
                  <a:schemeClr val="accent4"/>
                </a:solidFill>
              </a:rPr>
              <a:t>sunabilme</a:t>
            </a:r>
            <a:r>
              <a:rPr lang="en" dirty="0">
                <a:solidFill>
                  <a:schemeClr val="accent4"/>
                </a:solidFill>
              </a:rPr>
              <a:t> </a:t>
            </a:r>
            <a:r>
              <a:rPr lang="en" dirty="0" err="1">
                <a:solidFill>
                  <a:schemeClr val="accent4"/>
                </a:solidFill>
              </a:rPr>
              <a:t>ve</a:t>
            </a:r>
            <a:r>
              <a:rPr lang="en" dirty="0">
                <a:solidFill>
                  <a:schemeClr val="accent4"/>
                </a:solidFill>
              </a:rPr>
              <a:t> </a:t>
            </a:r>
            <a:r>
              <a:rPr lang="en" dirty="0" err="1">
                <a:solidFill>
                  <a:schemeClr val="accent4"/>
                </a:solidFill>
              </a:rPr>
              <a:t>bir</a:t>
            </a:r>
            <a:r>
              <a:rPr lang="en" dirty="0">
                <a:solidFill>
                  <a:schemeClr val="accent4"/>
                </a:solidFill>
              </a:rPr>
              <a:t> </a:t>
            </a:r>
            <a:r>
              <a:rPr lang="en" dirty="0" err="1">
                <a:solidFill>
                  <a:schemeClr val="accent4"/>
                </a:solidFill>
              </a:rPr>
              <a:t>yapay</a:t>
            </a:r>
            <a:r>
              <a:rPr lang="en" dirty="0">
                <a:solidFill>
                  <a:schemeClr val="accent4"/>
                </a:solidFill>
              </a:rPr>
              <a:t> </a:t>
            </a:r>
            <a:r>
              <a:rPr lang="en" dirty="0" err="1">
                <a:solidFill>
                  <a:schemeClr val="accent4"/>
                </a:solidFill>
              </a:rPr>
              <a:t>zeka</a:t>
            </a:r>
            <a:r>
              <a:rPr lang="en" dirty="0">
                <a:solidFill>
                  <a:schemeClr val="accent4"/>
                </a:solidFill>
              </a:rPr>
              <a:t> </a:t>
            </a:r>
            <a:r>
              <a:rPr lang="en" dirty="0" err="1">
                <a:solidFill>
                  <a:schemeClr val="accent4"/>
                </a:solidFill>
              </a:rPr>
              <a:t>sisteminin</a:t>
            </a:r>
            <a:r>
              <a:rPr lang="en" dirty="0">
                <a:solidFill>
                  <a:schemeClr val="accent4"/>
                </a:solidFill>
              </a:rPr>
              <a:t> </a:t>
            </a:r>
            <a:r>
              <a:rPr lang="en" dirty="0" err="1">
                <a:solidFill>
                  <a:schemeClr val="accent4"/>
                </a:solidFill>
              </a:rPr>
              <a:t>izleyebileceği</a:t>
            </a:r>
            <a:r>
              <a:rPr lang="en" dirty="0">
                <a:solidFill>
                  <a:schemeClr val="accent4"/>
                </a:solidFill>
              </a:rPr>
              <a:t> </a:t>
            </a:r>
            <a:r>
              <a:rPr lang="en" dirty="0" err="1">
                <a:solidFill>
                  <a:schemeClr val="accent4"/>
                </a:solidFill>
              </a:rPr>
              <a:t>mantıklı</a:t>
            </a:r>
            <a:r>
              <a:rPr lang="en" dirty="0">
                <a:solidFill>
                  <a:schemeClr val="accent4"/>
                </a:solidFill>
              </a:rPr>
              <a:t> </a:t>
            </a:r>
            <a:r>
              <a:rPr lang="en" dirty="0" err="1">
                <a:solidFill>
                  <a:schemeClr val="accent4"/>
                </a:solidFill>
              </a:rPr>
              <a:t>süreçler</a:t>
            </a:r>
            <a:r>
              <a:rPr lang="en" dirty="0">
                <a:solidFill>
                  <a:schemeClr val="accent4"/>
                </a:solidFill>
              </a:rPr>
              <a:t> </a:t>
            </a:r>
            <a:r>
              <a:rPr lang="en" dirty="0" err="1">
                <a:solidFill>
                  <a:schemeClr val="accent4"/>
                </a:solidFill>
              </a:rPr>
              <a:t>yaratabilme</a:t>
            </a:r>
            <a:endParaRPr dirty="0">
              <a:solidFill>
                <a:schemeClr val="accent4"/>
              </a:solidFill>
            </a:endParaRPr>
          </a:p>
        </p:txBody>
      </p:sp>
      <p:pic>
        <p:nvPicPr>
          <p:cNvPr id="2005" name="Google Shape;2005;p157" title="Computational.png"/>
          <p:cNvPicPr preferRelativeResize="0"/>
          <p:nvPr/>
        </p:nvPicPr>
        <p:blipFill>
          <a:blip r:embed="rId3">
            <a:alphaModFix/>
          </a:blip>
          <a:stretch>
            <a:fillRect/>
          </a:stretch>
        </p:blipFill>
        <p:spPr>
          <a:xfrm>
            <a:off x="13045460" y="6204981"/>
            <a:ext cx="541981" cy="610931"/>
          </a:xfrm>
          <a:prstGeom prst="rect">
            <a:avLst/>
          </a:prstGeom>
          <a:noFill/>
          <a:ln>
            <a:noFill/>
          </a:ln>
        </p:spPr>
      </p:pic>
      <p:pic>
        <p:nvPicPr>
          <p:cNvPr id="2006" name="Google Shape;2006;p157" title="Creativity.png"/>
          <p:cNvPicPr preferRelativeResize="0"/>
          <p:nvPr/>
        </p:nvPicPr>
        <p:blipFill>
          <a:blip r:embed="rId4">
            <a:alphaModFix/>
          </a:blip>
          <a:stretch>
            <a:fillRect/>
          </a:stretch>
        </p:blipFill>
        <p:spPr>
          <a:xfrm>
            <a:off x="13045460" y="2388413"/>
            <a:ext cx="607623" cy="567813"/>
          </a:xfrm>
          <a:prstGeom prst="rect">
            <a:avLst/>
          </a:prstGeom>
          <a:noFill/>
          <a:ln>
            <a:noFill/>
          </a:ln>
        </p:spPr>
      </p:pic>
      <p:pic>
        <p:nvPicPr>
          <p:cNvPr id="2007" name="Google Shape;2007;p157" title="Critical Thinking.png"/>
          <p:cNvPicPr preferRelativeResize="0"/>
          <p:nvPr/>
        </p:nvPicPr>
        <p:blipFill>
          <a:blip r:embed="rId5">
            <a:alphaModFix/>
          </a:blip>
          <a:stretch>
            <a:fillRect/>
          </a:stretch>
        </p:blipFill>
        <p:spPr>
          <a:xfrm>
            <a:off x="8218950" y="2271337"/>
            <a:ext cx="504956" cy="735434"/>
          </a:xfrm>
          <a:prstGeom prst="rect">
            <a:avLst/>
          </a:prstGeom>
          <a:noFill/>
          <a:ln>
            <a:noFill/>
          </a:ln>
        </p:spPr>
      </p:pic>
      <p:pic>
        <p:nvPicPr>
          <p:cNvPr id="2008" name="Google Shape;2008;p157" title="Digital.png"/>
          <p:cNvPicPr preferRelativeResize="0"/>
          <p:nvPr/>
        </p:nvPicPr>
        <p:blipFill>
          <a:blip r:embed="rId6">
            <a:alphaModFix/>
          </a:blip>
          <a:stretch>
            <a:fillRect/>
          </a:stretch>
        </p:blipFill>
        <p:spPr>
          <a:xfrm>
            <a:off x="8218959" y="6276827"/>
            <a:ext cx="706100" cy="467241"/>
          </a:xfrm>
          <a:prstGeom prst="rect">
            <a:avLst/>
          </a:prstGeom>
          <a:noFill/>
          <a:ln>
            <a:noFill/>
          </a:ln>
        </p:spPr>
      </p:pic>
      <p:sp>
        <p:nvSpPr>
          <p:cNvPr id="2009" name="Google Shape;2009;p157"/>
          <p:cNvSpPr txBox="1">
            <a:spLocks noGrp="1"/>
          </p:cNvSpPr>
          <p:nvPr>
            <p:ph type="subTitle" idx="2"/>
          </p:nvPr>
        </p:nvSpPr>
        <p:spPr>
          <a:xfrm>
            <a:off x="429768" y="429768"/>
            <a:ext cx="4928700" cy="347400"/>
          </a:xfrm>
          <a:prstGeom prst="rect">
            <a:avLst/>
          </a:prstGeom>
        </p:spPr>
        <p:txBody>
          <a:bodyPr spcFirstLastPara="1" wrap="square" lIns="0" tIns="0" rIns="0" bIns="0" anchor="t" anchorCtr="0">
            <a:noAutofit/>
          </a:bodyPr>
          <a:lstStyle/>
          <a:p>
            <a:pPr lvl="0"/>
            <a:r>
              <a:rPr lang="en-US" sz="1000" dirty="0"/>
              <a:t>YAPAY ZEKA (AI) VE GELECEĞİNİZ</a:t>
            </a:r>
          </a:p>
        </p:txBody>
      </p:sp>
      <p:sp>
        <p:nvSpPr>
          <p:cNvPr id="2010" name="Google Shape;2010;p157"/>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49</a:t>
            </a:fld>
            <a:endParaRPr sz="900" b="1" i="0" u="none" strike="noStrike" cap="none">
              <a:solidFill>
                <a:schemeClr val="dk1"/>
              </a:solidFill>
              <a:latin typeface="Montserrat SemiBold"/>
              <a:ea typeface="Montserrat SemiBold"/>
              <a:cs typeface="Montserrat SemiBold"/>
              <a:sym typeface="Montserrat SemiBold"/>
            </a:endParaRPr>
          </a:p>
        </p:txBody>
      </p:sp>
      <p:sp>
        <p:nvSpPr>
          <p:cNvPr id="2011" name="Google Shape;2011;p157"/>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Günlük yaşamınızda yapay zekayı (AI) anlamak</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sp>
        <p:nvSpPr>
          <p:cNvPr id="987" name="Google Shape;987;p113"/>
          <p:cNvSpPr txBox="1">
            <a:spLocks noGrp="1"/>
          </p:cNvSpPr>
          <p:nvPr>
            <p:ph type="ctrTitle"/>
          </p:nvPr>
        </p:nvSpPr>
        <p:spPr>
          <a:xfrm>
            <a:off x="1473124" y="3850500"/>
            <a:ext cx="4569000" cy="25860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a:t>Yapay Zekayla (AI) Etkileşim</a:t>
            </a:r>
            <a:endParaRPr/>
          </a:p>
        </p:txBody>
      </p:sp>
      <p:pic>
        <p:nvPicPr>
          <p:cNvPr id="988" name="Google Shape;988;p113" title="2151139431.jpg"/>
          <p:cNvPicPr preferRelativeResize="0"/>
          <p:nvPr/>
        </p:nvPicPr>
        <p:blipFill rotWithShape="1">
          <a:blip r:embed="rId3">
            <a:alphaModFix/>
          </a:blip>
          <a:srcRect l="1419" r="1409"/>
          <a:stretch/>
        </p:blipFill>
        <p:spPr>
          <a:xfrm>
            <a:off x="7448250" y="1838550"/>
            <a:ext cx="9657600" cy="6624300"/>
          </a:xfrm>
          <a:prstGeom prst="roundRect">
            <a:avLst>
              <a:gd name="adj" fmla="val 8257"/>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015"/>
        <p:cNvGrpSpPr/>
        <p:nvPr/>
      </p:nvGrpSpPr>
      <p:grpSpPr>
        <a:xfrm>
          <a:off x="0" y="0"/>
          <a:ext cx="0" cy="0"/>
          <a:chOff x="0" y="0"/>
          <a:chExt cx="0" cy="0"/>
        </a:xfrm>
      </p:grpSpPr>
      <p:sp>
        <p:nvSpPr>
          <p:cNvPr id="2016" name="Google Shape;2016;p158"/>
          <p:cNvSpPr txBox="1">
            <a:spLocks noGrp="1"/>
          </p:cNvSpPr>
          <p:nvPr>
            <p:ph type="ctrTitle"/>
          </p:nvPr>
        </p:nvSpPr>
        <p:spPr>
          <a:xfrm>
            <a:off x="1527050" y="4207800"/>
            <a:ext cx="6688200" cy="18072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Kapanış ve</a:t>
            </a:r>
            <a:endParaRPr/>
          </a:p>
          <a:p>
            <a:pPr marL="0" lvl="0" indent="0" algn="l" rtl="0">
              <a:spcBef>
                <a:spcPts val="0"/>
              </a:spcBef>
              <a:spcAft>
                <a:spcPts val="0"/>
              </a:spcAft>
              <a:buNone/>
            </a:pPr>
            <a:r>
              <a:rPr lang="en"/>
              <a:t>bundan sonraki adımlar</a:t>
            </a:r>
            <a:endParaRPr/>
          </a:p>
        </p:txBody>
      </p:sp>
      <p:pic>
        <p:nvPicPr>
          <p:cNvPr id="2017" name="Google Shape;2017;p158" title="16293.jpg"/>
          <p:cNvPicPr preferRelativeResize="0"/>
          <p:nvPr/>
        </p:nvPicPr>
        <p:blipFill rotWithShape="1">
          <a:blip r:embed="rId3">
            <a:alphaModFix/>
          </a:blip>
          <a:srcRect l="930" r="33613" b="32687"/>
          <a:stretch/>
        </p:blipFill>
        <p:spPr>
          <a:xfrm>
            <a:off x="7448250" y="1838550"/>
            <a:ext cx="9657600" cy="6624300"/>
          </a:xfrm>
          <a:prstGeom prst="roundRect">
            <a:avLst>
              <a:gd name="adj" fmla="val 8257"/>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021"/>
        <p:cNvGrpSpPr/>
        <p:nvPr/>
      </p:nvGrpSpPr>
      <p:grpSpPr>
        <a:xfrm>
          <a:off x="0" y="0"/>
          <a:ext cx="0" cy="0"/>
          <a:chOff x="0" y="0"/>
          <a:chExt cx="0" cy="0"/>
        </a:xfrm>
      </p:grpSpPr>
      <p:sp>
        <p:nvSpPr>
          <p:cNvPr id="2022" name="Google Shape;2022;p159"/>
          <p:cNvSpPr/>
          <p:nvPr/>
        </p:nvSpPr>
        <p:spPr>
          <a:xfrm>
            <a:off x="10880814" y="3224096"/>
            <a:ext cx="3134100" cy="45477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023" name="Google Shape;2023;p159"/>
          <p:cNvSpPr/>
          <p:nvPr/>
        </p:nvSpPr>
        <p:spPr>
          <a:xfrm>
            <a:off x="7391977" y="3224096"/>
            <a:ext cx="3134100" cy="45477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024" name="Google Shape;2024;p159"/>
          <p:cNvSpPr/>
          <p:nvPr/>
        </p:nvSpPr>
        <p:spPr>
          <a:xfrm>
            <a:off x="3903115" y="3224096"/>
            <a:ext cx="3134100" cy="45477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025" name="Google Shape;2025;p159"/>
          <p:cNvSpPr/>
          <p:nvPr/>
        </p:nvSpPr>
        <p:spPr>
          <a:xfrm>
            <a:off x="425475" y="3224096"/>
            <a:ext cx="3134100" cy="45477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026" name="Google Shape;2026;p159"/>
          <p:cNvSpPr/>
          <p:nvPr/>
        </p:nvSpPr>
        <p:spPr>
          <a:xfrm>
            <a:off x="425487" y="3226221"/>
            <a:ext cx="3134100" cy="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027" name="Google Shape;2027;p159"/>
          <p:cNvSpPr txBox="1">
            <a:spLocks noGrp="1"/>
          </p:cNvSpPr>
          <p:nvPr>
            <p:ph type="title"/>
          </p:nvPr>
        </p:nvSpPr>
        <p:spPr>
          <a:xfrm>
            <a:off x="772776" y="2143770"/>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t>01</a:t>
            </a:r>
            <a:endParaRPr sz="3000"/>
          </a:p>
        </p:txBody>
      </p:sp>
      <p:sp>
        <p:nvSpPr>
          <p:cNvPr id="2028" name="Google Shape;2028;p159"/>
          <p:cNvSpPr txBox="1">
            <a:spLocks noGrp="1"/>
          </p:cNvSpPr>
          <p:nvPr>
            <p:ph type="title" idx="3"/>
          </p:nvPr>
        </p:nvSpPr>
        <p:spPr>
          <a:xfrm>
            <a:off x="4368357" y="2143763"/>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t>02</a:t>
            </a:r>
            <a:endParaRPr sz="3000"/>
          </a:p>
        </p:txBody>
      </p:sp>
      <p:sp>
        <p:nvSpPr>
          <p:cNvPr id="2029" name="Google Shape;2029;p159"/>
          <p:cNvSpPr txBox="1">
            <a:spLocks noGrp="1"/>
          </p:cNvSpPr>
          <p:nvPr>
            <p:ph type="title" idx="5"/>
          </p:nvPr>
        </p:nvSpPr>
        <p:spPr>
          <a:xfrm>
            <a:off x="7624585" y="2143763"/>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t>03</a:t>
            </a:r>
            <a:endParaRPr sz="3000"/>
          </a:p>
        </p:txBody>
      </p:sp>
      <p:sp>
        <p:nvSpPr>
          <p:cNvPr id="2030" name="Google Shape;2030;p159"/>
          <p:cNvSpPr txBox="1">
            <a:spLocks noGrp="1"/>
          </p:cNvSpPr>
          <p:nvPr>
            <p:ph type="title" idx="7"/>
          </p:nvPr>
        </p:nvSpPr>
        <p:spPr>
          <a:xfrm>
            <a:off x="11231581" y="2143763"/>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t>04</a:t>
            </a:r>
            <a:endParaRPr sz="3000"/>
          </a:p>
        </p:txBody>
      </p:sp>
      <p:sp>
        <p:nvSpPr>
          <p:cNvPr id="2031" name="Google Shape;2031;p159"/>
          <p:cNvSpPr txBox="1">
            <a:spLocks noGrp="1"/>
          </p:cNvSpPr>
          <p:nvPr>
            <p:ph type="body" idx="1"/>
          </p:nvPr>
        </p:nvSpPr>
        <p:spPr>
          <a:xfrm>
            <a:off x="714595" y="4559185"/>
            <a:ext cx="2350800" cy="11082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t>Yapay zekanın oluşturduğu tüm içerikler daima bariz bir şekilde sahtedir.</a:t>
            </a:r>
            <a:endParaRPr/>
          </a:p>
        </p:txBody>
      </p:sp>
      <p:sp>
        <p:nvSpPr>
          <p:cNvPr id="2032" name="Google Shape;2032;p159"/>
          <p:cNvSpPr txBox="1">
            <a:spLocks noGrp="1"/>
          </p:cNvSpPr>
          <p:nvPr>
            <p:ph type="body" idx="1"/>
          </p:nvPr>
        </p:nvSpPr>
        <p:spPr>
          <a:xfrm>
            <a:off x="4310180" y="4559185"/>
            <a:ext cx="2350800" cy="1236236"/>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dirty="0"/>
              <a:t>Bir </a:t>
            </a:r>
            <a:r>
              <a:rPr lang="en" dirty="0" err="1"/>
              <a:t>bilgiyi</a:t>
            </a:r>
            <a:r>
              <a:rPr lang="en" dirty="0"/>
              <a:t> </a:t>
            </a:r>
            <a:r>
              <a:rPr lang="en" dirty="0" err="1"/>
              <a:t>aile</a:t>
            </a:r>
            <a:r>
              <a:rPr lang="en" dirty="0"/>
              <a:t> </a:t>
            </a:r>
            <a:r>
              <a:rPr lang="en" dirty="0" err="1"/>
              <a:t>grubumda</a:t>
            </a:r>
            <a:r>
              <a:rPr lang="en" dirty="0"/>
              <a:t> </a:t>
            </a:r>
            <a:r>
              <a:rPr lang="en" dirty="0" err="1"/>
              <a:t>paylaşmadan</a:t>
            </a:r>
            <a:r>
              <a:rPr lang="en" dirty="0"/>
              <a:t> </a:t>
            </a:r>
            <a:r>
              <a:rPr lang="en" dirty="0" err="1"/>
              <a:t>önce</a:t>
            </a:r>
            <a:r>
              <a:rPr lang="en" dirty="0"/>
              <a:t> </a:t>
            </a:r>
            <a:r>
              <a:rPr lang="en" dirty="0" err="1"/>
              <a:t>doğrulamalıyım</a:t>
            </a:r>
            <a:r>
              <a:rPr lang="en" dirty="0"/>
              <a:t>.</a:t>
            </a:r>
            <a:endParaRPr dirty="0"/>
          </a:p>
        </p:txBody>
      </p:sp>
      <p:sp>
        <p:nvSpPr>
          <p:cNvPr id="2033" name="Google Shape;2033;p159"/>
          <p:cNvSpPr txBox="1">
            <a:spLocks noGrp="1"/>
          </p:cNvSpPr>
          <p:nvPr>
            <p:ph type="body" idx="1"/>
          </p:nvPr>
        </p:nvSpPr>
        <p:spPr>
          <a:xfrm>
            <a:off x="7735661" y="4559185"/>
            <a:ext cx="2350800" cy="22164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dirty="0" err="1"/>
              <a:t>Yapay</a:t>
            </a:r>
            <a:r>
              <a:rPr lang="en" dirty="0"/>
              <a:t> </a:t>
            </a:r>
            <a:r>
              <a:rPr lang="en" dirty="0" err="1"/>
              <a:t>zeka</a:t>
            </a:r>
            <a:r>
              <a:rPr lang="en" dirty="0"/>
              <a:t> </a:t>
            </a:r>
            <a:r>
              <a:rPr lang="en" dirty="0" err="1"/>
              <a:t>profesyonel</a:t>
            </a:r>
            <a:r>
              <a:rPr lang="en" dirty="0"/>
              <a:t> e-</a:t>
            </a:r>
            <a:r>
              <a:rPr lang="en" dirty="0" err="1"/>
              <a:t>postalar</a:t>
            </a:r>
            <a:r>
              <a:rPr lang="en" dirty="0"/>
              <a:t> </a:t>
            </a:r>
            <a:r>
              <a:rPr lang="en" dirty="0" err="1"/>
              <a:t>yazmama</a:t>
            </a:r>
            <a:r>
              <a:rPr lang="en" dirty="0"/>
              <a:t> </a:t>
            </a:r>
            <a:r>
              <a:rPr lang="en" dirty="0" err="1"/>
              <a:t>yardım</a:t>
            </a:r>
            <a:r>
              <a:rPr lang="en" dirty="0"/>
              <a:t> </a:t>
            </a:r>
            <a:r>
              <a:rPr lang="en" dirty="0" err="1"/>
              <a:t>edebilir</a:t>
            </a:r>
            <a:r>
              <a:rPr lang="en" dirty="0"/>
              <a:t> ama </a:t>
            </a:r>
            <a:r>
              <a:rPr lang="en" dirty="0" err="1"/>
              <a:t>göndermeden</a:t>
            </a:r>
            <a:r>
              <a:rPr lang="en" dirty="0"/>
              <a:t> </a:t>
            </a:r>
            <a:r>
              <a:rPr lang="en" dirty="0" err="1"/>
              <a:t>önce</a:t>
            </a:r>
            <a:r>
              <a:rPr lang="en" dirty="0"/>
              <a:t> </a:t>
            </a:r>
            <a:r>
              <a:rPr lang="en" dirty="0" err="1"/>
              <a:t>yine</a:t>
            </a:r>
            <a:r>
              <a:rPr lang="en" dirty="0"/>
              <a:t> de </a:t>
            </a:r>
            <a:r>
              <a:rPr lang="en" dirty="0" err="1"/>
              <a:t>kişiselleştirmem</a:t>
            </a:r>
            <a:r>
              <a:rPr lang="en" dirty="0"/>
              <a:t> </a:t>
            </a:r>
            <a:r>
              <a:rPr lang="en" dirty="0" err="1"/>
              <a:t>gerekir</a:t>
            </a:r>
            <a:r>
              <a:rPr lang="en" dirty="0"/>
              <a:t>.</a:t>
            </a:r>
            <a:endParaRPr dirty="0"/>
          </a:p>
        </p:txBody>
      </p:sp>
      <p:sp>
        <p:nvSpPr>
          <p:cNvPr id="2034" name="Google Shape;2034;p159"/>
          <p:cNvSpPr txBox="1">
            <a:spLocks noGrp="1"/>
          </p:cNvSpPr>
          <p:nvPr>
            <p:ph type="body" idx="1"/>
          </p:nvPr>
        </p:nvSpPr>
        <p:spPr>
          <a:xfrm>
            <a:off x="11173422" y="4559173"/>
            <a:ext cx="2552400" cy="13854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t>Ücretsiz yapay zeka araçlarını kişisel bilgilerimi paylaşarak kullanmak her zaman güvenlidir.</a:t>
            </a:r>
            <a:endParaRPr/>
          </a:p>
        </p:txBody>
      </p:sp>
      <p:sp>
        <p:nvSpPr>
          <p:cNvPr id="2035" name="Google Shape;2035;p159"/>
          <p:cNvSpPr/>
          <p:nvPr/>
        </p:nvSpPr>
        <p:spPr>
          <a:xfrm>
            <a:off x="3903124" y="3226221"/>
            <a:ext cx="3134100" cy="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036" name="Google Shape;2036;p159"/>
          <p:cNvSpPr/>
          <p:nvPr/>
        </p:nvSpPr>
        <p:spPr>
          <a:xfrm>
            <a:off x="7391865" y="3226221"/>
            <a:ext cx="3134100" cy="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037" name="Google Shape;2037;p159"/>
          <p:cNvSpPr/>
          <p:nvPr/>
        </p:nvSpPr>
        <p:spPr>
          <a:xfrm>
            <a:off x="10881005" y="3226221"/>
            <a:ext cx="3134100" cy="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038" name="Google Shape;2038;p159"/>
          <p:cNvSpPr txBox="1">
            <a:spLocks noGrp="1"/>
          </p:cNvSpPr>
          <p:nvPr>
            <p:ph type="subTitle" idx="2"/>
          </p:nvPr>
        </p:nvSpPr>
        <p:spPr>
          <a:xfrm>
            <a:off x="429768" y="429768"/>
            <a:ext cx="4928700" cy="34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000" dirty="0"/>
              <a:t>KAPANIŞ VE BUNDAN SONRAKİ ADIMLAR</a:t>
            </a:r>
            <a:endParaRPr sz="1000" dirty="0"/>
          </a:p>
          <a:p>
            <a:pPr marL="0" lvl="0" indent="0" algn="l" rtl="0">
              <a:spcBef>
                <a:spcPts val="0"/>
              </a:spcBef>
              <a:spcAft>
                <a:spcPts val="0"/>
              </a:spcAft>
              <a:buNone/>
            </a:pPr>
            <a:endParaRPr sz="1000" dirty="0"/>
          </a:p>
        </p:txBody>
      </p:sp>
      <p:sp>
        <p:nvSpPr>
          <p:cNvPr id="2039" name="Google Shape;2039;p159"/>
          <p:cNvSpPr/>
          <p:nvPr/>
        </p:nvSpPr>
        <p:spPr>
          <a:xfrm>
            <a:off x="14358452" y="3224096"/>
            <a:ext cx="3134100" cy="45477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040" name="Google Shape;2040;p159"/>
          <p:cNvSpPr txBox="1">
            <a:spLocks noGrp="1"/>
          </p:cNvSpPr>
          <p:nvPr>
            <p:ph type="title" idx="7"/>
          </p:nvPr>
        </p:nvSpPr>
        <p:spPr>
          <a:xfrm>
            <a:off x="14709218" y="2143763"/>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t>05</a:t>
            </a:r>
            <a:endParaRPr sz="3000"/>
          </a:p>
        </p:txBody>
      </p:sp>
      <p:sp>
        <p:nvSpPr>
          <p:cNvPr id="2041" name="Google Shape;2041;p159"/>
          <p:cNvSpPr txBox="1">
            <a:spLocks noGrp="1"/>
          </p:cNvSpPr>
          <p:nvPr>
            <p:ph type="body" idx="1"/>
          </p:nvPr>
        </p:nvSpPr>
        <p:spPr>
          <a:xfrm>
            <a:off x="14651059" y="4559173"/>
            <a:ext cx="2552400" cy="11082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t>Yapay zeka yalnızca bir araçtır, ihtiyaç duyduğu aklı ve muhakemeyi ben sağlarım.</a:t>
            </a:r>
            <a:endParaRPr/>
          </a:p>
        </p:txBody>
      </p:sp>
      <p:sp>
        <p:nvSpPr>
          <p:cNvPr id="2042" name="Google Shape;2042;p159"/>
          <p:cNvSpPr/>
          <p:nvPr/>
        </p:nvSpPr>
        <p:spPr>
          <a:xfrm>
            <a:off x="14358642" y="3226221"/>
            <a:ext cx="3134100" cy="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043" name="Google Shape;2043;p159"/>
          <p:cNvSpPr txBox="1">
            <a:spLocks noGrp="1"/>
          </p:cNvSpPr>
          <p:nvPr>
            <p:ph type="title"/>
          </p:nvPr>
        </p:nvSpPr>
        <p:spPr>
          <a:xfrm>
            <a:off x="419100" y="1802750"/>
            <a:ext cx="5196000" cy="850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err="1"/>
              <a:t>Bakalım</a:t>
            </a:r>
            <a:r>
              <a:rPr lang="en" dirty="0"/>
              <a:t> ne </a:t>
            </a:r>
            <a:endParaRPr dirty="0"/>
          </a:p>
          <a:p>
            <a:pPr marL="0" lvl="0" indent="0" algn="l" rtl="0">
              <a:spcBef>
                <a:spcPts val="0"/>
              </a:spcBef>
              <a:spcAft>
                <a:spcPts val="0"/>
              </a:spcAft>
              <a:buNone/>
            </a:pPr>
            <a:r>
              <a:rPr lang="en" dirty="0" err="1"/>
              <a:t>kadarını</a:t>
            </a:r>
            <a:r>
              <a:rPr lang="en" dirty="0"/>
              <a:t> </a:t>
            </a:r>
            <a:r>
              <a:rPr lang="en" dirty="0" err="1"/>
              <a:t>hatırlıyorsunuz</a:t>
            </a:r>
            <a:endParaRPr dirty="0"/>
          </a:p>
        </p:txBody>
      </p:sp>
      <p:sp>
        <p:nvSpPr>
          <p:cNvPr id="2044" name="Google Shape;2044;p159"/>
          <p:cNvSpPr txBox="1"/>
          <p:nvPr/>
        </p:nvSpPr>
        <p:spPr>
          <a:xfrm>
            <a:off x="6773061" y="1734382"/>
            <a:ext cx="5195999" cy="844982"/>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1800" dirty="0">
                <a:solidFill>
                  <a:srgbClr val="092838"/>
                </a:solidFill>
                <a:latin typeface="Optimistic Text"/>
                <a:ea typeface="Optimistic Text"/>
                <a:cs typeface="Optimistic Text"/>
                <a:sym typeface="Optimistic Text"/>
              </a:rPr>
              <a:t>(Doğru </a:t>
            </a:r>
            <a:r>
              <a:rPr lang="en" sz="1800" dirty="0" err="1">
                <a:solidFill>
                  <a:srgbClr val="092838"/>
                </a:solidFill>
                <a:latin typeface="Optimistic Text"/>
                <a:ea typeface="Optimistic Text"/>
                <a:cs typeface="Optimistic Text"/>
                <a:sym typeface="Optimistic Text"/>
              </a:rPr>
              <a:t>ise</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Başparmak</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yukarı</a:t>
            </a:r>
            <a:r>
              <a:rPr lang="en" sz="1800" dirty="0">
                <a:solidFill>
                  <a:srgbClr val="092838"/>
                </a:solidFill>
                <a:latin typeface="Optimistic Text"/>
                <a:ea typeface="Optimistic Text"/>
                <a:cs typeface="Optimistic Text"/>
                <a:sym typeface="Optimistic Text"/>
              </a:rPr>
              <a:t>, </a:t>
            </a:r>
          </a:p>
          <a:p>
            <a:pPr marL="13833" lvl="0" indent="0" algn="l" rtl="0">
              <a:lnSpc>
                <a:spcPct val="100000"/>
              </a:lnSpc>
              <a:spcBef>
                <a:spcPts val="0"/>
              </a:spcBef>
              <a:spcAft>
                <a:spcPts val="0"/>
              </a:spcAft>
              <a:buNone/>
            </a:pPr>
            <a:r>
              <a:rPr lang="en" sz="1800" dirty="0">
                <a:solidFill>
                  <a:srgbClr val="092838"/>
                </a:solidFill>
                <a:latin typeface="Optimistic Text"/>
                <a:ea typeface="Optimistic Text"/>
                <a:cs typeface="Optimistic Text"/>
                <a:sym typeface="Optimistic Text"/>
              </a:rPr>
              <a:t>(</a:t>
            </a:r>
            <a:r>
              <a:rPr lang="en" sz="1800" dirty="0" err="1">
                <a:solidFill>
                  <a:srgbClr val="092838"/>
                </a:solidFill>
                <a:latin typeface="Optimistic Text"/>
                <a:ea typeface="Optimistic Text"/>
                <a:cs typeface="Optimistic Text"/>
                <a:sym typeface="Optimistic Text"/>
              </a:rPr>
              <a:t>Yanlış</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ise</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Başparmak</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aşağı</a:t>
            </a:r>
            <a:r>
              <a:rPr lang="en" sz="1800" dirty="0">
                <a:solidFill>
                  <a:srgbClr val="092838"/>
                </a:solidFill>
                <a:latin typeface="Optimistic Text"/>
                <a:ea typeface="Optimistic Text"/>
                <a:cs typeface="Optimistic Text"/>
                <a:sym typeface="Optimistic Text"/>
              </a:rPr>
              <a:t>, </a:t>
            </a:r>
          </a:p>
          <a:p>
            <a:pPr marL="13833" lvl="0" indent="0" algn="l" rtl="0">
              <a:lnSpc>
                <a:spcPct val="100000"/>
              </a:lnSpc>
              <a:spcBef>
                <a:spcPts val="0"/>
              </a:spcBef>
              <a:spcAft>
                <a:spcPts val="0"/>
              </a:spcAft>
              <a:buNone/>
            </a:pPr>
            <a:r>
              <a:rPr lang="en" sz="1800" dirty="0">
                <a:solidFill>
                  <a:srgbClr val="092838"/>
                </a:solidFill>
                <a:latin typeface="Optimistic Text"/>
                <a:ea typeface="Optimistic Text"/>
                <a:cs typeface="Optimistic Text"/>
                <a:sym typeface="Optimistic Text"/>
              </a:rPr>
              <a:t>(Emin </a:t>
            </a:r>
            <a:r>
              <a:rPr lang="en" sz="1800" dirty="0" err="1">
                <a:solidFill>
                  <a:srgbClr val="092838"/>
                </a:solidFill>
                <a:latin typeface="Optimistic Text"/>
                <a:ea typeface="Optimistic Text"/>
                <a:cs typeface="Optimistic Text"/>
                <a:sym typeface="Optimistic Text"/>
              </a:rPr>
              <a:t>değilseniz</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Başparmak</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yana</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işareti</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yapın</a:t>
            </a:r>
            <a:endParaRPr sz="1800" dirty="0">
              <a:solidFill>
                <a:srgbClr val="092838"/>
              </a:solidFill>
              <a:latin typeface="Optimistic Text"/>
              <a:ea typeface="Optimistic Text"/>
              <a:cs typeface="Optimistic Text"/>
              <a:sym typeface="Optimistic Text"/>
            </a:endParaRPr>
          </a:p>
        </p:txBody>
      </p:sp>
      <p:sp>
        <p:nvSpPr>
          <p:cNvPr id="2045" name="Google Shape;2045;p159"/>
          <p:cNvSpPr txBox="1">
            <a:spLocks noGrp="1"/>
          </p:cNvSpPr>
          <p:nvPr>
            <p:ph type="subTitle" idx="9"/>
          </p:nvPr>
        </p:nvSpPr>
        <p:spPr>
          <a:xfrm>
            <a:off x="1900251" y="9442550"/>
            <a:ext cx="5556600" cy="420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Günlük yaşamınızda yapay zekayı (AI) anlamak</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049"/>
        <p:cNvGrpSpPr/>
        <p:nvPr/>
      </p:nvGrpSpPr>
      <p:grpSpPr>
        <a:xfrm>
          <a:off x="0" y="0"/>
          <a:ext cx="0" cy="0"/>
          <a:chOff x="0" y="0"/>
          <a:chExt cx="0" cy="0"/>
        </a:xfrm>
      </p:grpSpPr>
      <p:sp>
        <p:nvSpPr>
          <p:cNvPr id="2050" name="Google Shape;2050;p160"/>
          <p:cNvSpPr/>
          <p:nvPr/>
        </p:nvSpPr>
        <p:spPr>
          <a:xfrm>
            <a:off x="10880814" y="3224096"/>
            <a:ext cx="3134100" cy="45477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051" name="Google Shape;2051;p160"/>
          <p:cNvSpPr/>
          <p:nvPr/>
        </p:nvSpPr>
        <p:spPr>
          <a:xfrm>
            <a:off x="7391977" y="3224096"/>
            <a:ext cx="3134100" cy="45477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052" name="Google Shape;2052;p160"/>
          <p:cNvSpPr/>
          <p:nvPr/>
        </p:nvSpPr>
        <p:spPr>
          <a:xfrm>
            <a:off x="3903115" y="3224096"/>
            <a:ext cx="3134100" cy="45477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053" name="Google Shape;2053;p160"/>
          <p:cNvSpPr/>
          <p:nvPr/>
        </p:nvSpPr>
        <p:spPr>
          <a:xfrm>
            <a:off x="425475" y="3224096"/>
            <a:ext cx="3134100" cy="4547700"/>
          </a:xfrm>
          <a:prstGeom prst="rect">
            <a:avLst/>
          </a:prstGeom>
          <a:gradFill>
            <a:gsLst>
              <a:gs pos="0">
                <a:srgbClr val="FF0000"/>
              </a:gs>
              <a:gs pos="100000">
                <a:srgbClr val="EC1C23"/>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054" name="Google Shape;2054;p160"/>
          <p:cNvSpPr txBox="1">
            <a:spLocks noGrp="1"/>
          </p:cNvSpPr>
          <p:nvPr>
            <p:ph type="title"/>
          </p:nvPr>
        </p:nvSpPr>
        <p:spPr>
          <a:xfrm>
            <a:off x="772776" y="2143770"/>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solidFill>
                  <a:schemeClr val="accent4"/>
                </a:solidFill>
              </a:rPr>
              <a:t>01</a:t>
            </a:r>
            <a:endParaRPr sz="3000">
              <a:solidFill>
                <a:schemeClr val="accent4"/>
              </a:solidFill>
            </a:endParaRPr>
          </a:p>
        </p:txBody>
      </p:sp>
      <p:sp>
        <p:nvSpPr>
          <p:cNvPr id="2055" name="Google Shape;2055;p160"/>
          <p:cNvSpPr txBox="1">
            <a:spLocks noGrp="1"/>
          </p:cNvSpPr>
          <p:nvPr>
            <p:ph type="title" idx="3"/>
          </p:nvPr>
        </p:nvSpPr>
        <p:spPr>
          <a:xfrm>
            <a:off x="4368357" y="2143763"/>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t>02</a:t>
            </a:r>
            <a:endParaRPr sz="3000"/>
          </a:p>
        </p:txBody>
      </p:sp>
      <p:sp>
        <p:nvSpPr>
          <p:cNvPr id="2056" name="Google Shape;2056;p160"/>
          <p:cNvSpPr txBox="1">
            <a:spLocks noGrp="1"/>
          </p:cNvSpPr>
          <p:nvPr>
            <p:ph type="title" idx="5"/>
          </p:nvPr>
        </p:nvSpPr>
        <p:spPr>
          <a:xfrm>
            <a:off x="7624585" y="2143763"/>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t>03</a:t>
            </a:r>
            <a:endParaRPr sz="3000"/>
          </a:p>
        </p:txBody>
      </p:sp>
      <p:sp>
        <p:nvSpPr>
          <p:cNvPr id="2057" name="Google Shape;2057;p160"/>
          <p:cNvSpPr txBox="1">
            <a:spLocks noGrp="1"/>
          </p:cNvSpPr>
          <p:nvPr>
            <p:ph type="title" idx="7"/>
          </p:nvPr>
        </p:nvSpPr>
        <p:spPr>
          <a:xfrm>
            <a:off x="11231581" y="2143763"/>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t>04</a:t>
            </a:r>
            <a:endParaRPr sz="3000"/>
          </a:p>
        </p:txBody>
      </p:sp>
      <p:sp>
        <p:nvSpPr>
          <p:cNvPr id="2058" name="Google Shape;2058;p160"/>
          <p:cNvSpPr/>
          <p:nvPr/>
        </p:nvSpPr>
        <p:spPr>
          <a:xfrm>
            <a:off x="3903124" y="3226221"/>
            <a:ext cx="3134100" cy="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059" name="Google Shape;2059;p160"/>
          <p:cNvSpPr/>
          <p:nvPr/>
        </p:nvSpPr>
        <p:spPr>
          <a:xfrm>
            <a:off x="7391865" y="3226221"/>
            <a:ext cx="3134100" cy="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060" name="Google Shape;2060;p160"/>
          <p:cNvSpPr/>
          <p:nvPr/>
        </p:nvSpPr>
        <p:spPr>
          <a:xfrm>
            <a:off x="10881005" y="3226221"/>
            <a:ext cx="3134100" cy="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061" name="Google Shape;2061;p160"/>
          <p:cNvSpPr/>
          <p:nvPr/>
        </p:nvSpPr>
        <p:spPr>
          <a:xfrm>
            <a:off x="14358452" y="3224096"/>
            <a:ext cx="3134100" cy="45477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062" name="Google Shape;2062;p160"/>
          <p:cNvSpPr txBox="1">
            <a:spLocks noGrp="1"/>
          </p:cNvSpPr>
          <p:nvPr>
            <p:ph type="title" idx="7"/>
          </p:nvPr>
        </p:nvSpPr>
        <p:spPr>
          <a:xfrm>
            <a:off x="14709218" y="2143763"/>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t>05</a:t>
            </a:r>
            <a:endParaRPr sz="3000"/>
          </a:p>
        </p:txBody>
      </p:sp>
      <p:sp>
        <p:nvSpPr>
          <p:cNvPr id="2063" name="Google Shape;2063;p160"/>
          <p:cNvSpPr/>
          <p:nvPr/>
        </p:nvSpPr>
        <p:spPr>
          <a:xfrm>
            <a:off x="14358642" y="3226221"/>
            <a:ext cx="3134100" cy="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064" name="Google Shape;2064;p160"/>
          <p:cNvSpPr txBox="1">
            <a:spLocks noGrp="1"/>
          </p:cNvSpPr>
          <p:nvPr>
            <p:ph type="title"/>
          </p:nvPr>
        </p:nvSpPr>
        <p:spPr>
          <a:xfrm>
            <a:off x="772776" y="5522519"/>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solidFill>
                  <a:schemeClr val="accent4"/>
                </a:solidFill>
              </a:rPr>
              <a:t>Yanlış</a:t>
            </a:r>
            <a:endParaRPr sz="3000">
              <a:solidFill>
                <a:schemeClr val="accent4"/>
              </a:solidFill>
            </a:endParaRPr>
          </a:p>
        </p:txBody>
      </p:sp>
      <p:sp>
        <p:nvSpPr>
          <p:cNvPr id="2065" name="Google Shape;2065;p160"/>
          <p:cNvSpPr txBox="1">
            <a:spLocks noGrp="1"/>
          </p:cNvSpPr>
          <p:nvPr>
            <p:ph type="subTitle" idx="2"/>
          </p:nvPr>
        </p:nvSpPr>
        <p:spPr>
          <a:xfrm>
            <a:off x="429768" y="429768"/>
            <a:ext cx="4928700" cy="34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000" dirty="0"/>
              <a:t>KAPANIŞ VE BUNDAN SONRAKİ ADIMLAR</a:t>
            </a:r>
            <a:endParaRPr sz="1000" dirty="0"/>
          </a:p>
        </p:txBody>
      </p:sp>
      <p:sp>
        <p:nvSpPr>
          <p:cNvPr id="2066" name="Google Shape;2066;p160"/>
          <p:cNvSpPr txBox="1">
            <a:spLocks noGrp="1"/>
          </p:cNvSpPr>
          <p:nvPr>
            <p:ph type="body" idx="1"/>
          </p:nvPr>
        </p:nvSpPr>
        <p:spPr>
          <a:xfrm>
            <a:off x="714595" y="4559185"/>
            <a:ext cx="2350800" cy="11082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solidFill>
                  <a:schemeClr val="accent4"/>
                </a:solidFill>
              </a:rPr>
              <a:t>Yapay zekanın oluşturduğu tüm içerikler daima bariz bir şekilde sahtedir.</a:t>
            </a:r>
            <a:endParaRPr>
              <a:solidFill>
                <a:schemeClr val="accent4"/>
              </a:solidFill>
            </a:endParaRPr>
          </a:p>
        </p:txBody>
      </p:sp>
      <p:sp>
        <p:nvSpPr>
          <p:cNvPr id="2067" name="Google Shape;2067;p160"/>
          <p:cNvSpPr txBox="1">
            <a:spLocks noGrp="1"/>
          </p:cNvSpPr>
          <p:nvPr>
            <p:ph type="body" idx="1"/>
          </p:nvPr>
        </p:nvSpPr>
        <p:spPr>
          <a:xfrm>
            <a:off x="4310180" y="4559185"/>
            <a:ext cx="2350800" cy="1236236"/>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dirty="0"/>
              <a:t>Bir </a:t>
            </a:r>
            <a:r>
              <a:rPr lang="en" dirty="0" err="1"/>
              <a:t>bilgiyi</a:t>
            </a:r>
            <a:r>
              <a:rPr lang="en" dirty="0"/>
              <a:t> </a:t>
            </a:r>
            <a:r>
              <a:rPr lang="en" dirty="0" err="1"/>
              <a:t>aile</a:t>
            </a:r>
            <a:r>
              <a:rPr lang="en" dirty="0"/>
              <a:t> </a:t>
            </a:r>
            <a:r>
              <a:rPr lang="en" dirty="0" err="1"/>
              <a:t>grubumda</a:t>
            </a:r>
            <a:r>
              <a:rPr lang="en" dirty="0"/>
              <a:t> </a:t>
            </a:r>
            <a:r>
              <a:rPr lang="en" dirty="0" err="1"/>
              <a:t>paylaşmadan</a:t>
            </a:r>
            <a:r>
              <a:rPr lang="en" dirty="0"/>
              <a:t> </a:t>
            </a:r>
            <a:r>
              <a:rPr lang="en" dirty="0" err="1"/>
              <a:t>önce</a:t>
            </a:r>
            <a:r>
              <a:rPr lang="en" dirty="0"/>
              <a:t> </a:t>
            </a:r>
            <a:r>
              <a:rPr lang="en" dirty="0" err="1"/>
              <a:t>doğrulamalıyım</a:t>
            </a:r>
            <a:r>
              <a:rPr lang="en" dirty="0"/>
              <a:t>.</a:t>
            </a:r>
            <a:endParaRPr dirty="0"/>
          </a:p>
        </p:txBody>
      </p:sp>
      <p:sp>
        <p:nvSpPr>
          <p:cNvPr id="2068" name="Google Shape;2068;p160"/>
          <p:cNvSpPr txBox="1">
            <a:spLocks noGrp="1"/>
          </p:cNvSpPr>
          <p:nvPr>
            <p:ph type="body" idx="1"/>
          </p:nvPr>
        </p:nvSpPr>
        <p:spPr>
          <a:xfrm>
            <a:off x="7736626" y="4559185"/>
            <a:ext cx="2350800" cy="22164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dirty="0" err="1"/>
              <a:t>Yapay</a:t>
            </a:r>
            <a:r>
              <a:rPr lang="en" dirty="0"/>
              <a:t> </a:t>
            </a:r>
            <a:r>
              <a:rPr lang="en" dirty="0" err="1"/>
              <a:t>zeka</a:t>
            </a:r>
            <a:r>
              <a:rPr lang="en" dirty="0"/>
              <a:t> </a:t>
            </a:r>
            <a:r>
              <a:rPr lang="en" dirty="0" err="1"/>
              <a:t>profesyonel</a:t>
            </a:r>
            <a:r>
              <a:rPr lang="en" dirty="0"/>
              <a:t> e-</a:t>
            </a:r>
            <a:r>
              <a:rPr lang="en" dirty="0" err="1"/>
              <a:t>postalar</a:t>
            </a:r>
            <a:r>
              <a:rPr lang="en" dirty="0"/>
              <a:t> </a:t>
            </a:r>
            <a:r>
              <a:rPr lang="en" dirty="0" err="1"/>
              <a:t>yazmama</a:t>
            </a:r>
            <a:r>
              <a:rPr lang="en" dirty="0"/>
              <a:t> </a:t>
            </a:r>
            <a:r>
              <a:rPr lang="en" dirty="0" err="1"/>
              <a:t>yardım</a:t>
            </a:r>
            <a:r>
              <a:rPr lang="en" dirty="0"/>
              <a:t> </a:t>
            </a:r>
            <a:r>
              <a:rPr lang="en" dirty="0" err="1"/>
              <a:t>edebilir</a:t>
            </a:r>
            <a:r>
              <a:rPr lang="en" dirty="0"/>
              <a:t> ama </a:t>
            </a:r>
            <a:r>
              <a:rPr lang="en" dirty="0" err="1"/>
              <a:t>göndermeden</a:t>
            </a:r>
            <a:r>
              <a:rPr lang="en" dirty="0"/>
              <a:t> </a:t>
            </a:r>
            <a:r>
              <a:rPr lang="en" dirty="0" err="1"/>
              <a:t>önce</a:t>
            </a:r>
            <a:r>
              <a:rPr lang="en" dirty="0"/>
              <a:t> </a:t>
            </a:r>
            <a:r>
              <a:rPr lang="en" dirty="0" err="1"/>
              <a:t>yine</a:t>
            </a:r>
            <a:r>
              <a:rPr lang="en" dirty="0"/>
              <a:t> de </a:t>
            </a:r>
            <a:r>
              <a:rPr lang="en" dirty="0" err="1"/>
              <a:t>kişiselleştirmem</a:t>
            </a:r>
            <a:r>
              <a:rPr lang="en" dirty="0"/>
              <a:t> </a:t>
            </a:r>
            <a:r>
              <a:rPr lang="en" dirty="0" err="1"/>
              <a:t>gerekir</a:t>
            </a:r>
            <a:r>
              <a:rPr lang="en" dirty="0"/>
              <a:t>.</a:t>
            </a:r>
            <a:endParaRPr dirty="0"/>
          </a:p>
        </p:txBody>
      </p:sp>
      <p:sp>
        <p:nvSpPr>
          <p:cNvPr id="2069" name="Google Shape;2069;p160"/>
          <p:cNvSpPr txBox="1">
            <a:spLocks noGrp="1"/>
          </p:cNvSpPr>
          <p:nvPr>
            <p:ph type="body" idx="1"/>
          </p:nvPr>
        </p:nvSpPr>
        <p:spPr>
          <a:xfrm>
            <a:off x="11173422" y="4559173"/>
            <a:ext cx="2552400" cy="13854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t>Ücretsiz yapay zeka araçlarını kişisel bilgilerimi paylaşarak kullanmak her zaman güvenlidir.</a:t>
            </a:r>
            <a:endParaRPr/>
          </a:p>
        </p:txBody>
      </p:sp>
      <p:sp>
        <p:nvSpPr>
          <p:cNvPr id="2070" name="Google Shape;2070;p160"/>
          <p:cNvSpPr txBox="1">
            <a:spLocks noGrp="1"/>
          </p:cNvSpPr>
          <p:nvPr>
            <p:ph type="body" idx="1"/>
          </p:nvPr>
        </p:nvSpPr>
        <p:spPr>
          <a:xfrm>
            <a:off x="14651059" y="4559173"/>
            <a:ext cx="2552400" cy="11082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t>Yapay zeka yalnızca bir araçtır, ihtiyaç duyduğu aklı ve muhakemeyi ben sağlarım.</a:t>
            </a:r>
            <a:endParaRPr/>
          </a:p>
        </p:txBody>
      </p:sp>
      <p:sp>
        <p:nvSpPr>
          <p:cNvPr id="2071" name="Google Shape;2071;p160"/>
          <p:cNvSpPr txBox="1">
            <a:spLocks noGrp="1"/>
          </p:cNvSpPr>
          <p:nvPr>
            <p:ph type="title"/>
          </p:nvPr>
        </p:nvSpPr>
        <p:spPr>
          <a:xfrm>
            <a:off x="419100" y="1802750"/>
            <a:ext cx="5196000" cy="850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Bakalım ne </a:t>
            </a:r>
            <a:endParaRPr/>
          </a:p>
          <a:p>
            <a:pPr marL="0" lvl="0" indent="0" algn="l" rtl="0">
              <a:spcBef>
                <a:spcPts val="0"/>
              </a:spcBef>
              <a:spcAft>
                <a:spcPts val="0"/>
              </a:spcAft>
              <a:buNone/>
            </a:pPr>
            <a:r>
              <a:rPr lang="en"/>
              <a:t>kadarını hatırlıyorsunuz</a:t>
            </a:r>
            <a:endParaRPr/>
          </a:p>
        </p:txBody>
      </p:sp>
      <p:sp>
        <p:nvSpPr>
          <p:cNvPr id="2073" name="Google Shape;2073;p160"/>
          <p:cNvSpPr txBox="1">
            <a:spLocks noGrp="1"/>
          </p:cNvSpPr>
          <p:nvPr>
            <p:ph type="subTitle" idx="9"/>
          </p:nvPr>
        </p:nvSpPr>
        <p:spPr>
          <a:xfrm>
            <a:off x="1900251" y="9442550"/>
            <a:ext cx="5556600" cy="420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Günlük yaşamınızda yapay zekayı (AI) anlamak</a:t>
            </a:r>
            <a:endParaRPr/>
          </a:p>
        </p:txBody>
      </p:sp>
      <p:sp>
        <p:nvSpPr>
          <p:cNvPr id="2" name="Google Shape;2044;p159">
            <a:extLst>
              <a:ext uri="{FF2B5EF4-FFF2-40B4-BE49-F238E27FC236}">
                <a16:creationId xmlns:a16="http://schemas.microsoft.com/office/drawing/2014/main" id="{9831045D-8E70-2464-4A28-35E548AC1752}"/>
              </a:ext>
            </a:extLst>
          </p:cNvPr>
          <p:cNvSpPr txBox="1"/>
          <p:nvPr/>
        </p:nvSpPr>
        <p:spPr>
          <a:xfrm>
            <a:off x="6773061" y="1734382"/>
            <a:ext cx="5195999" cy="844982"/>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1800" dirty="0">
                <a:solidFill>
                  <a:srgbClr val="092838"/>
                </a:solidFill>
                <a:latin typeface="Optimistic Text"/>
                <a:ea typeface="Optimistic Text"/>
                <a:cs typeface="Optimistic Text"/>
                <a:sym typeface="Optimistic Text"/>
              </a:rPr>
              <a:t>(Doğru </a:t>
            </a:r>
            <a:r>
              <a:rPr lang="en" sz="1800" dirty="0" err="1">
                <a:solidFill>
                  <a:srgbClr val="092838"/>
                </a:solidFill>
                <a:latin typeface="Optimistic Text"/>
                <a:ea typeface="Optimistic Text"/>
                <a:cs typeface="Optimistic Text"/>
                <a:sym typeface="Optimistic Text"/>
              </a:rPr>
              <a:t>ise</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Başparmak</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yukarı</a:t>
            </a:r>
            <a:r>
              <a:rPr lang="en" sz="1800" dirty="0">
                <a:solidFill>
                  <a:srgbClr val="092838"/>
                </a:solidFill>
                <a:latin typeface="Optimistic Text"/>
                <a:ea typeface="Optimistic Text"/>
                <a:cs typeface="Optimistic Text"/>
                <a:sym typeface="Optimistic Text"/>
              </a:rPr>
              <a:t>, </a:t>
            </a:r>
          </a:p>
          <a:p>
            <a:pPr marL="13833" lvl="0" indent="0" algn="l" rtl="0">
              <a:lnSpc>
                <a:spcPct val="100000"/>
              </a:lnSpc>
              <a:spcBef>
                <a:spcPts val="0"/>
              </a:spcBef>
              <a:spcAft>
                <a:spcPts val="0"/>
              </a:spcAft>
              <a:buNone/>
            </a:pPr>
            <a:r>
              <a:rPr lang="en" sz="1800" dirty="0">
                <a:solidFill>
                  <a:srgbClr val="092838"/>
                </a:solidFill>
                <a:latin typeface="Optimistic Text"/>
                <a:ea typeface="Optimistic Text"/>
                <a:cs typeface="Optimistic Text"/>
                <a:sym typeface="Optimistic Text"/>
              </a:rPr>
              <a:t>(</a:t>
            </a:r>
            <a:r>
              <a:rPr lang="en" sz="1800" dirty="0" err="1">
                <a:solidFill>
                  <a:srgbClr val="092838"/>
                </a:solidFill>
                <a:latin typeface="Optimistic Text"/>
                <a:ea typeface="Optimistic Text"/>
                <a:cs typeface="Optimistic Text"/>
                <a:sym typeface="Optimistic Text"/>
              </a:rPr>
              <a:t>Yanlış</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ise</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Başparmak</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aşağı</a:t>
            </a:r>
            <a:r>
              <a:rPr lang="en" sz="1800" dirty="0">
                <a:solidFill>
                  <a:srgbClr val="092838"/>
                </a:solidFill>
                <a:latin typeface="Optimistic Text"/>
                <a:ea typeface="Optimistic Text"/>
                <a:cs typeface="Optimistic Text"/>
                <a:sym typeface="Optimistic Text"/>
              </a:rPr>
              <a:t>, </a:t>
            </a:r>
          </a:p>
          <a:p>
            <a:pPr marL="13833" lvl="0" indent="0" algn="l" rtl="0">
              <a:lnSpc>
                <a:spcPct val="100000"/>
              </a:lnSpc>
              <a:spcBef>
                <a:spcPts val="0"/>
              </a:spcBef>
              <a:spcAft>
                <a:spcPts val="0"/>
              </a:spcAft>
              <a:buNone/>
            </a:pPr>
            <a:r>
              <a:rPr lang="en" sz="1800" dirty="0">
                <a:solidFill>
                  <a:srgbClr val="092838"/>
                </a:solidFill>
                <a:latin typeface="Optimistic Text"/>
                <a:ea typeface="Optimistic Text"/>
                <a:cs typeface="Optimistic Text"/>
                <a:sym typeface="Optimistic Text"/>
              </a:rPr>
              <a:t>(Emin </a:t>
            </a:r>
            <a:r>
              <a:rPr lang="en" sz="1800" dirty="0" err="1">
                <a:solidFill>
                  <a:srgbClr val="092838"/>
                </a:solidFill>
                <a:latin typeface="Optimistic Text"/>
                <a:ea typeface="Optimistic Text"/>
                <a:cs typeface="Optimistic Text"/>
                <a:sym typeface="Optimistic Text"/>
              </a:rPr>
              <a:t>değilseniz</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Başparmak</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yana</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işareti</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yapın</a:t>
            </a:r>
            <a:endParaRPr sz="1800" dirty="0">
              <a:solidFill>
                <a:srgbClr val="092838"/>
              </a:solidFill>
              <a:latin typeface="Optimistic Text"/>
              <a:ea typeface="Optimistic Text"/>
              <a:cs typeface="Optimistic Text"/>
              <a:sym typeface="Optimistic Text"/>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077"/>
        <p:cNvGrpSpPr/>
        <p:nvPr/>
      </p:nvGrpSpPr>
      <p:grpSpPr>
        <a:xfrm>
          <a:off x="0" y="0"/>
          <a:ext cx="0" cy="0"/>
          <a:chOff x="0" y="0"/>
          <a:chExt cx="0" cy="0"/>
        </a:xfrm>
      </p:grpSpPr>
      <p:sp>
        <p:nvSpPr>
          <p:cNvPr id="2078" name="Google Shape;2078;p161"/>
          <p:cNvSpPr/>
          <p:nvPr/>
        </p:nvSpPr>
        <p:spPr>
          <a:xfrm>
            <a:off x="10880814" y="3224096"/>
            <a:ext cx="3134100" cy="45477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079" name="Google Shape;2079;p161"/>
          <p:cNvSpPr/>
          <p:nvPr/>
        </p:nvSpPr>
        <p:spPr>
          <a:xfrm>
            <a:off x="7391977" y="3224096"/>
            <a:ext cx="3134100" cy="45477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080" name="Google Shape;2080;p161"/>
          <p:cNvSpPr/>
          <p:nvPr/>
        </p:nvSpPr>
        <p:spPr>
          <a:xfrm>
            <a:off x="3903115" y="3224096"/>
            <a:ext cx="3134100" cy="45477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081" name="Google Shape;2081;p161"/>
          <p:cNvSpPr/>
          <p:nvPr/>
        </p:nvSpPr>
        <p:spPr>
          <a:xfrm>
            <a:off x="425475" y="3224096"/>
            <a:ext cx="3134100" cy="4547700"/>
          </a:xfrm>
          <a:prstGeom prst="rect">
            <a:avLst/>
          </a:prstGeom>
          <a:gradFill>
            <a:gsLst>
              <a:gs pos="0">
                <a:srgbClr val="FF0000"/>
              </a:gs>
              <a:gs pos="100000">
                <a:srgbClr val="EC1C23"/>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082" name="Google Shape;2082;p161"/>
          <p:cNvSpPr txBox="1">
            <a:spLocks noGrp="1"/>
          </p:cNvSpPr>
          <p:nvPr>
            <p:ph type="title"/>
          </p:nvPr>
        </p:nvSpPr>
        <p:spPr>
          <a:xfrm>
            <a:off x="772776" y="2143770"/>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solidFill>
                  <a:schemeClr val="accent4"/>
                </a:solidFill>
              </a:rPr>
              <a:t>01</a:t>
            </a:r>
            <a:endParaRPr sz="3000">
              <a:solidFill>
                <a:schemeClr val="accent4"/>
              </a:solidFill>
            </a:endParaRPr>
          </a:p>
        </p:txBody>
      </p:sp>
      <p:sp>
        <p:nvSpPr>
          <p:cNvPr id="2083" name="Google Shape;2083;p161"/>
          <p:cNvSpPr txBox="1">
            <a:spLocks noGrp="1"/>
          </p:cNvSpPr>
          <p:nvPr>
            <p:ph type="title" idx="3"/>
          </p:nvPr>
        </p:nvSpPr>
        <p:spPr>
          <a:xfrm>
            <a:off x="4368357" y="2143763"/>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solidFill>
                  <a:schemeClr val="accent4"/>
                </a:solidFill>
              </a:rPr>
              <a:t>02</a:t>
            </a:r>
            <a:endParaRPr sz="3000">
              <a:solidFill>
                <a:schemeClr val="accent4"/>
              </a:solidFill>
            </a:endParaRPr>
          </a:p>
        </p:txBody>
      </p:sp>
      <p:sp>
        <p:nvSpPr>
          <p:cNvPr id="2084" name="Google Shape;2084;p161"/>
          <p:cNvSpPr txBox="1">
            <a:spLocks noGrp="1"/>
          </p:cNvSpPr>
          <p:nvPr>
            <p:ph type="title" idx="5"/>
          </p:nvPr>
        </p:nvSpPr>
        <p:spPr>
          <a:xfrm>
            <a:off x="7624585" y="2143763"/>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t>03</a:t>
            </a:r>
            <a:endParaRPr sz="3000"/>
          </a:p>
        </p:txBody>
      </p:sp>
      <p:sp>
        <p:nvSpPr>
          <p:cNvPr id="2085" name="Google Shape;2085;p161"/>
          <p:cNvSpPr txBox="1">
            <a:spLocks noGrp="1"/>
          </p:cNvSpPr>
          <p:nvPr>
            <p:ph type="title" idx="7"/>
          </p:nvPr>
        </p:nvSpPr>
        <p:spPr>
          <a:xfrm>
            <a:off x="11231581" y="2143763"/>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t>04</a:t>
            </a:r>
            <a:endParaRPr sz="3000"/>
          </a:p>
        </p:txBody>
      </p:sp>
      <p:sp>
        <p:nvSpPr>
          <p:cNvPr id="2086" name="Google Shape;2086;p161"/>
          <p:cNvSpPr/>
          <p:nvPr/>
        </p:nvSpPr>
        <p:spPr>
          <a:xfrm>
            <a:off x="7391865" y="3226221"/>
            <a:ext cx="3134100" cy="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087" name="Google Shape;2087;p161"/>
          <p:cNvSpPr/>
          <p:nvPr/>
        </p:nvSpPr>
        <p:spPr>
          <a:xfrm>
            <a:off x="10881005" y="3226221"/>
            <a:ext cx="3134100" cy="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088" name="Google Shape;2088;p161"/>
          <p:cNvSpPr/>
          <p:nvPr/>
        </p:nvSpPr>
        <p:spPr>
          <a:xfrm>
            <a:off x="14358452" y="3224096"/>
            <a:ext cx="3134100" cy="45477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089" name="Google Shape;2089;p161"/>
          <p:cNvSpPr txBox="1">
            <a:spLocks noGrp="1"/>
          </p:cNvSpPr>
          <p:nvPr>
            <p:ph type="title" idx="7"/>
          </p:nvPr>
        </p:nvSpPr>
        <p:spPr>
          <a:xfrm>
            <a:off x="14709218" y="2143763"/>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t>05</a:t>
            </a:r>
            <a:endParaRPr sz="3000"/>
          </a:p>
        </p:txBody>
      </p:sp>
      <p:sp>
        <p:nvSpPr>
          <p:cNvPr id="2090" name="Google Shape;2090;p161"/>
          <p:cNvSpPr/>
          <p:nvPr/>
        </p:nvSpPr>
        <p:spPr>
          <a:xfrm>
            <a:off x="14358642" y="3226221"/>
            <a:ext cx="3134100" cy="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091" name="Google Shape;2091;p161"/>
          <p:cNvSpPr txBox="1">
            <a:spLocks noGrp="1"/>
          </p:cNvSpPr>
          <p:nvPr>
            <p:ph type="title"/>
          </p:nvPr>
        </p:nvSpPr>
        <p:spPr>
          <a:xfrm>
            <a:off x="772776" y="5522519"/>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solidFill>
                  <a:schemeClr val="accent4"/>
                </a:solidFill>
              </a:rPr>
              <a:t>Yanlış</a:t>
            </a:r>
            <a:endParaRPr sz="3000">
              <a:solidFill>
                <a:schemeClr val="accent4"/>
              </a:solidFill>
            </a:endParaRPr>
          </a:p>
        </p:txBody>
      </p:sp>
      <p:sp>
        <p:nvSpPr>
          <p:cNvPr id="2092" name="Google Shape;2092;p161"/>
          <p:cNvSpPr txBox="1">
            <a:spLocks noGrp="1"/>
          </p:cNvSpPr>
          <p:nvPr>
            <p:ph type="title"/>
          </p:nvPr>
        </p:nvSpPr>
        <p:spPr>
          <a:xfrm>
            <a:off x="4368351" y="5522519"/>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solidFill>
                  <a:schemeClr val="accent4"/>
                </a:solidFill>
              </a:rPr>
              <a:t>Doğru</a:t>
            </a:r>
            <a:endParaRPr sz="3000">
              <a:solidFill>
                <a:schemeClr val="accent4"/>
              </a:solidFill>
            </a:endParaRPr>
          </a:p>
        </p:txBody>
      </p:sp>
      <p:sp>
        <p:nvSpPr>
          <p:cNvPr id="2093" name="Google Shape;2093;p161"/>
          <p:cNvSpPr txBox="1">
            <a:spLocks noGrp="1"/>
          </p:cNvSpPr>
          <p:nvPr>
            <p:ph type="subTitle" idx="2"/>
          </p:nvPr>
        </p:nvSpPr>
        <p:spPr>
          <a:xfrm>
            <a:off x="429768" y="429768"/>
            <a:ext cx="4928700" cy="34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000" dirty="0"/>
              <a:t>KAPANIŞ VE BUNDAN SONRAKİ ADIMLAR</a:t>
            </a:r>
            <a:endParaRPr sz="1000" dirty="0"/>
          </a:p>
        </p:txBody>
      </p:sp>
      <p:sp>
        <p:nvSpPr>
          <p:cNvPr id="2094" name="Google Shape;2094;p161"/>
          <p:cNvSpPr txBox="1">
            <a:spLocks noGrp="1"/>
          </p:cNvSpPr>
          <p:nvPr>
            <p:ph type="body" idx="1"/>
          </p:nvPr>
        </p:nvSpPr>
        <p:spPr>
          <a:xfrm>
            <a:off x="714595" y="4559185"/>
            <a:ext cx="2350800" cy="11082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solidFill>
                  <a:schemeClr val="accent4"/>
                </a:solidFill>
              </a:rPr>
              <a:t>Yapay zekanın oluşturduğu tüm içerikler daima bariz bir şekilde sahtedir.</a:t>
            </a:r>
            <a:endParaRPr>
              <a:solidFill>
                <a:schemeClr val="accent4"/>
              </a:solidFill>
            </a:endParaRPr>
          </a:p>
        </p:txBody>
      </p:sp>
      <p:sp>
        <p:nvSpPr>
          <p:cNvPr id="2095" name="Google Shape;2095;p161"/>
          <p:cNvSpPr txBox="1">
            <a:spLocks noGrp="1"/>
          </p:cNvSpPr>
          <p:nvPr>
            <p:ph type="body" idx="1"/>
          </p:nvPr>
        </p:nvSpPr>
        <p:spPr>
          <a:xfrm>
            <a:off x="4310180" y="4559185"/>
            <a:ext cx="2350800" cy="11082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solidFill>
                  <a:schemeClr val="accent4"/>
                </a:solidFill>
              </a:rPr>
              <a:t>Bir bilgiyi aile grubumda paylaşmadan önce doğrulamalıyım</a:t>
            </a:r>
            <a:endParaRPr>
              <a:solidFill>
                <a:schemeClr val="accent4"/>
              </a:solidFill>
            </a:endParaRPr>
          </a:p>
        </p:txBody>
      </p:sp>
      <p:sp>
        <p:nvSpPr>
          <p:cNvPr id="2096" name="Google Shape;2096;p161"/>
          <p:cNvSpPr txBox="1">
            <a:spLocks noGrp="1"/>
          </p:cNvSpPr>
          <p:nvPr>
            <p:ph type="body" idx="1"/>
          </p:nvPr>
        </p:nvSpPr>
        <p:spPr>
          <a:xfrm>
            <a:off x="7745883" y="4559185"/>
            <a:ext cx="2350800" cy="22164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dirty="0" err="1"/>
              <a:t>Yapay</a:t>
            </a:r>
            <a:r>
              <a:rPr lang="en" dirty="0"/>
              <a:t> </a:t>
            </a:r>
            <a:r>
              <a:rPr lang="en" dirty="0" err="1"/>
              <a:t>zeka</a:t>
            </a:r>
            <a:r>
              <a:rPr lang="en" dirty="0"/>
              <a:t> </a:t>
            </a:r>
            <a:r>
              <a:rPr lang="en" dirty="0" err="1"/>
              <a:t>profesyonel</a:t>
            </a:r>
            <a:r>
              <a:rPr lang="en" dirty="0"/>
              <a:t> e-</a:t>
            </a:r>
            <a:r>
              <a:rPr lang="en" dirty="0" err="1"/>
              <a:t>postalar</a:t>
            </a:r>
            <a:r>
              <a:rPr lang="en" dirty="0"/>
              <a:t> </a:t>
            </a:r>
            <a:r>
              <a:rPr lang="en" dirty="0" err="1"/>
              <a:t>yazmama</a:t>
            </a:r>
            <a:r>
              <a:rPr lang="en" dirty="0"/>
              <a:t> </a:t>
            </a:r>
            <a:r>
              <a:rPr lang="en" dirty="0" err="1"/>
              <a:t>yardım</a:t>
            </a:r>
            <a:r>
              <a:rPr lang="en" dirty="0"/>
              <a:t> </a:t>
            </a:r>
            <a:r>
              <a:rPr lang="en" dirty="0" err="1"/>
              <a:t>edebilir</a:t>
            </a:r>
            <a:r>
              <a:rPr lang="en" dirty="0"/>
              <a:t> ama </a:t>
            </a:r>
            <a:r>
              <a:rPr lang="en" dirty="0" err="1"/>
              <a:t>göndermeden</a:t>
            </a:r>
            <a:r>
              <a:rPr lang="en" dirty="0"/>
              <a:t> </a:t>
            </a:r>
            <a:r>
              <a:rPr lang="en" dirty="0" err="1"/>
              <a:t>önce</a:t>
            </a:r>
            <a:r>
              <a:rPr lang="en" dirty="0"/>
              <a:t> </a:t>
            </a:r>
            <a:r>
              <a:rPr lang="en" dirty="0" err="1"/>
              <a:t>yine</a:t>
            </a:r>
            <a:r>
              <a:rPr lang="en" dirty="0"/>
              <a:t> de </a:t>
            </a:r>
            <a:r>
              <a:rPr lang="en" dirty="0" err="1"/>
              <a:t>kişiselleştirmem</a:t>
            </a:r>
            <a:r>
              <a:rPr lang="en" dirty="0"/>
              <a:t> </a:t>
            </a:r>
            <a:r>
              <a:rPr lang="en" dirty="0" err="1"/>
              <a:t>gerekir</a:t>
            </a:r>
            <a:r>
              <a:rPr lang="en" dirty="0"/>
              <a:t>.</a:t>
            </a:r>
            <a:endParaRPr dirty="0"/>
          </a:p>
        </p:txBody>
      </p:sp>
      <p:sp>
        <p:nvSpPr>
          <p:cNvPr id="2097" name="Google Shape;2097;p161"/>
          <p:cNvSpPr txBox="1">
            <a:spLocks noGrp="1"/>
          </p:cNvSpPr>
          <p:nvPr>
            <p:ph type="body" idx="1"/>
          </p:nvPr>
        </p:nvSpPr>
        <p:spPr>
          <a:xfrm>
            <a:off x="11173422" y="4559173"/>
            <a:ext cx="2552400" cy="13854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t>Ücretsiz yapay zeka araçlarını kişisel bilgilerimi paylaşarak kullanmak her zaman güvenlidir.</a:t>
            </a:r>
            <a:endParaRPr/>
          </a:p>
        </p:txBody>
      </p:sp>
      <p:sp>
        <p:nvSpPr>
          <p:cNvPr id="2098" name="Google Shape;2098;p161"/>
          <p:cNvSpPr txBox="1">
            <a:spLocks noGrp="1"/>
          </p:cNvSpPr>
          <p:nvPr>
            <p:ph type="body" idx="1"/>
          </p:nvPr>
        </p:nvSpPr>
        <p:spPr>
          <a:xfrm>
            <a:off x="14651059" y="4559173"/>
            <a:ext cx="2552400" cy="11082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t>Yapay zeka yalnızca bir araçtır, ihtiyaç duyduğu aklı ve muhakemeyi ben sağlarım.</a:t>
            </a:r>
            <a:endParaRPr/>
          </a:p>
        </p:txBody>
      </p:sp>
      <p:sp>
        <p:nvSpPr>
          <p:cNvPr id="2099" name="Google Shape;2099;p161"/>
          <p:cNvSpPr txBox="1">
            <a:spLocks noGrp="1"/>
          </p:cNvSpPr>
          <p:nvPr>
            <p:ph type="title"/>
          </p:nvPr>
        </p:nvSpPr>
        <p:spPr>
          <a:xfrm>
            <a:off x="419100" y="1802750"/>
            <a:ext cx="5196000" cy="850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Bakalım ne </a:t>
            </a:r>
            <a:endParaRPr/>
          </a:p>
          <a:p>
            <a:pPr marL="0" lvl="0" indent="0" algn="l" rtl="0">
              <a:spcBef>
                <a:spcPts val="0"/>
              </a:spcBef>
              <a:spcAft>
                <a:spcPts val="0"/>
              </a:spcAft>
              <a:buNone/>
            </a:pPr>
            <a:r>
              <a:rPr lang="en"/>
              <a:t>kadarını hatırlıyorsunuz</a:t>
            </a:r>
            <a:endParaRPr/>
          </a:p>
        </p:txBody>
      </p:sp>
      <p:sp>
        <p:nvSpPr>
          <p:cNvPr id="2101" name="Google Shape;2101;p161"/>
          <p:cNvSpPr txBox="1">
            <a:spLocks noGrp="1"/>
          </p:cNvSpPr>
          <p:nvPr>
            <p:ph type="subTitle" idx="9"/>
          </p:nvPr>
        </p:nvSpPr>
        <p:spPr>
          <a:xfrm>
            <a:off x="1900251" y="9442550"/>
            <a:ext cx="5556600" cy="420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Günlük yaşamınızda yapay zekayı (AI) anlamak</a:t>
            </a:r>
            <a:endParaRPr/>
          </a:p>
        </p:txBody>
      </p:sp>
      <p:sp>
        <p:nvSpPr>
          <p:cNvPr id="2" name="Google Shape;2044;p159">
            <a:extLst>
              <a:ext uri="{FF2B5EF4-FFF2-40B4-BE49-F238E27FC236}">
                <a16:creationId xmlns:a16="http://schemas.microsoft.com/office/drawing/2014/main" id="{EDFB1A75-BC88-7931-31A8-B7DDEF1C8F7D}"/>
              </a:ext>
            </a:extLst>
          </p:cNvPr>
          <p:cNvSpPr txBox="1"/>
          <p:nvPr/>
        </p:nvSpPr>
        <p:spPr>
          <a:xfrm>
            <a:off x="6773061" y="1734382"/>
            <a:ext cx="5195999" cy="844982"/>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1800" dirty="0">
                <a:solidFill>
                  <a:srgbClr val="092838"/>
                </a:solidFill>
                <a:latin typeface="Optimistic Text"/>
                <a:ea typeface="Optimistic Text"/>
                <a:cs typeface="Optimistic Text"/>
                <a:sym typeface="Optimistic Text"/>
              </a:rPr>
              <a:t>(Doğru </a:t>
            </a:r>
            <a:r>
              <a:rPr lang="en" sz="1800" dirty="0" err="1">
                <a:solidFill>
                  <a:srgbClr val="092838"/>
                </a:solidFill>
                <a:latin typeface="Optimistic Text"/>
                <a:ea typeface="Optimistic Text"/>
                <a:cs typeface="Optimistic Text"/>
                <a:sym typeface="Optimistic Text"/>
              </a:rPr>
              <a:t>ise</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Başparmak</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yukarı</a:t>
            </a:r>
            <a:r>
              <a:rPr lang="en" sz="1800" dirty="0">
                <a:solidFill>
                  <a:srgbClr val="092838"/>
                </a:solidFill>
                <a:latin typeface="Optimistic Text"/>
                <a:ea typeface="Optimistic Text"/>
                <a:cs typeface="Optimistic Text"/>
                <a:sym typeface="Optimistic Text"/>
              </a:rPr>
              <a:t>, </a:t>
            </a:r>
          </a:p>
          <a:p>
            <a:pPr marL="13833" lvl="0" indent="0" algn="l" rtl="0">
              <a:lnSpc>
                <a:spcPct val="100000"/>
              </a:lnSpc>
              <a:spcBef>
                <a:spcPts val="0"/>
              </a:spcBef>
              <a:spcAft>
                <a:spcPts val="0"/>
              </a:spcAft>
              <a:buNone/>
            </a:pPr>
            <a:r>
              <a:rPr lang="en" sz="1800" dirty="0">
                <a:solidFill>
                  <a:srgbClr val="092838"/>
                </a:solidFill>
                <a:latin typeface="Optimistic Text"/>
                <a:ea typeface="Optimistic Text"/>
                <a:cs typeface="Optimistic Text"/>
                <a:sym typeface="Optimistic Text"/>
              </a:rPr>
              <a:t>(</a:t>
            </a:r>
            <a:r>
              <a:rPr lang="en" sz="1800" dirty="0" err="1">
                <a:solidFill>
                  <a:srgbClr val="092838"/>
                </a:solidFill>
                <a:latin typeface="Optimistic Text"/>
                <a:ea typeface="Optimistic Text"/>
                <a:cs typeface="Optimistic Text"/>
                <a:sym typeface="Optimistic Text"/>
              </a:rPr>
              <a:t>Yanlış</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ise</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Başparmak</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aşağı</a:t>
            </a:r>
            <a:r>
              <a:rPr lang="en" sz="1800" dirty="0">
                <a:solidFill>
                  <a:srgbClr val="092838"/>
                </a:solidFill>
                <a:latin typeface="Optimistic Text"/>
                <a:ea typeface="Optimistic Text"/>
                <a:cs typeface="Optimistic Text"/>
                <a:sym typeface="Optimistic Text"/>
              </a:rPr>
              <a:t>, </a:t>
            </a:r>
          </a:p>
          <a:p>
            <a:pPr marL="13833" lvl="0" indent="0" algn="l" rtl="0">
              <a:lnSpc>
                <a:spcPct val="100000"/>
              </a:lnSpc>
              <a:spcBef>
                <a:spcPts val="0"/>
              </a:spcBef>
              <a:spcAft>
                <a:spcPts val="0"/>
              </a:spcAft>
              <a:buNone/>
            </a:pPr>
            <a:r>
              <a:rPr lang="en" sz="1800" dirty="0">
                <a:solidFill>
                  <a:srgbClr val="092838"/>
                </a:solidFill>
                <a:latin typeface="Optimistic Text"/>
                <a:ea typeface="Optimistic Text"/>
                <a:cs typeface="Optimistic Text"/>
                <a:sym typeface="Optimistic Text"/>
              </a:rPr>
              <a:t>(Emin </a:t>
            </a:r>
            <a:r>
              <a:rPr lang="en" sz="1800" dirty="0" err="1">
                <a:solidFill>
                  <a:srgbClr val="092838"/>
                </a:solidFill>
                <a:latin typeface="Optimistic Text"/>
                <a:ea typeface="Optimistic Text"/>
                <a:cs typeface="Optimistic Text"/>
                <a:sym typeface="Optimistic Text"/>
              </a:rPr>
              <a:t>değilseniz</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Başparmak</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yana</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işareti</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yapın</a:t>
            </a:r>
            <a:endParaRPr sz="1800" dirty="0">
              <a:solidFill>
                <a:srgbClr val="092838"/>
              </a:solidFill>
              <a:latin typeface="Optimistic Text"/>
              <a:ea typeface="Optimistic Text"/>
              <a:cs typeface="Optimistic Text"/>
              <a:sym typeface="Optimistic Text"/>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105"/>
        <p:cNvGrpSpPr/>
        <p:nvPr/>
      </p:nvGrpSpPr>
      <p:grpSpPr>
        <a:xfrm>
          <a:off x="0" y="0"/>
          <a:ext cx="0" cy="0"/>
          <a:chOff x="0" y="0"/>
          <a:chExt cx="0" cy="0"/>
        </a:xfrm>
      </p:grpSpPr>
      <p:sp>
        <p:nvSpPr>
          <p:cNvPr id="2106" name="Google Shape;2106;p162"/>
          <p:cNvSpPr/>
          <p:nvPr/>
        </p:nvSpPr>
        <p:spPr>
          <a:xfrm>
            <a:off x="10880814" y="3224096"/>
            <a:ext cx="3134100" cy="45477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107" name="Google Shape;2107;p162"/>
          <p:cNvSpPr/>
          <p:nvPr/>
        </p:nvSpPr>
        <p:spPr>
          <a:xfrm>
            <a:off x="7391977" y="3224096"/>
            <a:ext cx="3134100" cy="45477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108" name="Google Shape;2108;p162"/>
          <p:cNvSpPr/>
          <p:nvPr/>
        </p:nvSpPr>
        <p:spPr>
          <a:xfrm>
            <a:off x="3903115" y="3224096"/>
            <a:ext cx="3134100" cy="45477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109" name="Google Shape;2109;p162"/>
          <p:cNvSpPr/>
          <p:nvPr/>
        </p:nvSpPr>
        <p:spPr>
          <a:xfrm>
            <a:off x="425475" y="3224096"/>
            <a:ext cx="3134100" cy="4547700"/>
          </a:xfrm>
          <a:prstGeom prst="rect">
            <a:avLst/>
          </a:prstGeom>
          <a:gradFill>
            <a:gsLst>
              <a:gs pos="0">
                <a:srgbClr val="FF0000"/>
              </a:gs>
              <a:gs pos="100000">
                <a:srgbClr val="EC1C23"/>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110" name="Google Shape;2110;p162"/>
          <p:cNvSpPr txBox="1">
            <a:spLocks noGrp="1"/>
          </p:cNvSpPr>
          <p:nvPr>
            <p:ph type="title"/>
          </p:nvPr>
        </p:nvSpPr>
        <p:spPr>
          <a:xfrm>
            <a:off x="772776" y="2143770"/>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solidFill>
                  <a:schemeClr val="accent4"/>
                </a:solidFill>
              </a:rPr>
              <a:t>01</a:t>
            </a:r>
            <a:endParaRPr sz="3000">
              <a:solidFill>
                <a:schemeClr val="accent4"/>
              </a:solidFill>
            </a:endParaRPr>
          </a:p>
        </p:txBody>
      </p:sp>
      <p:sp>
        <p:nvSpPr>
          <p:cNvPr id="2111" name="Google Shape;2111;p162"/>
          <p:cNvSpPr txBox="1">
            <a:spLocks noGrp="1"/>
          </p:cNvSpPr>
          <p:nvPr>
            <p:ph type="title" idx="3"/>
          </p:nvPr>
        </p:nvSpPr>
        <p:spPr>
          <a:xfrm>
            <a:off x="4368357" y="2143763"/>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solidFill>
                  <a:schemeClr val="accent4"/>
                </a:solidFill>
              </a:rPr>
              <a:t>02</a:t>
            </a:r>
            <a:endParaRPr sz="3000">
              <a:solidFill>
                <a:schemeClr val="accent4"/>
              </a:solidFill>
            </a:endParaRPr>
          </a:p>
        </p:txBody>
      </p:sp>
      <p:sp>
        <p:nvSpPr>
          <p:cNvPr id="2112" name="Google Shape;2112;p162"/>
          <p:cNvSpPr txBox="1">
            <a:spLocks noGrp="1"/>
          </p:cNvSpPr>
          <p:nvPr>
            <p:ph type="title" idx="5"/>
          </p:nvPr>
        </p:nvSpPr>
        <p:spPr>
          <a:xfrm>
            <a:off x="7776985" y="2143763"/>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solidFill>
                  <a:schemeClr val="accent4"/>
                </a:solidFill>
              </a:rPr>
              <a:t>03</a:t>
            </a:r>
            <a:endParaRPr sz="3000">
              <a:solidFill>
                <a:schemeClr val="accent4"/>
              </a:solidFill>
            </a:endParaRPr>
          </a:p>
        </p:txBody>
      </p:sp>
      <p:sp>
        <p:nvSpPr>
          <p:cNvPr id="2113" name="Google Shape;2113;p162"/>
          <p:cNvSpPr txBox="1">
            <a:spLocks noGrp="1"/>
          </p:cNvSpPr>
          <p:nvPr>
            <p:ph type="title" idx="7"/>
          </p:nvPr>
        </p:nvSpPr>
        <p:spPr>
          <a:xfrm>
            <a:off x="11231581" y="2143763"/>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t>04</a:t>
            </a:r>
            <a:endParaRPr sz="3000"/>
          </a:p>
        </p:txBody>
      </p:sp>
      <p:sp>
        <p:nvSpPr>
          <p:cNvPr id="2114" name="Google Shape;2114;p162"/>
          <p:cNvSpPr/>
          <p:nvPr/>
        </p:nvSpPr>
        <p:spPr>
          <a:xfrm>
            <a:off x="14358452" y="3224096"/>
            <a:ext cx="3134100" cy="45477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115" name="Google Shape;2115;p162"/>
          <p:cNvSpPr txBox="1">
            <a:spLocks noGrp="1"/>
          </p:cNvSpPr>
          <p:nvPr>
            <p:ph type="title" idx="7"/>
          </p:nvPr>
        </p:nvSpPr>
        <p:spPr>
          <a:xfrm>
            <a:off x="14709218" y="2143763"/>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t>05</a:t>
            </a:r>
            <a:endParaRPr sz="3000"/>
          </a:p>
        </p:txBody>
      </p:sp>
      <p:sp>
        <p:nvSpPr>
          <p:cNvPr id="2116" name="Google Shape;2116;p162"/>
          <p:cNvSpPr/>
          <p:nvPr/>
        </p:nvSpPr>
        <p:spPr>
          <a:xfrm>
            <a:off x="14358642" y="3226221"/>
            <a:ext cx="3134100" cy="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117" name="Google Shape;2117;p162"/>
          <p:cNvSpPr txBox="1">
            <a:spLocks noGrp="1"/>
          </p:cNvSpPr>
          <p:nvPr>
            <p:ph type="title"/>
          </p:nvPr>
        </p:nvSpPr>
        <p:spPr>
          <a:xfrm>
            <a:off x="772776" y="5522519"/>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solidFill>
                  <a:schemeClr val="accent4"/>
                </a:solidFill>
              </a:rPr>
              <a:t>Yanlış</a:t>
            </a:r>
            <a:endParaRPr sz="3000">
              <a:solidFill>
                <a:schemeClr val="accent4"/>
              </a:solidFill>
            </a:endParaRPr>
          </a:p>
        </p:txBody>
      </p:sp>
      <p:sp>
        <p:nvSpPr>
          <p:cNvPr id="2118" name="Google Shape;2118;p162"/>
          <p:cNvSpPr txBox="1">
            <a:spLocks noGrp="1"/>
          </p:cNvSpPr>
          <p:nvPr>
            <p:ph type="title"/>
          </p:nvPr>
        </p:nvSpPr>
        <p:spPr>
          <a:xfrm>
            <a:off x="4368351" y="5522519"/>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solidFill>
                  <a:schemeClr val="accent4"/>
                </a:solidFill>
              </a:rPr>
              <a:t>Doğru</a:t>
            </a:r>
            <a:endParaRPr sz="3000">
              <a:solidFill>
                <a:schemeClr val="accent4"/>
              </a:solidFill>
            </a:endParaRPr>
          </a:p>
        </p:txBody>
      </p:sp>
      <p:sp>
        <p:nvSpPr>
          <p:cNvPr id="2119" name="Google Shape;2119;p162"/>
          <p:cNvSpPr txBox="1">
            <a:spLocks noGrp="1"/>
          </p:cNvSpPr>
          <p:nvPr>
            <p:ph type="title"/>
          </p:nvPr>
        </p:nvSpPr>
        <p:spPr>
          <a:xfrm>
            <a:off x="7776988" y="5522519"/>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solidFill>
                  <a:schemeClr val="accent4"/>
                </a:solidFill>
              </a:rPr>
              <a:t>Doğru</a:t>
            </a:r>
            <a:endParaRPr sz="3000">
              <a:solidFill>
                <a:schemeClr val="accent4"/>
              </a:solidFill>
            </a:endParaRPr>
          </a:p>
        </p:txBody>
      </p:sp>
      <p:sp>
        <p:nvSpPr>
          <p:cNvPr id="2120" name="Google Shape;2120;p162"/>
          <p:cNvSpPr/>
          <p:nvPr/>
        </p:nvSpPr>
        <p:spPr>
          <a:xfrm>
            <a:off x="10881005" y="3226221"/>
            <a:ext cx="3134100" cy="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121" name="Google Shape;2121;p162"/>
          <p:cNvSpPr txBox="1">
            <a:spLocks noGrp="1"/>
          </p:cNvSpPr>
          <p:nvPr>
            <p:ph type="subTitle" idx="2"/>
          </p:nvPr>
        </p:nvSpPr>
        <p:spPr>
          <a:xfrm>
            <a:off x="429768" y="429768"/>
            <a:ext cx="4928700" cy="34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000" dirty="0"/>
              <a:t>KAPANIŞ VE BUNDAN SONRAKİ ADIMLAR</a:t>
            </a:r>
            <a:endParaRPr sz="1000" dirty="0"/>
          </a:p>
        </p:txBody>
      </p:sp>
      <p:sp>
        <p:nvSpPr>
          <p:cNvPr id="2122" name="Google Shape;2122;p162"/>
          <p:cNvSpPr txBox="1">
            <a:spLocks noGrp="1"/>
          </p:cNvSpPr>
          <p:nvPr>
            <p:ph type="body" idx="1"/>
          </p:nvPr>
        </p:nvSpPr>
        <p:spPr>
          <a:xfrm>
            <a:off x="714595" y="4559185"/>
            <a:ext cx="2350800" cy="11082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solidFill>
                  <a:schemeClr val="accent4"/>
                </a:solidFill>
              </a:rPr>
              <a:t>Yapay zekanın oluşturduğu tüm içerikler daima bariz bir şekilde sahtedir.</a:t>
            </a:r>
            <a:endParaRPr>
              <a:solidFill>
                <a:schemeClr val="accent4"/>
              </a:solidFill>
            </a:endParaRPr>
          </a:p>
        </p:txBody>
      </p:sp>
      <p:sp>
        <p:nvSpPr>
          <p:cNvPr id="2123" name="Google Shape;2123;p162"/>
          <p:cNvSpPr txBox="1">
            <a:spLocks noGrp="1"/>
          </p:cNvSpPr>
          <p:nvPr>
            <p:ph type="body" idx="1"/>
          </p:nvPr>
        </p:nvSpPr>
        <p:spPr>
          <a:xfrm>
            <a:off x="4310180" y="4559185"/>
            <a:ext cx="2350800" cy="1236236"/>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dirty="0">
                <a:solidFill>
                  <a:schemeClr val="accent4"/>
                </a:solidFill>
              </a:rPr>
              <a:t>Bir </a:t>
            </a:r>
            <a:r>
              <a:rPr lang="en" dirty="0" err="1">
                <a:solidFill>
                  <a:schemeClr val="accent4"/>
                </a:solidFill>
              </a:rPr>
              <a:t>bilgiyi</a:t>
            </a:r>
            <a:r>
              <a:rPr lang="en" dirty="0">
                <a:solidFill>
                  <a:schemeClr val="accent4"/>
                </a:solidFill>
              </a:rPr>
              <a:t> </a:t>
            </a:r>
            <a:r>
              <a:rPr lang="en" dirty="0" err="1">
                <a:solidFill>
                  <a:schemeClr val="accent4"/>
                </a:solidFill>
              </a:rPr>
              <a:t>aile</a:t>
            </a:r>
            <a:r>
              <a:rPr lang="en" dirty="0">
                <a:solidFill>
                  <a:schemeClr val="accent4"/>
                </a:solidFill>
              </a:rPr>
              <a:t> </a:t>
            </a:r>
            <a:r>
              <a:rPr lang="en" dirty="0" err="1">
                <a:solidFill>
                  <a:schemeClr val="accent4"/>
                </a:solidFill>
              </a:rPr>
              <a:t>grubumda</a:t>
            </a:r>
            <a:r>
              <a:rPr lang="en" dirty="0">
                <a:solidFill>
                  <a:schemeClr val="accent4"/>
                </a:solidFill>
              </a:rPr>
              <a:t> </a:t>
            </a:r>
            <a:r>
              <a:rPr lang="en" dirty="0" err="1">
                <a:solidFill>
                  <a:schemeClr val="accent4"/>
                </a:solidFill>
              </a:rPr>
              <a:t>paylaşmadan</a:t>
            </a:r>
            <a:r>
              <a:rPr lang="en" dirty="0">
                <a:solidFill>
                  <a:schemeClr val="accent4"/>
                </a:solidFill>
              </a:rPr>
              <a:t> </a:t>
            </a:r>
            <a:r>
              <a:rPr lang="en" dirty="0" err="1">
                <a:solidFill>
                  <a:schemeClr val="accent4"/>
                </a:solidFill>
              </a:rPr>
              <a:t>önce</a:t>
            </a:r>
            <a:r>
              <a:rPr lang="en" dirty="0">
                <a:solidFill>
                  <a:schemeClr val="accent4"/>
                </a:solidFill>
              </a:rPr>
              <a:t> </a:t>
            </a:r>
            <a:r>
              <a:rPr lang="en" dirty="0" err="1">
                <a:solidFill>
                  <a:schemeClr val="accent4"/>
                </a:solidFill>
              </a:rPr>
              <a:t>doğrulamalıyım</a:t>
            </a:r>
            <a:r>
              <a:rPr lang="en" dirty="0">
                <a:solidFill>
                  <a:schemeClr val="accent4"/>
                </a:solidFill>
              </a:rPr>
              <a:t>.</a:t>
            </a:r>
            <a:endParaRPr dirty="0">
              <a:solidFill>
                <a:schemeClr val="accent4"/>
              </a:solidFill>
            </a:endParaRPr>
          </a:p>
        </p:txBody>
      </p:sp>
      <p:sp>
        <p:nvSpPr>
          <p:cNvPr id="2124" name="Google Shape;2124;p162"/>
          <p:cNvSpPr txBox="1">
            <a:spLocks noGrp="1"/>
          </p:cNvSpPr>
          <p:nvPr>
            <p:ph type="body" idx="1"/>
          </p:nvPr>
        </p:nvSpPr>
        <p:spPr>
          <a:xfrm>
            <a:off x="7754467" y="4559185"/>
            <a:ext cx="2350800" cy="22164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dirty="0" err="1">
                <a:solidFill>
                  <a:schemeClr val="accent4"/>
                </a:solidFill>
              </a:rPr>
              <a:t>Yapay</a:t>
            </a:r>
            <a:r>
              <a:rPr lang="en" dirty="0">
                <a:solidFill>
                  <a:schemeClr val="accent4"/>
                </a:solidFill>
              </a:rPr>
              <a:t> </a:t>
            </a:r>
            <a:r>
              <a:rPr lang="en" dirty="0" err="1">
                <a:solidFill>
                  <a:schemeClr val="accent4"/>
                </a:solidFill>
              </a:rPr>
              <a:t>zeka</a:t>
            </a:r>
            <a:r>
              <a:rPr lang="en" dirty="0">
                <a:solidFill>
                  <a:schemeClr val="accent4"/>
                </a:solidFill>
              </a:rPr>
              <a:t> </a:t>
            </a:r>
            <a:r>
              <a:rPr lang="en" dirty="0" err="1">
                <a:solidFill>
                  <a:schemeClr val="accent4"/>
                </a:solidFill>
              </a:rPr>
              <a:t>profesyonel</a:t>
            </a:r>
            <a:r>
              <a:rPr lang="en" dirty="0">
                <a:solidFill>
                  <a:schemeClr val="accent4"/>
                </a:solidFill>
              </a:rPr>
              <a:t> e-</a:t>
            </a:r>
            <a:r>
              <a:rPr lang="en" dirty="0" err="1">
                <a:solidFill>
                  <a:schemeClr val="accent4"/>
                </a:solidFill>
              </a:rPr>
              <a:t>postalar</a:t>
            </a:r>
            <a:r>
              <a:rPr lang="en" dirty="0">
                <a:solidFill>
                  <a:schemeClr val="accent4"/>
                </a:solidFill>
              </a:rPr>
              <a:t> </a:t>
            </a:r>
            <a:r>
              <a:rPr lang="en" dirty="0" err="1">
                <a:solidFill>
                  <a:schemeClr val="accent4"/>
                </a:solidFill>
              </a:rPr>
              <a:t>yazmama</a:t>
            </a:r>
            <a:r>
              <a:rPr lang="en" dirty="0">
                <a:solidFill>
                  <a:schemeClr val="accent4"/>
                </a:solidFill>
              </a:rPr>
              <a:t> </a:t>
            </a:r>
            <a:r>
              <a:rPr lang="en" dirty="0" err="1">
                <a:solidFill>
                  <a:schemeClr val="accent4"/>
                </a:solidFill>
              </a:rPr>
              <a:t>yardım</a:t>
            </a:r>
            <a:r>
              <a:rPr lang="en" dirty="0">
                <a:solidFill>
                  <a:schemeClr val="accent4"/>
                </a:solidFill>
              </a:rPr>
              <a:t> </a:t>
            </a:r>
            <a:r>
              <a:rPr lang="en" dirty="0" err="1">
                <a:solidFill>
                  <a:schemeClr val="accent4"/>
                </a:solidFill>
              </a:rPr>
              <a:t>edebilir</a:t>
            </a:r>
            <a:r>
              <a:rPr lang="en" dirty="0">
                <a:solidFill>
                  <a:schemeClr val="accent4"/>
                </a:solidFill>
              </a:rPr>
              <a:t> ama </a:t>
            </a:r>
            <a:r>
              <a:rPr lang="en" dirty="0" err="1">
                <a:solidFill>
                  <a:schemeClr val="accent4"/>
                </a:solidFill>
              </a:rPr>
              <a:t>göndermeden</a:t>
            </a:r>
            <a:r>
              <a:rPr lang="en" dirty="0">
                <a:solidFill>
                  <a:schemeClr val="accent4"/>
                </a:solidFill>
              </a:rPr>
              <a:t> </a:t>
            </a:r>
            <a:r>
              <a:rPr lang="en" dirty="0" err="1">
                <a:solidFill>
                  <a:schemeClr val="accent4"/>
                </a:solidFill>
              </a:rPr>
              <a:t>önce</a:t>
            </a:r>
            <a:r>
              <a:rPr lang="en" dirty="0">
                <a:solidFill>
                  <a:schemeClr val="accent4"/>
                </a:solidFill>
              </a:rPr>
              <a:t> </a:t>
            </a:r>
            <a:r>
              <a:rPr lang="en" dirty="0" err="1">
                <a:solidFill>
                  <a:schemeClr val="accent4"/>
                </a:solidFill>
              </a:rPr>
              <a:t>yine</a:t>
            </a:r>
            <a:r>
              <a:rPr lang="en" dirty="0">
                <a:solidFill>
                  <a:schemeClr val="accent4"/>
                </a:solidFill>
              </a:rPr>
              <a:t> de </a:t>
            </a:r>
            <a:r>
              <a:rPr lang="en" dirty="0" err="1">
                <a:solidFill>
                  <a:schemeClr val="accent4"/>
                </a:solidFill>
              </a:rPr>
              <a:t>kişiselleştirmem</a:t>
            </a:r>
            <a:r>
              <a:rPr lang="en" dirty="0">
                <a:solidFill>
                  <a:schemeClr val="accent4"/>
                </a:solidFill>
              </a:rPr>
              <a:t> </a:t>
            </a:r>
            <a:r>
              <a:rPr lang="en" dirty="0" err="1">
                <a:solidFill>
                  <a:schemeClr val="accent4"/>
                </a:solidFill>
              </a:rPr>
              <a:t>gerekir</a:t>
            </a:r>
            <a:r>
              <a:rPr lang="en" dirty="0">
                <a:solidFill>
                  <a:schemeClr val="accent4"/>
                </a:solidFill>
              </a:rPr>
              <a:t>.</a:t>
            </a:r>
            <a:endParaRPr dirty="0">
              <a:solidFill>
                <a:schemeClr val="accent4"/>
              </a:solidFill>
            </a:endParaRPr>
          </a:p>
        </p:txBody>
      </p:sp>
      <p:sp>
        <p:nvSpPr>
          <p:cNvPr id="2125" name="Google Shape;2125;p162"/>
          <p:cNvSpPr txBox="1">
            <a:spLocks noGrp="1"/>
          </p:cNvSpPr>
          <p:nvPr>
            <p:ph type="body" idx="1"/>
          </p:nvPr>
        </p:nvSpPr>
        <p:spPr>
          <a:xfrm>
            <a:off x="11173422" y="4559173"/>
            <a:ext cx="2552400" cy="13854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t>Ücretsiz yapay zeka araçlarını kişisel bilgilerimi paylaşarak kullanmak her zaman güvenlidir.</a:t>
            </a:r>
            <a:endParaRPr/>
          </a:p>
        </p:txBody>
      </p:sp>
      <p:sp>
        <p:nvSpPr>
          <p:cNvPr id="2126" name="Google Shape;2126;p162"/>
          <p:cNvSpPr txBox="1">
            <a:spLocks noGrp="1"/>
          </p:cNvSpPr>
          <p:nvPr>
            <p:ph type="body" idx="1"/>
          </p:nvPr>
        </p:nvSpPr>
        <p:spPr>
          <a:xfrm>
            <a:off x="14651059" y="4559173"/>
            <a:ext cx="2552400" cy="11082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t>Yapay zeka yalnızca bir araçtır, ihtiyaç duyduğu aklı ve muhakemeyi ben sağlarım.</a:t>
            </a:r>
            <a:endParaRPr/>
          </a:p>
        </p:txBody>
      </p:sp>
      <p:sp>
        <p:nvSpPr>
          <p:cNvPr id="2127" name="Google Shape;2127;p162"/>
          <p:cNvSpPr txBox="1">
            <a:spLocks noGrp="1"/>
          </p:cNvSpPr>
          <p:nvPr>
            <p:ph type="title"/>
          </p:nvPr>
        </p:nvSpPr>
        <p:spPr>
          <a:xfrm>
            <a:off x="419100" y="1802750"/>
            <a:ext cx="5196000" cy="850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Bakalım ne </a:t>
            </a:r>
            <a:endParaRPr/>
          </a:p>
          <a:p>
            <a:pPr marL="0" lvl="0" indent="0" algn="l" rtl="0">
              <a:spcBef>
                <a:spcPts val="0"/>
              </a:spcBef>
              <a:spcAft>
                <a:spcPts val="0"/>
              </a:spcAft>
              <a:buNone/>
            </a:pPr>
            <a:r>
              <a:rPr lang="en"/>
              <a:t>kadarını hatırlıyorsunuz</a:t>
            </a:r>
            <a:endParaRPr/>
          </a:p>
        </p:txBody>
      </p:sp>
      <p:sp>
        <p:nvSpPr>
          <p:cNvPr id="2129" name="Google Shape;2129;p162"/>
          <p:cNvSpPr txBox="1">
            <a:spLocks noGrp="1"/>
          </p:cNvSpPr>
          <p:nvPr>
            <p:ph type="subTitle" idx="9"/>
          </p:nvPr>
        </p:nvSpPr>
        <p:spPr>
          <a:xfrm>
            <a:off x="1900251" y="9442550"/>
            <a:ext cx="5556600" cy="420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Günlük yaşamınızda yapay zekayı (AI) anlamak</a:t>
            </a:r>
            <a:endParaRPr/>
          </a:p>
        </p:txBody>
      </p:sp>
      <p:sp>
        <p:nvSpPr>
          <p:cNvPr id="2" name="Google Shape;2044;p159">
            <a:extLst>
              <a:ext uri="{FF2B5EF4-FFF2-40B4-BE49-F238E27FC236}">
                <a16:creationId xmlns:a16="http://schemas.microsoft.com/office/drawing/2014/main" id="{9A2FAD86-22FA-9ACD-9FF8-B47AB94F9D41}"/>
              </a:ext>
            </a:extLst>
          </p:cNvPr>
          <p:cNvSpPr txBox="1"/>
          <p:nvPr/>
        </p:nvSpPr>
        <p:spPr>
          <a:xfrm>
            <a:off x="6773061" y="1734382"/>
            <a:ext cx="5195999" cy="844982"/>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1800" dirty="0">
                <a:solidFill>
                  <a:srgbClr val="092838"/>
                </a:solidFill>
                <a:latin typeface="Optimistic Text"/>
                <a:ea typeface="Optimistic Text"/>
                <a:cs typeface="Optimistic Text"/>
                <a:sym typeface="Optimistic Text"/>
              </a:rPr>
              <a:t>(Doğru </a:t>
            </a:r>
            <a:r>
              <a:rPr lang="en" sz="1800" dirty="0" err="1">
                <a:solidFill>
                  <a:srgbClr val="092838"/>
                </a:solidFill>
                <a:latin typeface="Optimistic Text"/>
                <a:ea typeface="Optimistic Text"/>
                <a:cs typeface="Optimistic Text"/>
                <a:sym typeface="Optimistic Text"/>
              </a:rPr>
              <a:t>ise</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Başparmak</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yukarı</a:t>
            </a:r>
            <a:r>
              <a:rPr lang="en" sz="1800" dirty="0">
                <a:solidFill>
                  <a:srgbClr val="092838"/>
                </a:solidFill>
                <a:latin typeface="Optimistic Text"/>
                <a:ea typeface="Optimistic Text"/>
                <a:cs typeface="Optimistic Text"/>
                <a:sym typeface="Optimistic Text"/>
              </a:rPr>
              <a:t>, </a:t>
            </a:r>
          </a:p>
          <a:p>
            <a:pPr marL="13833" lvl="0" indent="0" algn="l" rtl="0">
              <a:lnSpc>
                <a:spcPct val="100000"/>
              </a:lnSpc>
              <a:spcBef>
                <a:spcPts val="0"/>
              </a:spcBef>
              <a:spcAft>
                <a:spcPts val="0"/>
              </a:spcAft>
              <a:buNone/>
            </a:pPr>
            <a:r>
              <a:rPr lang="en" sz="1800" dirty="0">
                <a:solidFill>
                  <a:srgbClr val="092838"/>
                </a:solidFill>
                <a:latin typeface="Optimistic Text"/>
                <a:ea typeface="Optimistic Text"/>
                <a:cs typeface="Optimistic Text"/>
                <a:sym typeface="Optimistic Text"/>
              </a:rPr>
              <a:t>(</a:t>
            </a:r>
            <a:r>
              <a:rPr lang="en" sz="1800" dirty="0" err="1">
                <a:solidFill>
                  <a:srgbClr val="092838"/>
                </a:solidFill>
                <a:latin typeface="Optimistic Text"/>
                <a:ea typeface="Optimistic Text"/>
                <a:cs typeface="Optimistic Text"/>
                <a:sym typeface="Optimistic Text"/>
              </a:rPr>
              <a:t>Yanlış</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ise</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Başparmak</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aşağı</a:t>
            </a:r>
            <a:r>
              <a:rPr lang="en" sz="1800" dirty="0">
                <a:solidFill>
                  <a:srgbClr val="092838"/>
                </a:solidFill>
                <a:latin typeface="Optimistic Text"/>
                <a:ea typeface="Optimistic Text"/>
                <a:cs typeface="Optimistic Text"/>
                <a:sym typeface="Optimistic Text"/>
              </a:rPr>
              <a:t>, </a:t>
            </a:r>
          </a:p>
          <a:p>
            <a:pPr marL="13833" lvl="0" indent="0" algn="l" rtl="0">
              <a:lnSpc>
                <a:spcPct val="100000"/>
              </a:lnSpc>
              <a:spcBef>
                <a:spcPts val="0"/>
              </a:spcBef>
              <a:spcAft>
                <a:spcPts val="0"/>
              </a:spcAft>
              <a:buNone/>
            </a:pPr>
            <a:r>
              <a:rPr lang="en" sz="1800" dirty="0">
                <a:solidFill>
                  <a:srgbClr val="092838"/>
                </a:solidFill>
                <a:latin typeface="Optimistic Text"/>
                <a:ea typeface="Optimistic Text"/>
                <a:cs typeface="Optimistic Text"/>
                <a:sym typeface="Optimistic Text"/>
              </a:rPr>
              <a:t>(Emin </a:t>
            </a:r>
            <a:r>
              <a:rPr lang="en" sz="1800" dirty="0" err="1">
                <a:solidFill>
                  <a:srgbClr val="092838"/>
                </a:solidFill>
                <a:latin typeface="Optimistic Text"/>
                <a:ea typeface="Optimistic Text"/>
                <a:cs typeface="Optimistic Text"/>
                <a:sym typeface="Optimistic Text"/>
              </a:rPr>
              <a:t>değilseniz</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Başparmak</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yana</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işareti</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yapın</a:t>
            </a:r>
            <a:endParaRPr sz="1800" dirty="0">
              <a:solidFill>
                <a:srgbClr val="092838"/>
              </a:solidFill>
              <a:latin typeface="Optimistic Text"/>
              <a:ea typeface="Optimistic Text"/>
              <a:cs typeface="Optimistic Text"/>
              <a:sym typeface="Optimistic Text"/>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133"/>
        <p:cNvGrpSpPr/>
        <p:nvPr/>
      </p:nvGrpSpPr>
      <p:grpSpPr>
        <a:xfrm>
          <a:off x="0" y="0"/>
          <a:ext cx="0" cy="0"/>
          <a:chOff x="0" y="0"/>
          <a:chExt cx="0" cy="0"/>
        </a:xfrm>
      </p:grpSpPr>
      <p:sp>
        <p:nvSpPr>
          <p:cNvPr id="2134" name="Google Shape;2134;p163"/>
          <p:cNvSpPr/>
          <p:nvPr/>
        </p:nvSpPr>
        <p:spPr>
          <a:xfrm>
            <a:off x="10880814" y="3224096"/>
            <a:ext cx="3134100" cy="4547700"/>
          </a:xfrm>
          <a:prstGeom prst="rect">
            <a:avLst/>
          </a:prstGeom>
          <a:gradFill>
            <a:gsLst>
              <a:gs pos="0">
                <a:srgbClr val="FF0000"/>
              </a:gs>
              <a:gs pos="100000">
                <a:srgbClr val="EC1C23"/>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135" name="Google Shape;2135;p163"/>
          <p:cNvSpPr/>
          <p:nvPr/>
        </p:nvSpPr>
        <p:spPr>
          <a:xfrm>
            <a:off x="7391977" y="3224096"/>
            <a:ext cx="3134100" cy="45477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136" name="Google Shape;2136;p163"/>
          <p:cNvSpPr/>
          <p:nvPr/>
        </p:nvSpPr>
        <p:spPr>
          <a:xfrm>
            <a:off x="3903115" y="3224096"/>
            <a:ext cx="3134100" cy="45477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137" name="Google Shape;2137;p163"/>
          <p:cNvSpPr/>
          <p:nvPr/>
        </p:nvSpPr>
        <p:spPr>
          <a:xfrm>
            <a:off x="425475" y="3224096"/>
            <a:ext cx="3134100" cy="4547700"/>
          </a:xfrm>
          <a:prstGeom prst="rect">
            <a:avLst/>
          </a:prstGeom>
          <a:gradFill>
            <a:gsLst>
              <a:gs pos="0">
                <a:srgbClr val="FF0000"/>
              </a:gs>
              <a:gs pos="100000">
                <a:srgbClr val="EC1C23"/>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138" name="Google Shape;2138;p163"/>
          <p:cNvSpPr txBox="1">
            <a:spLocks noGrp="1"/>
          </p:cNvSpPr>
          <p:nvPr>
            <p:ph type="title"/>
          </p:nvPr>
        </p:nvSpPr>
        <p:spPr>
          <a:xfrm>
            <a:off x="772776" y="2143770"/>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solidFill>
                  <a:schemeClr val="accent4"/>
                </a:solidFill>
              </a:rPr>
              <a:t>01</a:t>
            </a:r>
            <a:endParaRPr sz="3000">
              <a:solidFill>
                <a:schemeClr val="accent4"/>
              </a:solidFill>
            </a:endParaRPr>
          </a:p>
        </p:txBody>
      </p:sp>
      <p:sp>
        <p:nvSpPr>
          <p:cNvPr id="2139" name="Google Shape;2139;p163"/>
          <p:cNvSpPr txBox="1">
            <a:spLocks noGrp="1"/>
          </p:cNvSpPr>
          <p:nvPr>
            <p:ph type="title" idx="3"/>
          </p:nvPr>
        </p:nvSpPr>
        <p:spPr>
          <a:xfrm>
            <a:off x="4368357" y="2143763"/>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solidFill>
                  <a:schemeClr val="accent4"/>
                </a:solidFill>
              </a:rPr>
              <a:t>02</a:t>
            </a:r>
            <a:endParaRPr sz="3000">
              <a:solidFill>
                <a:schemeClr val="accent4"/>
              </a:solidFill>
            </a:endParaRPr>
          </a:p>
        </p:txBody>
      </p:sp>
      <p:sp>
        <p:nvSpPr>
          <p:cNvPr id="2140" name="Google Shape;2140;p163"/>
          <p:cNvSpPr txBox="1">
            <a:spLocks noGrp="1"/>
          </p:cNvSpPr>
          <p:nvPr>
            <p:ph type="title" idx="5"/>
          </p:nvPr>
        </p:nvSpPr>
        <p:spPr>
          <a:xfrm>
            <a:off x="7776985" y="2143763"/>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solidFill>
                  <a:schemeClr val="accent4"/>
                </a:solidFill>
              </a:rPr>
              <a:t>03</a:t>
            </a:r>
            <a:endParaRPr sz="3000">
              <a:solidFill>
                <a:schemeClr val="accent4"/>
              </a:solidFill>
            </a:endParaRPr>
          </a:p>
        </p:txBody>
      </p:sp>
      <p:sp>
        <p:nvSpPr>
          <p:cNvPr id="2141" name="Google Shape;2141;p163"/>
          <p:cNvSpPr txBox="1">
            <a:spLocks noGrp="1"/>
          </p:cNvSpPr>
          <p:nvPr>
            <p:ph type="title" idx="7"/>
          </p:nvPr>
        </p:nvSpPr>
        <p:spPr>
          <a:xfrm>
            <a:off x="11231581" y="2143763"/>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solidFill>
                  <a:schemeClr val="accent4"/>
                </a:solidFill>
              </a:rPr>
              <a:t>04</a:t>
            </a:r>
            <a:endParaRPr sz="3000">
              <a:solidFill>
                <a:schemeClr val="accent4"/>
              </a:solidFill>
            </a:endParaRPr>
          </a:p>
        </p:txBody>
      </p:sp>
      <p:sp>
        <p:nvSpPr>
          <p:cNvPr id="2142" name="Google Shape;2142;p163"/>
          <p:cNvSpPr/>
          <p:nvPr/>
        </p:nvSpPr>
        <p:spPr>
          <a:xfrm>
            <a:off x="14358452" y="3224096"/>
            <a:ext cx="3134100" cy="45477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143" name="Google Shape;2143;p163"/>
          <p:cNvSpPr txBox="1">
            <a:spLocks noGrp="1"/>
          </p:cNvSpPr>
          <p:nvPr>
            <p:ph type="title" idx="7"/>
          </p:nvPr>
        </p:nvSpPr>
        <p:spPr>
          <a:xfrm>
            <a:off x="14709218" y="2143763"/>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t>05</a:t>
            </a:r>
            <a:endParaRPr sz="3000"/>
          </a:p>
        </p:txBody>
      </p:sp>
      <p:sp>
        <p:nvSpPr>
          <p:cNvPr id="2144" name="Google Shape;2144;p163"/>
          <p:cNvSpPr/>
          <p:nvPr/>
        </p:nvSpPr>
        <p:spPr>
          <a:xfrm>
            <a:off x="14358642" y="3226221"/>
            <a:ext cx="3134100" cy="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145" name="Google Shape;2145;p163"/>
          <p:cNvSpPr txBox="1">
            <a:spLocks noGrp="1"/>
          </p:cNvSpPr>
          <p:nvPr>
            <p:ph type="title"/>
          </p:nvPr>
        </p:nvSpPr>
        <p:spPr>
          <a:xfrm>
            <a:off x="772776" y="5522519"/>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solidFill>
                  <a:schemeClr val="accent4"/>
                </a:solidFill>
              </a:rPr>
              <a:t>Yanlış</a:t>
            </a:r>
            <a:endParaRPr sz="3000">
              <a:solidFill>
                <a:schemeClr val="accent4"/>
              </a:solidFill>
            </a:endParaRPr>
          </a:p>
        </p:txBody>
      </p:sp>
      <p:sp>
        <p:nvSpPr>
          <p:cNvPr id="2146" name="Google Shape;2146;p163"/>
          <p:cNvSpPr txBox="1">
            <a:spLocks noGrp="1"/>
          </p:cNvSpPr>
          <p:nvPr>
            <p:ph type="title"/>
          </p:nvPr>
        </p:nvSpPr>
        <p:spPr>
          <a:xfrm>
            <a:off x="4368351" y="5522519"/>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solidFill>
                  <a:schemeClr val="accent4"/>
                </a:solidFill>
              </a:rPr>
              <a:t>Doğru</a:t>
            </a:r>
            <a:endParaRPr sz="3000">
              <a:solidFill>
                <a:schemeClr val="accent4"/>
              </a:solidFill>
            </a:endParaRPr>
          </a:p>
        </p:txBody>
      </p:sp>
      <p:sp>
        <p:nvSpPr>
          <p:cNvPr id="2147" name="Google Shape;2147;p163"/>
          <p:cNvSpPr txBox="1">
            <a:spLocks noGrp="1"/>
          </p:cNvSpPr>
          <p:nvPr>
            <p:ph type="title"/>
          </p:nvPr>
        </p:nvSpPr>
        <p:spPr>
          <a:xfrm>
            <a:off x="7776988" y="5522519"/>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solidFill>
                  <a:schemeClr val="accent4"/>
                </a:solidFill>
              </a:rPr>
              <a:t>Doğru</a:t>
            </a:r>
            <a:endParaRPr sz="3000">
              <a:solidFill>
                <a:schemeClr val="accent4"/>
              </a:solidFill>
            </a:endParaRPr>
          </a:p>
        </p:txBody>
      </p:sp>
      <p:sp>
        <p:nvSpPr>
          <p:cNvPr id="2148" name="Google Shape;2148;p163"/>
          <p:cNvSpPr txBox="1">
            <a:spLocks noGrp="1"/>
          </p:cNvSpPr>
          <p:nvPr>
            <p:ph type="title"/>
          </p:nvPr>
        </p:nvSpPr>
        <p:spPr>
          <a:xfrm>
            <a:off x="11243113" y="5522519"/>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solidFill>
                  <a:schemeClr val="accent4"/>
                </a:solidFill>
              </a:rPr>
              <a:t>Yanlış</a:t>
            </a:r>
            <a:endParaRPr sz="3000">
              <a:solidFill>
                <a:schemeClr val="accent4"/>
              </a:solidFill>
            </a:endParaRPr>
          </a:p>
        </p:txBody>
      </p:sp>
      <p:sp>
        <p:nvSpPr>
          <p:cNvPr id="2149" name="Google Shape;2149;p163"/>
          <p:cNvSpPr txBox="1">
            <a:spLocks noGrp="1"/>
          </p:cNvSpPr>
          <p:nvPr>
            <p:ph type="subTitle" idx="2"/>
          </p:nvPr>
        </p:nvSpPr>
        <p:spPr>
          <a:xfrm>
            <a:off x="429768" y="429768"/>
            <a:ext cx="4928700" cy="34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000" dirty="0"/>
              <a:t>KAPANIŞ VE BUNDAN SONRAKİ ADIMLAR</a:t>
            </a:r>
            <a:endParaRPr sz="1000" dirty="0"/>
          </a:p>
        </p:txBody>
      </p:sp>
      <p:sp>
        <p:nvSpPr>
          <p:cNvPr id="2150" name="Google Shape;2150;p163"/>
          <p:cNvSpPr txBox="1">
            <a:spLocks noGrp="1"/>
          </p:cNvSpPr>
          <p:nvPr>
            <p:ph type="body" idx="1"/>
          </p:nvPr>
        </p:nvSpPr>
        <p:spPr>
          <a:xfrm>
            <a:off x="714595" y="4559185"/>
            <a:ext cx="2350800" cy="11082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solidFill>
                  <a:schemeClr val="accent4"/>
                </a:solidFill>
              </a:rPr>
              <a:t>Yapay zekanın oluşturduğu tüm içerikler daima bariz bir şekilde sahtedir.</a:t>
            </a:r>
            <a:endParaRPr>
              <a:solidFill>
                <a:schemeClr val="accent4"/>
              </a:solidFill>
            </a:endParaRPr>
          </a:p>
        </p:txBody>
      </p:sp>
      <p:sp>
        <p:nvSpPr>
          <p:cNvPr id="2151" name="Google Shape;2151;p163"/>
          <p:cNvSpPr txBox="1">
            <a:spLocks noGrp="1"/>
          </p:cNvSpPr>
          <p:nvPr>
            <p:ph type="body" idx="1"/>
          </p:nvPr>
        </p:nvSpPr>
        <p:spPr>
          <a:xfrm>
            <a:off x="4310180" y="4559185"/>
            <a:ext cx="2350800" cy="1236236"/>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dirty="0">
                <a:solidFill>
                  <a:schemeClr val="accent4"/>
                </a:solidFill>
              </a:rPr>
              <a:t>Bir </a:t>
            </a:r>
            <a:r>
              <a:rPr lang="en" dirty="0" err="1">
                <a:solidFill>
                  <a:schemeClr val="accent4"/>
                </a:solidFill>
              </a:rPr>
              <a:t>bilgiyi</a:t>
            </a:r>
            <a:r>
              <a:rPr lang="en" dirty="0">
                <a:solidFill>
                  <a:schemeClr val="accent4"/>
                </a:solidFill>
              </a:rPr>
              <a:t> </a:t>
            </a:r>
            <a:r>
              <a:rPr lang="en" dirty="0" err="1">
                <a:solidFill>
                  <a:schemeClr val="accent4"/>
                </a:solidFill>
              </a:rPr>
              <a:t>aile</a:t>
            </a:r>
            <a:r>
              <a:rPr lang="en" dirty="0">
                <a:solidFill>
                  <a:schemeClr val="accent4"/>
                </a:solidFill>
              </a:rPr>
              <a:t> </a:t>
            </a:r>
            <a:r>
              <a:rPr lang="en" dirty="0" err="1">
                <a:solidFill>
                  <a:schemeClr val="accent4"/>
                </a:solidFill>
              </a:rPr>
              <a:t>grubumda</a:t>
            </a:r>
            <a:r>
              <a:rPr lang="en" dirty="0">
                <a:solidFill>
                  <a:schemeClr val="accent4"/>
                </a:solidFill>
              </a:rPr>
              <a:t> </a:t>
            </a:r>
            <a:r>
              <a:rPr lang="en" dirty="0" err="1">
                <a:solidFill>
                  <a:schemeClr val="accent4"/>
                </a:solidFill>
              </a:rPr>
              <a:t>paylaşmadan</a:t>
            </a:r>
            <a:r>
              <a:rPr lang="en" dirty="0">
                <a:solidFill>
                  <a:schemeClr val="accent4"/>
                </a:solidFill>
              </a:rPr>
              <a:t> </a:t>
            </a:r>
            <a:r>
              <a:rPr lang="en" dirty="0" err="1">
                <a:solidFill>
                  <a:schemeClr val="accent4"/>
                </a:solidFill>
              </a:rPr>
              <a:t>önce</a:t>
            </a:r>
            <a:r>
              <a:rPr lang="en" dirty="0">
                <a:solidFill>
                  <a:schemeClr val="accent4"/>
                </a:solidFill>
              </a:rPr>
              <a:t> </a:t>
            </a:r>
            <a:r>
              <a:rPr lang="en" dirty="0" err="1">
                <a:solidFill>
                  <a:schemeClr val="accent4"/>
                </a:solidFill>
              </a:rPr>
              <a:t>doğrulamalıyım</a:t>
            </a:r>
            <a:r>
              <a:rPr lang="en" dirty="0">
                <a:solidFill>
                  <a:schemeClr val="accent4"/>
                </a:solidFill>
              </a:rPr>
              <a:t>.</a:t>
            </a:r>
            <a:endParaRPr dirty="0">
              <a:solidFill>
                <a:schemeClr val="accent4"/>
              </a:solidFill>
            </a:endParaRPr>
          </a:p>
        </p:txBody>
      </p:sp>
      <p:sp>
        <p:nvSpPr>
          <p:cNvPr id="2152" name="Google Shape;2152;p163"/>
          <p:cNvSpPr txBox="1">
            <a:spLocks noGrp="1"/>
          </p:cNvSpPr>
          <p:nvPr>
            <p:ph type="body" idx="1"/>
          </p:nvPr>
        </p:nvSpPr>
        <p:spPr>
          <a:xfrm>
            <a:off x="7758760" y="4559185"/>
            <a:ext cx="2350800" cy="22164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dirty="0" err="1">
                <a:solidFill>
                  <a:schemeClr val="accent4"/>
                </a:solidFill>
              </a:rPr>
              <a:t>Yapay</a:t>
            </a:r>
            <a:r>
              <a:rPr lang="en" dirty="0">
                <a:solidFill>
                  <a:schemeClr val="accent4"/>
                </a:solidFill>
              </a:rPr>
              <a:t> </a:t>
            </a:r>
            <a:r>
              <a:rPr lang="en" dirty="0" err="1">
                <a:solidFill>
                  <a:schemeClr val="accent4"/>
                </a:solidFill>
              </a:rPr>
              <a:t>zeka</a:t>
            </a:r>
            <a:r>
              <a:rPr lang="en" dirty="0">
                <a:solidFill>
                  <a:schemeClr val="accent4"/>
                </a:solidFill>
              </a:rPr>
              <a:t> </a:t>
            </a:r>
            <a:r>
              <a:rPr lang="en" dirty="0" err="1">
                <a:solidFill>
                  <a:schemeClr val="accent4"/>
                </a:solidFill>
              </a:rPr>
              <a:t>profesyonel</a:t>
            </a:r>
            <a:r>
              <a:rPr lang="en" dirty="0">
                <a:solidFill>
                  <a:schemeClr val="accent4"/>
                </a:solidFill>
              </a:rPr>
              <a:t> e-</a:t>
            </a:r>
            <a:r>
              <a:rPr lang="en" dirty="0" err="1">
                <a:solidFill>
                  <a:schemeClr val="accent4"/>
                </a:solidFill>
              </a:rPr>
              <a:t>postalar</a:t>
            </a:r>
            <a:r>
              <a:rPr lang="en" dirty="0">
                <a:solidFill>
                  <a:schemeClr val="accent4"/>
                </a:solidFill>
              </a:rPr>
              <a:t> </a:t>
            </a:r>
            <a:r>
              <a:rPr lang="en" dirty="0" err="1">
                <a:solidFill>
                  <a:schemeClr val="accent4"/>
                </a:solidFill>
              </a:rPr>
              <a:t>yazmama</a:t>
            </a:r>
            <a:r>
              <a:rPr lang="en" dirty="0">
                <a:solidFill>
                  <a:schemeClr val="accent4"/>
                </a:solidFill>
              </a:rPr>
              <a:t> </a:t>
            </a:r>
            <a:r>
              <a:rPr lang="en" dirty="0" err="1">
                <a:solidFill>
                  <a:schemeClr val="accent4"/>
                </a:solidFill>
              </a:rPr>
              <a:t>yardım</a:t>
            </a:r>
            <a:r>
              <a:rPr lang="en" dirty="0">
                <a:solidFill>
                  <a:schemeClr val="accent4"/>
                </a:solidFill>
              </a:rPr>
              <a:t> </a:t>
            </a:r>
            <a:r>
              <a:rPr lang="en" dirty="0" err="1">
                <a:solidFill>
                  <a:schemeClr val="accent4"/>
                </a:solidFill>
              </a:rPr>
              <a:t>edebilir</a:t>
            </a:r>
            <a:r>
              <a:rPr lang="en" dirty="0">
                <a:solidFill>
                  <a:schemeClr val="accent4"/>
                </a:solidFill>
              </a:rPr>
              <a:t> ama </a:t>
            </a:r>
            <a:r>
              <a:rPr lang="en" dirty="0" err="1">
                <a:solidFill>
                  <a:schemeClr val="accent4"/>
                </a:solidFill>
              </a:rPr>
              <a:t>göndermeden</a:t>
            </a:r>
            <a:r>
              <a:rPr lang="en" dirty="0">
                <a:solidFill>
                  <a:schemeClr val="accent4"/>
                </a:solidFill>
              </a:rPr>
              <a:t> </a:t>
            </a:r>
            <a:r>
              <a:rPr lang="en" dirty="0" err="1">
                <a:solidFill>
                  <a:schemeClr val="accent4"/>
                </a:solidFill>
              </a:rPr>
              <a:t>önce</a:t>
            </a:r>
            <a:r>
              <a:rPr lang="en" dirty="0">
                <a:solidFill>
                  <a:schemeClr val="accent4"/>
                </a:solidFill>
              </a:rPr>
              <a:t> </a:t>
            </a:r>
            <a:r>
              <a:rPr lang="en" dirty="0" err="1">
                <a:solidFill>
                  <a:schemeClr val="accent4"/>
                </a:solidFill>
              </a:rPr>
              <a:t>yine</a:t>
            </a:r>
            <a:r>
              <a:rPr lang="en" dirty="0">
                <a:solidFill>
                  <a:schemeClr val="accent4"/>
                </a:solidFill>
              </a:rPr>
              <a:t> de </a:t>
            </a:r>
            <a:r>
              <a:rPr lang="en" dirty="0" err="1">
                <a:solidFill>
                  <a:schemeClr val="accent4"/>
                </a:solidFill>
              </a:rPr>
              <a:t>kişiselleştirmem</a:t>
            </a:r>
            <a:r>
              <a:rPr lang="en" dirty="0">
                <a:solidFill>
                  <a:schemeClr val="accent4"/>
                </a:solidFill>
              </a:rPr>
              <a:t> </a:t>
            </a:r>
            <a:r>
              <a:rPr lang="en" dirty="0" err="1">
                <a:solidFill>
                  <a:schemeClr val="accent4"/>
                </a:solidFill>
              </a:rPr>
              <a:t>gerekir</a:t>
            </a:r>
            <a:r>
              <a:rPr lang="en" dirty="0">
                <a:solidFill>
                  <a:schemeClr val="accent4"/>
                </a:solidFill>
              </a:rPr>
              <a:t>.</a:t>
            </a:r>
            <a:endParaRPr dirty="0">
              <a:solidFill>
                <a:schemeClr val="accent4"/>
              </a:solidFill>
            </a:endParaRPr>
          </a:p>
        </p:txBody>
      </p:sp>
      <p:sp>
        <p:nvSpPr>
          <p:cNvPr id="2153" name="Google Shape;2153;p163"/>
          <p:cNvSpPr txBox="1">
            <a:spLocks noGrp="1"/>
          </p:cNvSpPr>
          <p:nvPr>
            <p:ph type="body" idx="1"/>
          </p:nvPr>
        </p:nvSpPr>
        <p:spPr>
          <a:xfrm>
            <a:off x="11173422" y="4559173"/>
            <a:ext cx="2552400" cy="13854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solidFill>
                  <a:schemeClr val="accent4"/>
                </a:solidFill>
              </a:rPr>
              <a:t>Ücretsiz yapay zeka araçlarını kişisel bilgilerimi paylaşarak kullanmak her zaman güvenlidir.</a:t>
            </a:r>
            <a:endParaRPr>
              <a:solidFill>
                <a:schemeClr val="accent4"/>
              </a:solidFill>
            </a:endParaRPr>
          </a:p>
        </p:txBody>
      </p:sp>
      <p:sp>
        <p:nvSpPr>
          <p:cNvPr id="2154" name="Google Shape;2154;p163"/>
          <p:cNvSpPr txBox="1">
            <a:spLocks noGrp="1"/>
          </p:cNvSpPr>
          <p:nvPr>
            <p:ph type="body" idx="1"/>
          </p:nvPr>
        </p:nvSpPr>
        <p:spPr>
          <a:xfrm>
            <a:off x="14651059" y="4559173"/>
            <a:ext cx="2552400" cy="11082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t>Yapay zeka yalnızca bir araçtır, ihtiyaç duyduğu aklı ve muhakemeyi ben sağlarım.</a:t>
            </a:r>
            <a:endParaRPr/>
          </a:p>
        </p:txBody>
      </p:sp>
      <p:sp>
        <p:nvSpPr>
          <p:cNvPr id="2155" name="Google Shape;2155;p163"/>
          <p:cNvSpPr txBox="1">
            <a:spLocks noGrp="1"/>
          </p:cNvSpPr>
          <p:nvPr>
            <p:ph type="title"/>
          </p:nvPr>
        </p:nvSpPr>
        <p:spPr>
          <a:xfrm>
            <a:off x="419100" y="1802750"/>
            <a:ext cx="5196000" cy="850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Bakalım ne </a:t>
            </a:r>
            <a:endParaRPr/>
          </a:p>
          <a:p>
            <a:pPr marL="0" lvl="0" indent="0" algn="l" rtl="0">
              <a:spcBef>
                <a:spcPts val="0"/>
              </a:spcBef>
              <a:spcAft>
                <a:spcPts val="0"/>
              </a:spcAft>
              <a:buNone/>
            </a:pPr>
            <a:r>
              <a:rPr lang="en"/>
              <a:t>kadarını hatırlıyorsunuz</a:t>
            </a:r>
            <a:endParaRPr/>
          </a:p>
        </p:txBody>
      </p:sp>
      <p:sp>
        <p:nvSpPr>
          <p:cNvPr id="2157" name="Google Shape;2157;p163"/>
          <p:cNvSpPr txBox="1">
            <a:spLocks noGrp="1"/>
          </p:cNvSpPr>
          <p:nvPr>
            <p:ph type="subTitle" idx="9"/>
          </p:nvPr>
        </p:nvSpPr>
        <p:spPr>
          <a:xfrm>
            <a:off x="1900251" y="9442550"/>
            <a:ext cx="5556600" cy="420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Günlük yaşamınızda yapay zekayı (AI) anlamak</a:t>
            </a:r>
            <a:endParaRPr/>
          </a:p>
        </p:txBody>
      </p:sp>
      <p:sp>
        <p:nvSpPr>
          <p:cNvPr id="2" name="Google Shape;2044;p159">
            <a:extLst>
              <a:ext uri="{FF2B5EF4-FFF2-40B4-BE49-F238E27FC236}">
                <a16:creationId xmlns:a16="http://schemas.microsoft.com/office/drawing/2014/main" id="{B5BC4C2A-E0CC-2E98-26C0-58C34D7BF49D}"/>
              </a:ext>
            </a:extLst>
          </p:cNvPr>
          <p:cNvSpPr txBox="1"/>
          <p:nvPr/>
        </p:nvSpPr>
        <p:spPr>
          <a:xfrm>
            <a:off x="6773061" y="1734382"/>
            <a:ext cx="5195999" cy="844982"/>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1800" dirty="0">
                <a:solidFill>
                  <a:srgbClr val="092838"/>
                </a:solidFill>
                <a:latin typeface="Optimistic Text"/>
                <a:ea typeface="Optimistic Text"/>
                <a:cs typeface="Optimistic Text"/>
                <a:sym typeface="Optimistic Text"/>
              </a:rPr>
              <a:t>(Doğru </a:t>
            </a:r>
            <a:r>
              <a:rPr lang="en" sz="1800" dirty="0" err="1">
                <a:solidFill>
                  <a:srgbClr val="092838"/>
                </a:solidFill>
                <a:latin typeface="Optimistic Text"/>
                <a:ea typeface="Optimistic Text"/>
                <a:cs typeface="Optimistic Text"/>
                <a:sym typeface="Optimistic Text"/>
              </a:rPr>
              <a:t>ise</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Başparmak</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yukarı</a:t>
            </a:r>
            <a:r>
              <a:rPr lang="en" sz="1800" dirty="0">
                <a:solidFill>
                  <a:srgbClr val="092838"/>
                </a:solidFill>
                <a:latin typeface="Optimistic Text"/>
                <a:ea typeface="Optimistic Text"/>
                <a:cs typeface="Optimistic Text"/>
                <a:sym typeface="Optimistic Text"/>
              </a:rPr>
              <a:t>, </a:t>
            </a:r>
          </a:p>
          <a:p>
            <a:pPr marL="13833" lvl="0" indent="0" algn="l" rtl="0">
              <a:lnSpc>
                <a:spcPct val="100000"/>
              </a:lnSpc>
              <a:spcBef>
                <a:spcPts val="0"/>
              </a:spcBef>
              <a:spcAft>
                <a:spcPts val="0"/>
              </a:spcAft>
              <a:buNone/>
            </a:pPr>
            <a:r>
              <a:rPr lang="en" sz="1800" dirty="0">
                <a:solidFill>
                  <a:srgbClr val="092838"/>
                </a:solidFill>
                <a:latin typeface="Optimistic Text"/>
                <a:ea typeface="Optimistic Text"/>
                <a:cs typeface="Optimistic Text"/>
                <a:sym typeface="Optimistic Text"/>
              </a:rPr>
              <a:t>(</a:t>
            </a:r>
            <a:r>
              <a:rPr lang="en" sz="1800" dirty="0" err="1">
                <a:solidFill>
                  <a:srgbClr val="092838"/>
                </a:solidFill>
                <a:latin typeface="Optimistic Text"/>
                <a:ea typeface="Optimistic Text"/>
                <a:cs typeface="Optimistic Text"/>
                <a:sym typeface="Optimistic Text"/>
              </a:rPr>
              <a:t>Yanlış</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ise</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Başparmak</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aşağı</a:t>
            </a:r>
            <a:r>
              <a:rPr lang="en" sz="1800" dirty="0">
                <a:solidFill>
                  <a:srgbClr val="092838"/>
                </a:solidFill>
                <a:latin typeface="Optimistic Text"/>
                <a:ea typeface="Optimistic Text"/>
                <a:cs typeface="Optimistic Text"/>
                <a:sym typeface="Optimistic Text"/>
              </a:rPr>
              <a:t>, </a:t>
            </a:r>
          </a:p>
          <a:p>
            <a:pPr marL="13833" lvl="0" indent="0" algn="l" rtl="0">
              <a:lnSpc>
                <a:spcPct val="100000"/>
              </a:lnSpc>
              <a:spcBef>
                <a:spcPts val="0"/>
              </a:spcBef>
              <a:spcAft>
                <a:spcPts val="0"/>
              </a:spcAft>
              <a:buNone/>
            </a:pPr>
            <a:r>
              <a:rPr lang="en" sz="1800" dirty="0">
                <a:solidFill>
                  <a:srgbClr val="092838"/>
                </a:solidFill>
                <a:latin typeface="Optimistic Text"/>
                <a:ea typeface="Optimistic Text"/>
                <a:cs typeface="Optimistic Text"/>
                <a:sym typeface="Optimistic Text"/>
              </a:rPr>
              <a:t>(Emin </a:t>
            </a:r>
            <a:r>
              <a:rPr lang="en" sz="1800" dirty="0" err="1">
                <a:solidFill>
                  <a:srgbClr val="092838"/>
                </a:solidFill>
                <a:latin typeface="Optimistic Text"/>
                <a:ea typeface="Optimistic Text"/>
                <a:cs typeface="Optimistic Text"/>
                <a:sym typeface="Optimistic Text"/>
              </a:rPr>
              <a:t>değilseniz</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Başparmak</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yana</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işareti</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yapın</a:t>
            </a:r>
            <a:endParaRPr sz="1800" dirty="0">
              <a:solidFill>
                <a:srgbClr val="092838"/>
              </a:solidFill>
              <a:latin typeface="Optimistic Text"/>
              <a:ea typeface="Optimistic Text"/>
              <a:cs typeface="Optimistic Text"/>
              <a:sym typeface="Optimistic Text"/>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161"/>
        <p:cNvGrpSpPr/>
        <p:nvPr/>
      </p:nvGrpSpPr>
      <p:grpSpPr>
        <a:xfrm>
          <a:off x="0" y="0"/>
          <a:ext cx="0" cy="0"/>
          <a:chOff x="0" y="0"/>
          <a:chExt cx="0" cy="0"/>
        </a:xfrm>
      </p:grpSpPr>
      <p:sp>
        <p:nvSpPr>
          <p:cNvPr id="2162" name="Google Shape;2162;p164"/>
          <p:cNvSpPr/>
          <p:nvPr/>
        </p:nvSpPr>
        <p:spPr>
          <a:xfrm>
            <a:off x="10880814" y="3224096"/>
            <a:ext cx="3134100" cy="4547700"/>
          </a:xfrm>
          <a:prstGeom prst="rect">
            <a:avLst/>
          </a:prstGeom>
          <a:gradFill>
            <a:gsLst>
              <a:gs pos="0">
                <a:srgbClr val="FF0000"/>
              </a:gs>
              <a:gs pos="100000">
                <a:srgbClr val="EC1C23"/>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163" name="Google Shape;2163;p164"/>
          <p:cNvSpPr/>
          <p:nvPr/>
        </p:nvSpPr>
        <p:spPr>
          <a:xfrm>
            <a:off x="7391977" y="3224096"/>
            <a:ext cx="3134100" cy="45477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164" name="Google Shape;2164;p164"/>
          <p:cNvSpPr/>
          <p:nvPr/>
        </p:nvSpPr>
        <p:spPr>
          <a:xfrm>
            <a:off x="3903115" y="3224096"/>
            <a:ext cx="3134100" cy="45477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165" name="Google Shape;2165;p164"/>
          <p:cNvSpPr/>
          <p:nvPr/>
        </p:nvSpPr>
        <p:spPr>
          <a:xfrm>
            <a:off x="425475" y="3224096"/>
            <a:ext cx="3134100" cy="4547700"/>
          </a:xfrm>
          <a:prstGeom prst="rect">
            <a:avLst/>
          </a:prstGeom>
          <a:gradFill>
            <a:gsLst>
              <a:gs pos="0">
                <a:srgbClr val="FF0000"/>
              </a:gs>
              <a:gs pos="100000">
                <a:srgbClr val="EC1C23"/>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166" name="Google Shape;2166;p164"/>
          <p:cNvSpPr txBox="1">
            <a:spLocks noGrp="1"/>
          </p:cNvSpPr>
          <p:nvPr>
            <p:ph type="title"/>
          </p:nvPr>
        </p:nvSpPr>
        <p:spPr>
          <a:xfrm>
            <a:off x="772776" y="2143770"/>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solidFill>
                  <a:schemeClr val="accent4"/>
                </a:solidFill>
              </a:rPr>
              <a:t>01</a:t>
            </a:r>
            <a:endParaRPr sz="3000">
              <a:solidFill>
                <a:schemeClr val="accent4"/>
              </a:solidFill>
            </a:endParaRPr>
          </a:p>
        </p:txBody>
      </p:sp>
      <p:sp>
        <p:nvSpPr>
          <p:cNvPr id="2167" name="Google Shape;2167;p164"/>
          <p:cNvSpPr txBox="1">
            <a:spLocks noGrp="1"/>
          </p:cNvSpPr>
          <p:nvPr>
            <p:ph type="title" idx="3"/>
          </p:nvPr>
        </p:nvSpPr>
        <p:spPr>
          <a:xfrm>
            <a:off x="4368357" y="2143763"/>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solidFill>
                  <a:schemeClr val="accent4"/>
                </a:solidFill>
              </a:rPr>
              <a:t>02</a:t>
            </a:r>
            <a:endParaRPr sz="3000">
              <a:solidFill>
                <a:schemeClr val="accent4"/>
              </a:solidFill>
            </a:endParaRPr>
          </a:p>
        </p:txBody>
      </p:sp>
      <p:sp>
        <p:nvSpPr>
          <p:cNvPr id="2168" name="Google Shape;2168;p164"/>
          <p:cNvSpPr txBox="1">
            <a:spLocks noGrp="1"/>
          </p:cNvSpPr>
          <p:nvPr>
            <p:ph type="title" idx="5"/>
          </p:nvPr>
        </p:nvSpPr>
        <p:spPr>
          <a:xfrm>
            <a:off x="7776985" y="2143763"/>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solidFill>
                  <a:schemeClr val="accent4"/>
                </a:solidFill>
              </a:rPr>
              <a:t>03</a:t>
            </a:r>
            <a:endParaRPr sz="3000">
              <a:solidFill>
                <a:schemeClr val="accent4"/>
              </a:solidFill>
            </a:endParaRPr>
          </a:p>
        </p:txBody>
      </p:sp>
      <p:sp>
        <p:nvSpPr>
          <p:cNvPr id="2169" name="Google Shape;2169;p164"/>
          <p:cNvSpPr txBox="1">
            <a:spLocks noGrp="1"/>
          </p:cNvSpPr>
          <p:nvPr>
            <p:ph type="title" idx="7"/>
          </p:nvPr>
        </p:nvSpPr>
        <p:spPr>
          <a:xfrm>
            <a:off x="11231581" y="2143763"/>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solidFill>
                  <a:schemeClr val="accent4"/>
                </a:solidFill>
              </a:rPr>
              <a:t>04</a:t>
            </a:r>
            <a:endParaRPr sz="3000">
              <a:solidFill>
                <a:schemeClr val="accent4"/>
              </a:solidFill>
            </a:endParaRPr>
          </a:p>
        </p:txBody>
      </p:sp>
      <p:sp>
        <p:nvSpPr>
          <p:cNvPr id="2170" name="Google Shape;2170;p164"/>
          <p:cNvSpPr/>
          <p:nvPr/>
        </p:nvSpPr>
        <p:spPr>
          <a:xfrm>
            <a:off x="14358452" y="3224096"/>
            <a:ext cx="3134100" cy="45477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171" name="Google Shape;2171;p164"/>
          <p:cNvSpPr txBox="1">
            <a:spLocks noGrp="1"/>
          </p:cNvSpPr>
          <p:nvPr>
            <p:ph type="title" idx="7"/>
          </p:nvPr>
        </p:nvSpPr>
        <p:spPr>
          <a:xfrm>
            <a:off x="14709218" y="2143763"/>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solidFill>
                  <a:schemeClr val="accent4"/>
                </a:solidFill>
              </a:rPr>
              <a:t>05</a:t>
            </a:r>
            <a:endParaRPr sz="3000">
              <a:solidFill>
                <a:schemeClr val="accent4"/>
              </a:solidFill>
            </a:endParaRPr>
          </a:p>
        </p:txBody>
      </p:sp>
      <p:sp>
        <p:nvSpPr>
          <p:cNvPr id="2172" name="Google Shape;2172;p164"/>
          <p:cNvSpPr txBox="1">
            <a:spLocks noGrp="1"/>
          </p:cNvSpPr>
          <p:nvPr>
            <p:ph type="title"/>
          </p:nvPr>
        </p:nvSpPr>
        <p:spPr>
          <a:xfrm>
            <a:off x="772776" y="5522519"/>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solidFill>
                  <a:schemeClr val="accent4"/>
                </a:solidFill>
              </a:rPr>
              <a:t>Yanlış</a:t>
            </a:r>
            <a:endParaRPr sz="3000">
              <a:solidFill>
                <a:schemeClr val="accent4"/>
              </a:solidFill>
            </a:endParaRPr>
          </a:p>
        </p:txBody>
      </p:sp>
      <p:sp>
        <p:nvSpPr>
          <p:cNvPr id="2173" name="Google Shape;2173;p164"/>
          <p:cNvSpPr txBox="1">
            <a:spLocks noGrp="1"/>
          </p:cNvSpPr>
          <p:nvPr>
            <p:ph type="title"/>
          </p:nvPr>
        </p:nvSpPr>
        <p:spPr>
          <a:xfrm>
            <a:off x="4368351" y="5522519"/>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solidFill>
                  <a:schemeClr val="accent4"/>
                </a:solidFill>
              </a:rPr>
              <a:t>Doğru</a:t>
            </a:r>
            <a:endParaRPr sz="3000">
              <a:solidFill>
                <a:schemeClr val="accent4"/>
              </a:solidFill>
            </a:endParaRPr>
          </a:p>
        </p:txBody>
      </p:sp>
      <p:sp>
        <p:nvSpPr>
          <p:cNvPr id="2174" name="Google Shape;2174;p164"/>
          <p:cNvSpPr txBox="1">
            <a:spLocks noGrp="1"/>
          </p:cNvSpPr>
          <p:nvPr>
            <p:ph type="title"/>
          </p:nvPr>
        </p:nvSpPr>
        <p:spPr>
          <a:xfrm>
            <a:off x="7776988" y="5522519"/>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solidFill>
                  <a:schemeClr val="accent4"/>
                </a:solidFill>
              </a:rPr>
              <a:t>Doğru</a:t>
            </a:r>
            <a:endParaRPr sz="3000">
              <a:solidFill>
                <a:schemeClr val="accent4"/>
              </a:solidFill>
            </a:endParaRPr>
          </a:p>
        </p:txBody>
      </p:sp>
      <p:sp>
        <p:nvSpPr>
          <p:cNvPr id="2175" name="Google Shape;2175;p164"/>
          <p:cNvSpPr txBox="1">
            <a:spLocks noGrp="1"/>
          </p:cNvSpPr>
          <p:nvPr>
            <p:ph type="title"/>
          </p:nvPr>
        </p:nvSpPr>
        <p:spPr>
          <a:xfrm>
            <a:off x="11243113" y="5522519"/>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solidFill>
                  <a:schemeClr val="accent4"/>
                </a:solidFill>
              </a:rPr>
              <a:t>Yanlış</a:t>
            </a:r>
            <a:endParaRPr sz="3000">
              <a:solidFill>
                <a:schemeClr val="accent4"/>
              </a:solidFill>
            </a:endParaRPr>
          </a:p>
        </p:txBody>
      </p:sp>
      <p:sp>
        <p:nvSpPr>
          <p:cNvPr id="2176" name="Google Shape;2176;p164"/>
          <p:cNvSpPr txBox="1">
            <a:spLocks noGrp="1"/>
          </p:cNvSpPr>
          <p:nvPr>
            <p:ph type="title"/>
          </p:nvPr>
        </p:nvSpPr>
        <p:spPr>
          <a:xfrm>
            <a:off x="14709238" y="5522519"/>
            <a:ext cx="1699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solidFill>
                  <a:schemeClr val="accent4"/>
                </a:solidFill>
              </a:rPr>
              <a:t>Doğru</a:t>
            </a:r>
            <a:endParaRPr sz="3000">
              <a:solidFill>
                <a:schemeClr val="accent4"/>
              </a:solidFill>
            </a:endParaRPr>
          </a:p>
        </p:txBody>
      </p:sp>
      <p:sp>
        <p:nvSpPr>
          <p:cNvPr id="2177" name="Google Shape;2177;p164"/>
          <p:cNvSpPr txBox="1">
            <a:spLocks noGrp="1"/>
          </p:cNvSpPr>
          <p:nvPr>
            <p:ph type="subTitle" idx="2"/>
          </p:nvPr>
        </p:nvSpPr>
        <p:spPr>
          <a:xfrm>
            <a:off x="429768" y="429768"/>
            <a:ext cx="4928700" cy="34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000" dirty="0"/>
              <a:t>KAPANIŞ VE BUNDAN SONRAKİ ADIMLAR</a:t>
            </a:r>
            <a:endParaRPr sz="1000" dirty="0"/>
          </a:p>
        </p:txBody>
      </p:sp>
      <p:sp>
        <p:nvSpPr>
          <p:cNvPr id="2178" name="Google Shape;2178;p164"/>
          <p:cNvSpPr txBox="1">
            <a:spLocks noGrp="1"/>
          </p:cNvSpPr>
          <p:nvPr>
            <p:ph type="body" idx="1"/>
          </p:nvPr>
        </p:nvSpPr>
        <p:spPr>
          <a:xfrm>
            <a:off x="714595" y="4559185"/>
            <a:ext cx="2350800" cy="11082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solidFill>
                  <a:schemeClr val="accent4"/>
                </a:solidFill>
              </a:rPr>
              <a:t>Yapay zekanın oluşturduğu tüm içerikler daima bariz bir şekilde sahtedir.</a:t>
            </a:r>
            <a:endParaRPr>
              <a:solidFill>
                <a:schemeClr val="accent4"/>
              </a:solidFill>
            </a:endParaRPr>
          </a:p>
        </p:txBody>
      </p:sp>
      <p:sp>
        <p:nvSpPr>
          <p:cNvPr id="2179" name="Google Shape;2179;p164"/>
          <p:cNvSpPr txBox="1">
            <a:spLocks noGrp="1"/>
          </p:cNvSpPr>
          <p:nvPr>
            <p:ph type="body" idx="1"/>
          </p:nvPr>
        </p:nvSpPr>
        <p:spPr>
          <a:xfrm>
            <a:off x="4310180" y="4559185"/>
            <a:ext cx="2350800" cy="1236236"/>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dirty="0">
                <a:solidFill>
                  <a:schemeClr val="accent4"/>
                </a:solidFill>
              </a:rPr>
              <a:t>Bir </a:t>
            </a:r>
            <a:r>
              <a:rPr lang="en" dirty="0" err="1">
                <a:solidFill>
                  <a:schemeClr val="accent4"/>
                </a:solidFill>
              </a:rPr>
              <a:t>bilgiyi</a:t>
            </a:r>
            <a:r>
              <a:rPr lang="en" dirty="0">
                <a:solidFill>
                  <a:schemeClr val="accent4"/>
                </a:solidFill>
              </a:rPr>
              <a:t> </a:t>
            </a:r>
            <a:r>
              <a:rPr lang="en" dirty="0" err="1">
                <a:solidFill>
                  <a:schemeClr val="accent4"/>
                </a:solidFill>
              </a:rPr>
              <a:t>aile</a:t>
            </a:r>
            <a:r>
              <a:rPr lang="en" dirty="0">
                <a:solidFill>
                  <a:schemeClr val="accent4"/>
                </a:solidFill>
              </a:rPr>
              <a:t> </a:t>
            </a:r>
            <a:r>
              <a:rPr lang="en" dirty="0" err="1">
                <a:solidFill>
                  <a:schemeClr val="accent4"/>
                </a:solidFill>
              </a:rPr>
              <a:t>grubumda</a:t>
            </a:r>
            <a:r>
              <a:rPr lang="en" dirty="0">
                <a:solidFill>
                  <a:schemeClr val="accent4"/>
                </a:solidFill>
              </a:rPr>
              <a:t> </a:t>
            </a:r>
            <a:r>
              <a:rPr lang="en" dirty="0" err="1">
                <a:solidFill>
                  <a:schemeClr val="accent4"/>
                </a:solidFill>
              </a:rPr>
              <a:t>paylaşmadan</a:t>
            </a:r>
            <a:r>
              <a:rPr lang="en" dirty="0">
                <a:solidFill>
                  <a:schemeClr val="accent4"/>
                </a:solidFill>
              </a:rPr>
              <a:t> </a:t>
            </a:r>
            <a:r>
              <a:rPr lang="en" dirty="0" err="1">
                <a:solidFill>
                  <a:schemeClr val="accent4"/>
                </a:solidFill>
              </a:rPr>
              <a:t>önce</a:t>
            </a:r>
            <a:r>
              <a:rPr lang="en" dirty="0">
                <a:solidFill>
                  <a:schemeClr val="accent4"/>
                </a:solidFill>
              </a:rPr>
              <a:t> </a:t>
            </a:r>
            <a:r>
              <a:rPr lang="en" dirty="0" err="1">
                <a:solidFill>
                  <a:schemeClr val="accent4"/>
                </a:solidFill>
              </a:rPr>
              <a:t>doğrulamalıyım</a:t>
            </a:r>
            <a:r>
              <a:rPr lang="en" dirty="0">
                <a:solidFill>
                  <a:schemeClr val="accent4"/>
                </a:solidFill>
              </a:rPr>
              <a:t>.</a:t>
            </a:r>
            <a:endParaRPr dirty="0">
              <a:solidFill>
                <a:schemeClr val="accent4"/>
              </a:solidFill>
            </a:endParaRPr>
          </a:p>
        </p:txBody>
      </p:sp>
      <p:sp>
        <p:nvSpPr>
          <p:cNvPr id="2180" name="Google Shape;2180;p164"/>
          <p:cNvSpPr txBox="1">
            <a:spLocks noGrp="1"/>
          </p:cNvSpPr>
          <p:nvPr>
            <p:ph type="body" idx="1"/>
          </p:nvPr>
        </p:nvSpPr>
        <p:spPr>
          <a:xfrm>
            <a:off x="7763052" y="4554893"/>
            <a:ext cx="2350800" cy="22164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dirty="0" err="1">
                <a:solidFill>
                  <a:schemeClr val="accent4"/>
                </a:solidFill>
              </a:rPr>
              <a:t>Yapay</a:t>
            </a:r>
            <a:r>
              <a:rPr lang="en" dirty="0">
                <a:solidFill>
                  <a:schemeClr val="accent4"/>
                </a:solidFill>
              </a:rPr>
              <a:t> </a:t>
            </a:r>
            <a:r>
              <a:rPr lang="en" dirty="0" err="1">
                <a:solidFill>
                  <a:schemeClr val="accent4"/>
                </a:solidFill>
              </a:rPr>
              <a:t>zeka</a:t>
            </a:r>
            <a:r>
              <a:rPr lang="en" dirty="0">
                <a:solidFill>
                  <a:schemeClr val="accent4"/>
                </a:solidFill>
              </a:rPr>
              <a:t> </a:t>
            </a:r>
            <a:r>
              <a:rPr lang="en" dirty="0" err="1">
                <a:solidFill>
                  <a:schemeClr val="accent4"/>
                </a:solidFill>
              </a:rPr>
              <a:t>profesyonel</a:t>
            </a:r>
            <a:r>
              <a:rPr lang="en" dirty="0">
                <a:solidFill>
                  <a:schemeClr val="accent4"/>
                </a:solidFill>
              </a:rPr>
              <a:t> e-</a:t>
            </a:r>
            <a:r>
              <a:rPr lang="en" dirty="0" err="1">
                <a:solidFill>
                  <a:schemeClr val="accent4"/>
                </a:solidFill>
              </a:rPr>
              <a:t>postalar</a:t>
            </a:r>
            <a:r>
              <a:rPr lang="en" dirty="0">
                <a:solidFill>
                  <a:schemeClr val="accent4"/>
                </a:solidFill>
              </a:rPr>
              <a:t> </a:t>
            </a:r>
            <a:r>
              <a:rPr lang="en" dirty="0" err="1">
                <a:solidFill>
                  <a:schemeClr val="accent4"/>
                </a:solidFill>
              </a:rPr>
              <a:t>yazmama</a:t>
            </a:r>
            <a:r>
              <a:rPr lang="en" dirty="0">
                <a:solidFill>
                  <a:schemeClr val="accent4"/>
                </a:solidFill>
              </a:rPr>
              <a:t> </a:t>
            </a:r>
            <a:r>
              <a:rPr lang="en" dirty="0" err="1">
                <a:solidFill>
                  <a:schemeClr val="accent4"/>
                </a:solidFill>
              </a:rPr>
              <a:t>yardım</a:t>
            </a:r>
            <a:r>
              <a:rPr lang="en" dirty="0">
                <a:solidFill>
                  <a:schemeClr val="accent4"/>
                </a:solidFill>
              </a:rPr>
              <a:t> </a:t>
            </a:r>
            <a:r>
              <a:rPr lang="en" dirty="0" err="1">
                <a:solidFill>
                  <a:schemeClr val="accent4"/>
                </a:solidFill>
              </a:rPr>
              <a:t>edebilir</a:t>
            </a:r>
            <a:r>
              <a:rPr lang="en" dirty="0">
                <a:solidFill>
                  <a:schemeClr val="accent4"/>
                </a:solidFill>
              </a:rPr>
              <a:t> ama </a:t>
            </a:r>
            <a:r>
              <a:rPr lang="en" dirty="0" err="1">
                <a:solidFill>
                  <a:schemeClr val="accent4"/>
                </a:solidFill>
              </a:rPr>
              <a:t>göndermeden</a:t>
            </a:r>
            <a:r>
              <a:rPr lang="en" dirty="0">
                <a:solidFill>
                  <a:schemeClr val="accent4"/>
                </a:solidFill>
              </a:rPr>
              <a:t> </a:t>
            </a:r>
            <a:r>
              <a:rPr lang="en" dirty="0" err="1">
                <a:solidFill>
                  <a:schemeClr val="accent4"/>
                </a:solidFill>
              </a:rPr>
              <a:t>önce</a:t>
            </a:r>
            <a:r>
              <a:rPr lang="en" dirty="0">
                <a:solidFill>
                  <a:schemeClr val="accent4"/>
                </a:solidFill>
              </a:rPr>
              <a:t> </a:t>
            </a:r>
            <a:r>
              <a:rPr lang="en" dirty="0" err="1">
                <a:solidFill>
                  <a:schemeClr val="accent4"/>
                </a:solidFill>
              </a:rPr>
              <a:t>yine</a:t>
            </a:r>
            <a:r>
              <a:rPr lang="en" dirty="0">
                <a:solidFill>
                  <a:schemeClr val="accent4"/>
                </a:solidFill>
              </a:rPr>
              <a:t> de </a:t>
            </a:r>
            <a:r>
              <a:rPr lang="en" dirty="0" err="1">
                <a:solidFill>
                  <a:schemeClr val="accent4"/>
                </a:solidFill>
              </a:rPr>
              <a:t>kişiselleştirmem</a:t>
            </a:r>
            <a:r>
              <a:rPr lang="en" dirty="0">
                <a:solidFill>
                  <a:schemeClr val="accent4"/>
                </a:solidFill>
              </a:rPr>
              <a:t> </a:t>
            </a:r>
            <a:r>
              <a:rPr lang="en" dirty="0" err="1">
                <a:solidFill>
                  <a:schemeClr val="accent4"/>
                </a:solidFill>
              </a:rPr>
              <a:t>gerekir</a:t>
            </a:r>
            <a:r>
              <a:rPr lang="en" dirty="0">
                <a:solidFill>
                  <a:schemeClr val="accent4"/>
                </a:solidFill>
              </a:rPr>
              <a:t>.</a:t>
            </a:r>
            <a:endParaRPr dirty="0">
              <a:solidFill>
                <a:schemeClr val="accent4"/>
              </a:solidFill>
            </a:endParaRPr>
          </a:p>
        </p:txBody>
      </p:sp>
      <p:sp>
        <p:nvSpPr>
          <p:cNvPr id="2181" name="Google Shape;2181;p164"/>
          <p:cNvSpPr txBox="1">
            <a:spLocks noGrp="1"/>
          </p:cNvSpPr>
          <p:nvPr>
            <p:ph type="body" idx="1"/>
          </p:nvPr>
        </p:nvSpPr>
        <p:spPr>
          <a:xfrm>
            <a:off x="11173422" y="4559173"/>
            <a:ext cx="2552400" cy="13854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solidFill>
                  <a:schemeClr val="accent4"/>
                </a:solidFill>
              </a:rPr>
              <a:t>Ücretsiz yapay zeka araçlarını kişisel bilgilerimi paylaşarak kullanmak her zaman güvenlidir.</a:t>
            </a:r>
            <a:endParaRPr>
              <a:solidFill>
                <a:schemeClr val="accent4"/>
              </a:solidFill>
            </a:endParaRPr>
          </a:p>
        </p:txBody>
      </p:sp>
      <p:sp>
        <p:nvSpPr>
          <p:cNvPr id="2182" name="Google Shape;2182;p164"/>
          <p:cNvSpPr txBox="1">
            <a:spLocks noGrp="1"/>
          </p:cNvSpPr>
          <p:nvPr>
            <p:ph type="body" idx="1"/>
          </p:nvPr>
        </p:nvSpPr>
        <p:spPr>
          <a:xfrm>
            <a:off x="14651059" y="4559173"/>
            <a:ext cx="2552400" cy="11082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
                <a:solidFill>
                  <a:schemeClr val="accent4"/>
                </a:solidFill>
              </a:rPr>
              <a:t>Yapay zeka yalnızca bir araçtır, ihtiyaç duyduğu aklı ve muhakemeyi ben sağlarım.</a:t>
            </a:r>
            <a:endParaRPr>
              <a:solidFill>
                <a:schemeClr val="accent4"/>
              </a:solidFill>
            </a:endParaRPr>
          </a:p>
        </p:txBody>
      </p:sp>
      <p:sp>
        <p:nvSpPr>
          <p:cNvPr id="2183" name="Google Shape;2183;p164"/>
          <p:cNvSpPr txBox="1">
            <a:spLocks noGrp="1"/>
          </p:cNvSpPr>
          <p:nvPr>
            <p:ph type="title"/>
          </p:nvPr>
        </p:nvSpPr>
        <p:spPr>
          <a:xfrm>
            <a:off x="419100" y="1802750"/>
            <a:ext cx="5196000" cy="850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Bakalım ne </a:t>
            </a:r>
            <a:endParaRPr/>
          </a:p>
          <a:p>
            <a:pPr marL="0" lvl="0" indent="0" algn="l" rtl="0">
              <a:spcBef>
                <a:spcPts val="0"/>
              </a:spcBef>
              <a:spcAft>
                <a:spcPts val="0"/>
              </a:spcAft>
              <a:buNone/>
            </a:pPr>
            <a:r>
              <a:rPr lang="en"/>
              <a:t>kadarını hatırlıyorsunuz</a:t>
            </a:r>
            <a:endParaRPr/>
          </a:p>
        </p:txBody>
      </p:sp>
      <p:sp>
        <p:nvSpPr>
          <p:cNvPr id="2185" name="Google Shape;2185;p164"/>
          <p:cNvSpPr txBox="1">
            <a:spLocks noGrp="1"/>
          </p:cNvSpPr>
          <p:nvPr>
            <p:ph type="subTitle" idx="9"/>
          </p:nvPr>
        </p:nvSpPr>
        <p:spPr>
          <a:xfrm>
            <a:off x="1900251" y="9442550"/>
            <a:ext cx="5556600" cy="420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Günlük yaşamınızda yapay zekayı (AI) anlamak</a:t>
            </a:r>
            <a:endParaRPr/>
          </a:p>
        </p:txBody>
      </p:sp>
      <p:sp>
        <p:nvSpPr>
          <p:cNvPr id="2" name="Google Shape;2044;p159">
            <a:extLst>
              <a:ext uri="{FF2B5EF4-FFF2-40B4-BE49-F238E27FC236}">
                <a16:creationId xmlns:a16="http://schemas.microsoft.com/office/drawing/2014/main" id="{A93F678A-ECCA-CFFE-A8B3-06839D9EAC1E}"/>
              </a:ext>
            </a:extLst>
          </p:cNvPr>
          <p:cNvSpPr txBox="1"/>
          <p:nvPr/>
        </p:nvSpPr>
        <p:spPr>
          <a:xfrm>
            <a:off x="6773061" y="1734382"/>
            <a:ext cx="5195999" cy="844982"/>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1800" dirty="0">
                <a:solidFill>
                  <a:srgbClr val="092838"/>
                </a:solidFill>
                <a:latin typeface="Optimistic Text"/>
                <a:ea typeface="Optimistic Text"/>
                <a:cs typeface="Optimistic Text"/>
                <a:sym typeface="Optimistic Text"/>
              </a:rPr>
              <a:t>(Doğru </a:t>
            </a:r>
            <a:r>
              <a:rPr lang="en" sz="1800" dirty="0" err="1">
                <a:solidFill>
                  <a:srgbClr val="092838"/>
                </a:solidFill>
                <a:latin typeface="Optimistic Text"/>
                <a:ea typeface="Optimistic Text"/>
                <a:cs typeface="Optimistic Text"/>
                <a:sym typeface="Optimistic Text"/>
              </a:rPr>
              <a:t>ise</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Başparmak</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yukarı</a:t>
            </a:r>
            <a:r>
              <a:rPr lang="en" sz="1800" dirty="0">
                <a:solidFill>
                  <a:srgbClr val="092838"/>
                </a:solidFill>
                <a:latin typeface="Optimistic Text"/>
                <a:ea typeface="Optimistic Text"/>
                <a:cs typeface="Optimistic Text"/>
                <a:sym typeface="Optimistic Text"/>
              </a:rPr>
              <a:t>, </a:t>
            </a:r>
          </a:p>
          <a:p>
            <a:pPr marL="13833" lvl="0" indent="0" algn="l" rtl="0">
              <a:lnSpc>
                <a:spcPct val="100000"/>
              </a:lnSpc>
              <a:spcBef>
                <a:spcPts val="0"/>
              </a:spcBef>
              <a:spcAft>
                <a:spcPts val="0"/>
              </a:spcAft>
              <a:buNone/>
            </a:pPr>
            <a:r>
              <a:rPr lang="en" sz="1800" dirty="0">
                <a:solidFill>
                  <a:srgbClr val="092838"/>
                </a:solidFill>
                <a:latin typeface="Optimistic Text"/>
                <a:ea typeface="Optimistic Text"/>
                <a:cs typeface="Optimistic Text"/>
                <a:sym typeface="Optimistic Text"/>
              </a:rPr>
              <a:t>(</a:t>
            </a:r>
            <a:r>
              <a:rPr lang="en" sz="1800" dirty="0" err="1">
                <a:solidFill>
                  <a:srgbClr val="092838"/>
                </a:solidFill>
                <a:latin typeface="Optimistic Text"/>
                <a:ea typeface="Optimistic Text"/>
                <a:cs typeface="Optimistic Text"/>
                <a:sym typeface="Optimistic Text"/>
              </a:rPr>
              <a:t>Yanlış</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ise</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Başparmak</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aşağı</a:t>
            </a:r>
            <a:r>
              <a:rPr lang="en" sz="1800" dirty="0">
                <a:solidFill>
                  <a:srgbClr val="092838"/>
                </a:solidFill>
                <a:latin typeface="Optimistic Text"/>
                <a:ea typeface="Optimistic Text"/>
                <a:cs typeface="Optimistic Text"/>
                <a:sym typeface="Optimistic Text"/>
              </a:rPr>
              <a:t>, </a:t>
            </a:r>
          </a:p>
          <a:p>
            <a:pPr marL="13833" lvl="0" indent="0" algn="l" rtl="0">
              <a:lnSpc>
                <a:spcPct val="100000"/>
              </a:lnSpc>
              <a:spcBef>
                <a:spcPts val="0"/>
              </a:spcBef>
              <a:spcAft>
                <a:spcPts val="0"/>
              </a:spcAft>
              <a:buNone/>
            </a:pPr>
            <a:r>
              <a:rPr lang="en" sz="1800" dirty="0">
                <a:solidFill>
                  <a:srgbClr val="092838"/>
                </a:solidFill>
                <a:latin typeface="Optimistic Text"/>
                <a:ea typeface="Optimistic Text"/>
                <a:cs typeface="Optimistic Text"/>
                <a:sym typeface="Optimistic Text"/>
              </a:rPr>
              <a:t>(Emin </a:t>
            </a:r>
            <a:r>
              <a:rPr lang="en" sz="1800" dirty="0" err="1">
                <a:solidFill>
                  <a:srgbClr val="092838"/>
                </a:solidFill>
                <a:latin typeface="Optimistic Text"/>
                <a:ea typeface="Optimistic Text"/>
                <a:cs typeface="Optimistic Text"/>
                <a:sym typeface="Optimistic Text"/>
              </a:rPr>
              <a:t>değilseniz</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Başparmak</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yana</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işareti</a:t>
            </a:r>
            <a:r>
              <a:rPr lang="en" sz="1800" dirty="0">
                <a:solidFill>
                  <a:srgbClr val="092838"/>
                </a:solidFill>
                <a:latin typeface="Optimistic Text"/>
                <a:ea typeface="Optimistic Text"/>
                <a:cs typeface="Optimistic Text"/>
                <a:sym typeface="Optimistic Text"/>
              </a:rPr>
              <a:t> </a:t>
            </a:r>
            <a:r>
              <a:rPr lang="en" sz="1800" dirty="0" err="1">
                <a:solidFill>
                  <a:srgbClr val="092838"/>
                </a:solidFill>
                <a:latin typeface="Optimistic Text"/>
                <a:ea typeface="Optimistic Text"/>
                <a:cs typeface="Optimistic Text"/>
                <a:sym typeface="Optimistic Text"/>
              </a:rPr>
              <a:t>yapın</a:t>
            </a:r>
            <a:endParaRPr sz="1800" dirty="0">
              <a:solidFill>
                <a:srgbClr val="092838"/>
              </a:solidFill>
              <a:latin typeface="Optimistic Text"/>
              <a:ea typeface="Optimistic Text"/>
              <a:cs typeface="Optimistic Text"/>
              <a:sym typeface="Optimistic Text"/>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189"/>
        <p:cNvGrpSpPr/>
        <p:nvPr/>
      </p:nvGrpSpPr>
      <p:grpSpPr>
        <a:xfrm>
          <a:off x="0" y="0"/>
          <a:ext cx="0" cy="0"/>
          <a:chOff x="0" y="0"/>
          <a:chExt cx="0" cy="0"/>
        </a:xfrm>
      </p:grpSpPr>
      <p:sp>
        <p:nvSpPr>
          <p:cNvPr id="2190" name="Google Shape;2190;p165"/>
          <p:cNvSpPr txBox="1">
            <a:spLocks noGrp="1"/>
          </p:cNvSpPr>
          <p:nvPr>
            <p:ph type="title"/>
          </p:nvPr>
        </p:nvSpPr>
        <p:spPr>
          <a:xfrm>
            <a:off x="777247" y="2532900"/>
            <a:ext cx="5318700" cy="17100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Hızlı Senaryo Kontrolü</a:t>
            </a:r>
            <a:endParaRPr/>
          </a:p>
        </p:txBody>
      </p:sp>
      <p:sp>
        <p:nvSpPr>
          <p:cNvPr id="2191" name="Google Shape;2191;p165"/>
          <p:cNvSpPr/>
          <p:nvPr/>
        </p:nvSpPr>
        <p:spPr>
          <a:xfrm>
            <a:off x="790575" y="4957775"/>
            <a:ext cx="3516600" cy="24480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192" name="Google Shape;2192;p165"/>
          <p:cNvSpPr/>
          <p:nvPr/>
        </p:nvSpPr>
        <p:spPr>
          <a:xfrm>
            <a:off x="4500573" y="4957775"/>
            <a:ext cx="3516600" cy="24480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193" name="Google Shape;2193;p165"/>
          <p:cNvSpPr/>
          <p:nvPr/>
        </p:nvSpPr>
        <p:spPr>
          <a:xfrm>
            <a:off x="790575" y="4957775"/>
            <a:ext cx="39300" cy="24480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194" name="Google Shape;2194;p165"/>
          <p:cNvSpPr txBox="1">
            <a:spLocks noGrp="1"/>
          </p:cNvSpPr>
          <p:nvPr>
            <p:ph type="body" idx="1"/>
          </p:nvPr>
        </p:nvSpPr>
        <p:spPr>
          <a:xfrm>
            <a:off x="1157300" y="5305425"/>
            <a:ext cx="2913900" cy="1513235"/>
          </a:xfrm>
          <a:prstGeom prst="rect">
            <a:avLst/>
          </a:prstGeom>
        </p:spPr>
        <p:txBody>
          <a:bodyPr spcFirstLastPara="1" wrap="square" lIns="0" tIns="0" rIns="0" bIns="0" anchor="t" anchorCtr="0">
            <a:spAutoFit/>
          </a:bodyPr>
          <a:lstStyle/>
          <a:p>
            <a:pPr marL="0" lvl="0" indent="0" algn="l" rtl="0">
              <a:spcBef>
                <a:spcPts val="0"/>
              </a:spcBef>
              <a:spcAft>
                <a:spcPts val="1000"/>
              </a:spcAft>
              <a:buNone/>
            </a:pPr>
            <a:r>
              <a:rPr lang="en" dirty="0"/>
              <a:t>Aile WhatsApp </a:t>
            </a:r>
            <a:r>
              <a:rPr lang="en" dirty="0" err="1"/>
              <a:t>grubunuzda</a:t>
            </a:r>
            <a:r>
              <a:rPr lang="en" dirty="0"/>
              <a:t> </a:t>
            </a:r>
            <a:r>
              <a:rPr lang="en" dirty="0" err="1"/>
              <a:t>ücretsiz</a:t>
            </a:r>
            <a:r>
              <a:rPr lang="en" dirty="0"/>
              <a:t> </a:t>
            </a:r>
            <a:r>
              <a:rPr lang="en" dirty="0" err="1"/>
              <a:t>devlet</a:t>
            </a:r>
            <a:r>
              <a:rPr lang="en" dirty="0"/>
              <a:t> </a:t>
            </a:r>
            <a:r>
              <a:rPr lang="en" dirty="0" err="1"/>
              <a:t>destekleriyle</a:t>
            </a:r>
            <a:r>
              <a:rPr lang="en" dirty="0"/>
              <a:t> </a:t>
            </a:r>
            <a:r>
              <a:rPr lang="en" dirty="0" err="1"/>
              <a:t>ilgili</a:t>
            </a:r>
            <a:r>
              <a:rPr lang="en" dirty="0"/>
              <a:t> </a:t>
            </a:r>
            <a:r>
              <a:rPr lang="en" dirty="0" err="1"/>
              <a:t>bir</a:t>
            </a:r>
            <a:r>
              <a:rPr lang="en" dirty="0"/>
              <a:t> </a:t>
            </a:r>
            <a:r>
              <a:rPr lang="en" dirty="0" err="1"/>
              <a:t>mesaj</a:t>
            </a:r>
            <a:r>
              <a:rPr lang="en" dirty="0"/>
              <a:t> </a:t>
            </a:r>
            <a:r>
              <a:rPr lang="en" dirty="0" err="1"/>
              <a:t>paylaşılıyor</a:t>
            </a:r>
            <a:r>
              <a:rPr lang="en" dirty="0"/>
              <a:t>.</a:t>
            </a:r>
            <a:endParaRPr dirty="0"/>
          </a:p>
        </p:txBody>
      </p:sp>
      <p:sp>
        <p:nvSpPr>
          <p:cNvPr id="2195" name="Google Shape;2195;p165"/>
          <p:cNvSpPr txBox="1">
            <a:spLocks noGrp="1"/>
          </p:cNvSpPr>
          <p:nvPr>
            <p:ph type="body" idx="1"/>
          </p:nvPr>
        </p:nvSpPr>
        <p:spPr>
          <a:xfrm>
            <a:off x="4874450" y="5305425"/>
            <a:ext cx="2645700" cy="820738"/>
          </a:xfrm>
          <a:prstGeom prst="rect">
            <a:avLst/>
          </a:prstGeom>
        </p:spPr>
        <p:txBody>
          <a:bodyPr spcFirstLastPara="1" wrap="square" lIns="0" tIns="0" rIns="0" bIns="0" anchor="t" anchorCtr="0">
            <a:spAutoFit/>
          </a:bodyPr>
          <a:lstStyle/>
          <a:p>
            <a:pPr marL="0" lvl="0" indent="0" algn="l" rtl="0">
              <a:spcBef>
                <a:spcPts val="0"/>
              </a:spcBef>
              <a:spcAft>
                <a:spcPts val="1000"/>
              </a:spcAft>
              <a:buNone/>
            </a:pPr>
            <a:r>
              <a:rPr lang="en" b="1" dirty="0">
                <a:solidFill>
                  <a:schemeClr val="accent4"/>
                </a:solidFill>
              </a:rPr>
              <a:t>İlk </a:t>
            </a:r>
            <a:r>
              <a:rPr lang="en" b="1" dirty="0" err="1">
                <a:solidFill>
                  <a:schemeClr val="accent4"/>
                </a:solidFill>
              </a:rPr>
              <a:t>yapacağınız</a:t>
            </a:r>
            <a:r>
              <a:rPr lang="en" b="1" dirty="0">
                <a:solidFill>
                  <a:schemeClr val="accent4"/>
                </a:solidFill>
              </a:rPr>
              <a:t> </a:t>
            </a:r>
            <a:r>
              <a:rPr lang="en" b="1" dirty="0" err="1">
                <a:solidFill>
                  <a:schemeClr val="accent4"/>
                </a:solidFill>
              </a:rPr>
              <a:t>şey</a:t>
            </a:r>
            <a:r>
              <a:rPr lang="en" b="1" dirty="0">
                <a:solidFill>
                  <a:schemeClr val="accent4"/>
                </a:solidFill>
              </a:rPr>
              <a:t> ne </a:t>
            </a:r>
            <a:r>
              <a:rPr lang="en" b="1" dirty="0" err="1">
                <a:solidFill>
                  <a:schemeClr val="accent4"/>
                </a:solidFill>
              </a:rPr>
              <a:t>olurdu</a:t>
            </a:r>
            <a:r>
              <a:rPr lang="en" b="1" dirty="0">
                <a:solidFill>
                  <a:schemeClr val="accent4"/>
                </a:solidFill>
              </a:rPr>
              <a:t>?</a:t>
            </a:r>
            <a:endParaRPr b="1" dirty="0">
              <a:solidFill>
                <a:schemeClr val="accent4"/>
              </a:solidFill>
            </a:endParaRPr>
          </a:p>
        </p:txBody>
      </p:sp>
      <p:sp>
        <p:nvSpPr>
          <p:cNvPr id="2196" name="Google Shape;2196;p165"/>
          <p:cNvSpPr txBox="1">
            <a:spLocks noGrp="1"/>
          </p:cNvSpPr>
          <p:nvPr>
            <p:ph type="body" idx="1"/>
          </p:nvPr>
        </p:nvSpPr>
        <p:spPr>
          <a:xfrm>
            <a:off x="4874450" y="6353175"/>
            <a:ext cx="2582400" cy="623400"/>
          </a:xfrm>
          <a:prstGeom prst="rect">
            <a:avLst/>
          </a:prstGeom>
        </p:spPr>
        <p:txBody>
          <a:bodyPr spcFirstLastPara="1" wrap="square" lIns="0" tIns="0" rIns="0" bIns="0" anchor="t" anchorCtr="0">
            <a:spAutoFit/>
          </a:bodyPr>
          <a:lstStyle/>
          <a:p>
            <a:pPr marL="0" lvl="0" indent="0" algn="l" rtl="0">
              <a:spcBef>
                <a:spcPts val="0"/>
              </a:spcBef>
              <a:spcAft>
                <a:spcPts val="1000"/>
              </a:spcAft>
              <a:buNone/>
            </a:pPr>
            <a:r>
              <a:rPr lang="en" b="1">
                <a:solidFill>
                  <a:schemeClr val="accent4"/>
                </a:solidFill>
              </a:rPr>
              <a:t>KAYNAK yöntemini uygulamak</a:t>
            </a:r>
            <a:endParaRPr b="1">
              <a:solidFill>
                <a:schemeClr val="accent4"/>
              </a:solidFill>
            </a:endParaRPr>
          </a:p>
        </p:txBody>
      </p:sp>
      <p:sp>
        <p:nvSpPr>
          <p:cNvPr id="2197" name="Google Shape;2197;p165"/>
          <p:cNvSpPr txBox="1">
            <a:spLocks noGrp="1"/>
          </p:cNvSpPr>
          <p:nvPr>
            <p:ph type="subTitle" idx="2"/>
          </p:nvPr>
        </p:nvSpPr>
        <p:spPr>
          <a:xfrm>
            <a:off x="429768" y="429768"/>
            <a:ext cx="4928700" cy="34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000"/>
              <a:t>KAPANIŞ VE BUNDAN SONRAKI ADIMLAR</a:t>
            </a:r>
            <a:endParaRPr sz="1000"/>
          </a:p>
        </p:txBody>
      </p:sp>
      <p:pic>
        <p:nvPicPr>
          <p:cNvPr id="2198" name="Google Shape;2198;p165" title="88588.jpg"/>
          <p:cNvPicPr preferRelativeResize="0"/>
          <p:nvPr/>
        </p:nvPicPr>
        <p:blipFill rotWithShape="1">
          <a:blip r:embed="rId3">
            <a:alphaModFix/>
          </a:blip>
          <a:srcRect t="9671" b="9671"/>
          <a:stretch/>
        </p:blipFill>
        <p:spPr>
          <a:xfrm>
            <a:off x="9156230" y="450"/>
            <a:ext cx="9131699" cy="10287000"/>
          </a:xfrm>
          <a:prstGeom prst="rect">
            <a:avLst/>
          </a:prstGeom>
          <a:noFill/>
          <a:ln>
            <a:noFill/>
          </a:ln>
        </p:spPr>
      </p:pic>
      <p:sp>
        <p:nvSpPr>
          <p:cNvPr id="2199" name="Google Shape;2199;p165"/>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accent4"/>
                </a:solidFill>
                <a:latin typeface="Montserrat SemiBold"/>
                <a:ea typeface="Montserrat SemiBold"/>
                <a:cs typeface="Montserrat SemiBold"/>
                <a:sym typeface="Montserrat SemiBold"/>
              </a:rPr>
              <a:t>57</a:t>
            </a:fld>
            <a:endParaRPr sz="900" b="1" i="0" u="none" strike="noStrike" cap="none">
              <a:solidFill>
                <a:schemeClr val="accent4"/>
              </a:solidFill>
              <a:latin typeface="Montserrat SemiBold"/>
              <a:ea typeface="Montserrat SemiBold"/>
              <a:cs typeface="Montserrat SemiBold"/>
              <a:sym typeface="Montserrat SemiBold"/>
            </a:endParaRPr>
          </a:p>
        </p:txBody>
      </p:sp>
      <p:sp>
        <p:nvSpPr>
          <p:cNvPr id="2200" name="Google Shape;2200;p165"/>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Günlük yaşamınızda yapay zekayı (AI) anlamak</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204"/>
        <p:cNvGrpSpPr/>
        <p:nvPr/>
      </p:nvGrpSpPr>
      <p:grpSpPr>
        <a:xfrm>
          <a:off x="0" y="0"/>
          <a:ext cx="0" cy="0"/>
          <a:chOff x="0" y="0"/>
          <a:chExt cx="0" cy="0"/>
        </a:xfrm>
      </p:grpSpPr>
      <p:sp>
        <p:nvSpPr>
          <p:cNvPr id="2205" name="Google Shape;2205;p166"/>
          <p:cNvSpPr txBox="1">
            <a:spLocks noGrp="1"/>
          </p:cNvSpPr>
          <p:nvPr>
            <p:ph type="title"/>
          </p:nvPr>
        </p:nvSpPr>
        <p:spPr>
          <a:xfrm>
            <a:off x="777250" y="2532900"/>
            <a:ext cx="3723300" cy="3004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600"/>
              <a:t>Pratik yapmaya devam edin. Merakınızı koruyun. Başkalarına yardım edin.</a:t>
            </a:r>
            <a:endParaRPr sz="3600"/>
          </a:p>
        </p:txBody>
      </p:sp>
      <p:sp>
        <p:nvSpPr>
          <p:cNvPr id="2206" name="Google Shape;2206;p166"/>
          <p:cNvSpPr/>
          <p:nvPr/>
        </p:nvSpPr>
        <p:spPr>
          <a:xfrm>
            <a:off x="5243525" y="2166950"/>
            <a:ext cx="3852600" cy="62961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207" name="Google Shape;2207;p166"/>
          <p:cNvSpPr/>
          <p:nvPr/>
        </p:nvSpPr>
        <p:spPr>
          <a:xfrm>
            <a:off x="9441798" y="2166950"/>
            <a:ext cx="3852600" cy="62961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208" name="Google Shape;2208;p166"/>
          <p:cNvSpPr/>
          <p:nvPr/>
        </p:nvSpPr>
        <p:spPr>
          <a:xfrm>
            <a:off x="13640072" y="2166950"/>
            <a:ext cx="3852600" cy="62961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2209" name="Google Shape;2209;p166"/>
          <p:cNvSpPr txBox="1"/>
          <p:nvPr/>
        </p:nvSpPr>
        <p:spPr>
          <a:xfrm>
            <a:off x="5615000" y="2867027"/>
            <a:ext cx="2255700" cy="3834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Clr>
                <a:srgbClr val="000000"/>
              </a:buClr>
              <a:buFont typeface="Arial"/>
              <a:buNone/>
            </a:pPr>
            <a:r>
              <a:rPr lang="en" sz="2400">
                <a:solidFill>
                  <a:srgbClr val="092838"/>
                </a:solidFill>
                <a:latin typeface="Optimistic Text"/>
                <a:ea typeface="Optimistic Text"/>
                <a:cs typeface="Optimistic Text"/>
                <a:sym typeface="Optimistic Text"/>
              </a:rPr>
              <a:t>Bu hafta</a:t>
            </a:r>
            <a:endParaRPr sz="2400">
              <a:solidFill>
                <a:srgbClr val="092838"/>
              </a:solidFill>
              <a:latin typeface="Optimistic Text"/>
              <a:ea typeface="Optimistic Text"/>
              <a:cs typeface="Optimistic Text"/>
              <a:sym typeface="Optimistic Text"/>
            </a:endParaRPr>
          </a:p>
        </p:txBody>
      </p:sp>
      <p:sp>
        <p:nvSpPr>
          <p:cNvPr id="2210" name="Google Shape;2210;p166"/>
          <p:cNvSpPr txBox="1"/>
          <p:nvPr/>
        </p:nvSpPr>
        <p:spPr>
          <a:xfrm>
            <a:off x="5957900" y="4407200"/>
            <a:ext cx="2628900" cy="8019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38"/>
              </a:spcBef>
              <a:spcAft>
                <a:spcPts val="0"/>
              </a:spcAft>
              <a:buNone/>
            </a:pPr>
            <a:r>
              <a:rPr lang="en" sz="1706" dirty="0">
                <a:solidFill>
                  <a:srgbClr val="092838"/>
                </a:solidFill>
                <a:latin typeface="Optimistic Text"/>
                <a:ea typeface="Optimistic Text"/>
                <a:cs typeface="Optimistic Text"/>
                <a:sym typeface="Optimistic Text"/>
              </a:rPr>
              <a:t>KAYNAK </a:t>
            </a:r>
            <a:r>
              <a:rPr lang="en" sz="1706" dirty="0" err="1">
                <a:solidFill>
                  <a:srgbClr val="092838"/>
                </a:solidFill>
                <a:latin typeface="Optimistic Text"/>
                <a:ea typeface="Optimistic Text"/>
                <a:cs typeface="Optimistic Text"/>
                <a:sym typeface="Optimistic Text"/>
              </a:rPr>
              <a:t>yöntemini</a:t>
            </a:r>
            <a:r>
              <a:rPr lang="en" sz="1706" dirty="0">
                <a:solidFill>
                  <a:srgbClr val="092838"/>
                </a:solidFill>
                <a:latin typeface="Optimistic Text"/>
                <a:ea typeface="Optimistic Text"/>
                <a:cs typeface="Optimistic Text"/>
                <a:sym typeface="Optimistic Text"/>
              </a:rPr>
              <a:t> </a:t>
            </a:r>
            <a:r>
              <a:rPr lang="en" sz="1706" dirty="0" err="1">
                <a:solidFill>
                  <a:srgbClr val="092838"/>
                </a:solidFill>
                <a:latin typeface="Optimistic Text"/>
                <a:ea typeface="Optimistic Text"/>
                <a:cs typeface="Optimistic Text"/>
                <a:sym typeface="Optimistic Text"/>
              </a:rPr>
              <a:t>bir</a:t>
            </a:r>
            <a:r>
              <a:rPr lang="en" sz="1706" dirty="0">
                <a:solidFill>
                  <a:srgbClr val="092838"/>
                </a:solidFill>
                <a:latin typeface="Optimistic Text"/>
                <a:ea typeface="Optimistic Text"/>
                <a:cs typeface="Optimistic Text"/>
                <a:sym typeface="Optimistic Text"/>
              </a:rPr>
              <a:t> </a:t>
            </a:r>
            <a:r>
              <a:rPr lang="en" sz="1706" dirty="0" err="1">
                <a:solidFill>
                  <a:srgbClr val="092838"/>
                </a:solidFill>
                <a:latin typeface="Optimistic Text"/>
                <a:ea typeface="Optimistic Text"/>
                <a:cs typeface="Optimistic Text"/>
                <a:sym typeface="Optimistic Text"/>
              </a:rPr>
              <a:t>mesaj</a:t>
            </a:r>
            <a:r>
              <a:rPr lang="en" sz="1706" dirty="0">
                <a:solidFill>
                  <a:srgbClr val="092838"/>
                </a:solidFill>
                <a:latin typeface="Optimistic Text"/>
                <a:ea typeface="Optimistic Text"/>
                <a:cs typeface="Optimistic Text"/>
                <a:sym typeface="Optimistic Text"/>
              </a:rPr>
              <a:t> </a:t>
            </a:r>
            <a:r>
              <a:rPr lang="en" sz="1706" dirty="0" err="1">
                <a:solidFill>
                  <a:srgbClr val="092838"/>
                </a:solidFill>
                <a:latin typeface="Optimistic Text"/>
                <a:ea typeface="Optimistic Text"/>
                <a:cs typeface="Optimistic Text"/>
                <a:sym typeface="Optimistic Text"/>
              </a:rPr>
              <a:t>veya</a:t>
            </a:r>
            <a:r>
              <a:rPr lang="en" sz="1706" dirty="0">
                <a:solidFill>
                  <a:srgbClr val="092838"/>
                </a:solidFill>
                <a:latin typeface="Optimistic Text"/>
                <a:ea typeface="Optimistic Text"/>
                <a:cs typeface="Optimistic Text"/>
                <a:sym typeface="Optimistic Text"/>
              </a:rPr>
              <a:t> </a:t>
            </a:r>
            <a:r>
              <a:rPr lang="en" sz="1706" dirty="0" err="1">
                <a:solidFill>
                  <a:srgbClr val="092838"/>
                </a:solidFill>
                <a:latin typeface="Optimistic Text"/>
                <a:ea typeface="Optimistic Text"/>
                <a:cs typeface="Optimistic Text"/>
                <a:sym typeface="Optimistic Text"/>
              </a:rPr>
              <a:t>sosyal</a:t>
            </a:r>
            <a:r>
              <a:rPr lang="en" sz="1706" dirty="0">
                <a:solidFill>
                  <a:srgbClr val="092838"/>
                </a:solidFill>
                <a:latin typeface="Optimistic Text"/>
                <a:ea typeface="Optimistic Text"/>
                <a:cs typeface="Optimistic Text"/>
                <a:sym typeface="Optimistic Text"/>
              </a:rPr>
              <a:t> </a:t>
            </a:r>
            <a:r>
              <a:rPr lang="en" sz="1706" dirty="0" err="1">
                <a:solidFill>
                  <a:srgbClr val="092838"/>
                </a:solidFill>
                <a:latin typeface="Optimistic Text"/>
                <a:ea typeface="Optimistic Text"/>
                <a:cs typeface="Optimistic Text"/>
                <a:sym typeface="Optimistic Text"/>
              </a:rPr>
              <a:t>medya</a:t>
            </a:r>
            <a:r>
              <a:rPr lang="en" sz="1706" dirty="0">
                <a:solidFill>
                  <a:srgbClr val="092838"/>
                </a:solidFill>
                <a:latin typeface="Optimistic Text"/>
                <a:ea typeface="Optimistic Text"/>
                <a:cs typeface="Optimistic Text"/>
                <a:sym typeface="Optimistic Text"/>
              </a:rPr>
              <a:t> </a:t>
            </a:r>
            <a:r>
              <a:rPr lang="en" sz="1706" dirty="0" err="1">
                <a:solidFill>
                  <a:srgbClr val="092838"/>
                </a:solidFill>
                <a:latin typeface="Optimistic Text"/>
                <a:ea typeface="Optimistic Text"/>
                <a:cs typeface="Optimistic Text"/>
                <a:sym typeface="Optimistic Text"/>
              </a:rPr>
              <a:t>paylaşımında</a:t>
            </a:r>
            <a:r>
              <a:rPr lang="en" sz="1706" dirty="0">
                <a:solidFill>
                  <a:srgbClr val="092838"/>
                </a:solidFill>
                <a:latin typeface="Optimistic Text"/>
                <a:ea typeface="Optimistic Text"/>
                <a:cs typeface="Optimistic Text"/>
                <a:sym typeface="Optimistic Text"/>
              </a:rPr>
              <a:t> </a:t>
            </a:r>
            <a:r>
              <a:rPr lang="en" sz="1706" dirty="0" err="1">
                <a:solidFill>
                  <a:srgbClr val="092838"/>
                </a:solidFill>
                <a:latin typeface="Optimistic Text"/>
                <a:ea typeface="Optimistic Text"/>
                <a:cs typeface="Optimistic Text"/>
                <a:sym typeface="Optimistic Text"/>
              </a:rPr>
              <a:t>uygulayın</a:t>
            </a:r>
            <a:r>
              <a:rPr lang="en" sz="1706" dirty="0">
                <a:solidFill>
                  <a:srgbClr val="092838"/>
                </a:solidFill>
                <a:latin typeface="Optimistic Text"/>
                <a:ea typeface="Optimistic Text"/>
                <a:cs typeface="Optimistic Text"/>
                <a:sym typeface="Optimistic Text"/>
              </a:rPr>
              <a:t>.</a:t>
            </a:r>
            <a:endParaRPr sz="1706" dirty="0">
              <a:solidFill>
                <a:srgbClr val="092838"/>
              </a:solidFill>
              <a:latin typeface="Optimistic Text"/>
              <a:ea typeface="Optimistic Text"/>
              <a:cs typeface="Optimistic Text"/>
              <a:sym typeface="Optimistic Text"/>
            </a:endParaRPr>
          </a:p>
        </p:txBody>
      </p:sp>
      <p:sp>
        <p:nvSpPr>
          <p:cNvPr id="2211" name="Google Shape;2211;p166"/>
          <p:cNvSpPr txBox="1"/>
          <p:nvPr/>
        </p:nvSpPr>
        <p:spPr>
          <a:xfrm>
            <a:off x="5957900" y="5425625"/>
            <a:ext cx="2277900" cy="13272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38"/>
              </a:spcBef>
              <a:spcAft>
                <a:spcPts val="0"/>
              </a:spcAft>
              <a:buNone/>
            </a:pPr>
            <a:r>
              <a:rPr lang="en" sz="1706" dirty="0" err="1">
                <a:solidFill>
                  <a:srgbClr val="092838"/>
                </a:solidFill>
                <a:latin typeface="Optimistic Text"/>
                <a:ea typeface="Optimistic Text"/>
                <a:cs typeface="Optimistic Text"/>
                <a:sym typeface="Optimistic Text"/>
              </a:rPr>
              <a:t>Yapay</a:t>
            </a:r>
            <a:r>
              <a:rPr lang="en" sz="1706" dirty="0">
                <a:solidFill>
                  <a:srgbClr val="092838"/>
                </a:solidFill>
                <a:latin typeface="Optimistic Text"/>
                <a:ea typeface="Optimistic Text"/>
                <a:cs typeface="Optimistic Text"/>
                <a:sym typeface="Optimistic Text"/>
              </a:rPr>
              <a:t> </a:t>
            </a:r>
            <a:r>
              <a:rPr lang="en" sz="1706" dirty="0" err="1">
                <a:solidFill>
                  <a:srgbClr val="092838"/>
                </a:solidFill>
                <a:latin typeface="Optimistic Text"/>
                <a:ea typeface="Optimistic Text"/>
                <a:cs typeface="Optimistic Text"/>
                <a:sym typeface="Optimistic Text"/>
              </a:rPr>
              <a:t>zekayı</a:t>
            </a:r>
            <a:r>
              <a:rPr lang="en" sz="1706" dirty="0">
                <a:solidFill>
                  <a:srgbClr val="092838"/>
                </a:solidFill>
                <a:latin typeface="Optimistic Text"/>
                <a:ea typeface="Optimistic Text"/>
                <a:cs typeface="Optimistic Text"/>
                <a:sym typeface="Optimistic Text"/>
              </a:rPr>
              <a:t> </a:t>
            </a:r>
            <a:r>
              <a:rPr lang="en" sz="1706" dirty="0" err="1">
                <a:solidFill>
                  <a:srgbClr val="092838"/>
                </a:solidFill>
                <a:latin typeface="Optimistic Text"/>
                <a:ea typeface="Optimistic Text"/>
                <a:cs typeface="Optimistic Text"/>
                <a:sym typeface="Optimistic Text"/>
              </a:rPr>
              <a:t>gerçek</a:t>
            </a:r>
            <a:r>
              <a:rPr lang="en" sz="1706" dirty="0">
                <a:solidFill>
                  <a:srgbClr val="092838"/>
                </a:solidFill>
                <a:latin typeface="Optimistic Text"/>
                <a:ea typeface="Optimistic Text"/>
                <a:cs typeface="Optimistic Text"/>
                <a:sym typeface="Optimistic Text"/>
              </a:rPr>
              <a:t> </a:t>
            </a:r>
            <a:r>
              <a:rPr lang="en" sz="1706" dirty="0" err="1">
                <a:solidFill>
                  <a:srgbClr val="092838"/>
                </a:solidFill>
                <a:latin typeface="Optimistic Text"/>
                <a:ea typeface="Optimistic Text"/>
                <a:cs typeface="Optimistic Text"/>
                <a:sym typeface="Optimistic Text"/>
              </a:rPr>
              <a:t>bir</a:t>
            </a:r>
            <a:r>
              <a:rPr lang="en" sz="1706" dirty="0">
                <a:solidFill>
                  <a:srgbClr val="092838"/>
                </a:solidFill>
                <a:latin typeface="Optimistic Text"/>
                <a:ea typeface="Optimistic Text"/>
                <a:cs typeface="Optimistic Text"/>
                <a:sym typeface="Optimistic Text"/>
              </a:rPr>
              <a:t> </a:t>
            </a:r>
            <a:r>
              <a:rPr lang="en" sz="1706" dirty="0" err="1">
                <a:solidFill>
                  <a:srgbClr val="092838"/>
                </a:solidFill>
                <a:latin typeface="Optimistic Text"/>
                <a:ea typeface="Optimistic Text"/>
                <a:cs typeface="Optimistic Text"/>
                <a:sym typeface="Optimistic Text"/>
              </a:rPr>
              <a:t>görev</a:t>
            </a:r>
            <a:r>
              <a:rPr lang="en" sz="1706" dirty="0">
                <a:solidFill>
                  <a:srgbClr val="092838"/>
                </a:solidFill>
                <a:latin typeface="Optimistic Text"/>
                <a:ea typeface="Optimistic Text"/>
                <a:cs typeface="Optimistic Text"/>
                <a:sym typeface="Optimistic Text"/>
              </a:rPr>
              <a:t> </a:t>
            </a:r>
            <a:r>
              <a:rPr lang="en" sz="1706" dirty="0" err="1">
                <a:solidFill>
                  <a:srgbClr val="092838"/>
                </a:solidFill>
                <a:latin typeface="Optimistic Text"/>
                <a:ea typeface="Optimistic Text"/>
                <a:cs typeface="Optimistic Text"/>
                <a:sym typeface="Optimistic Text"/>
              </a:rPr>
              <a:t>için</a:t>
            </a:r>
            <a:r>
              <a:rPr lang="en" sz="1706" dirty="0">
                <a:solidFill>
                  <a:srgbClr val="092838"/>
                </a:solidFill>
                <a:latin typeface="Optimistic Text"/>
                <a:ea typeface="Optimistic Text"/>
                <a:cs typeface="Optimistic Text"/>
                <a:sym typeface="Optimistic Text"/>
              </a:rPr>
              <a:t> </a:t>
            </a:r>
            <a:r>
              <a:rPr lang="en" sz="1706" dirty="0" err="1">
                <a:solidFill>
                  <a:srgbClr val="092838"/>
                </a:solidFill>
                <a:latin typeface="Optimistic Text"/>
                <a:ea typeface="Optimistic Text"/>
                <a:cs typeface="Optimistic Text"/>
                <a:sym typeface="Optimistic Text"/>
              </a:rPr>
              <a:t>kullanın</a:t>
            </a:r>
            <a:r>
              <a:rPr lang="en" sz="1706" dirty="0">
                <a:solidFill>
                  <a:srgbClr val="092838"/>
                </a:solidFill>
                <a:latin typeface="Optimistic Text"/>
                <a:ea typeface="Optimistic Text"/>
                <a:cs typeface="Optimistic Text"/>
                <a:sym typeface="Optimistic Text"/>
              </a:rPr>
              <a:t> (</a:t>
            </a:r>
            <a:r>
              <a:rPr lang="en" sz="1706" dirty="0" err="1">
                <a:solidFill>
                  <a:srgbClr val="092838"/>
                </a:solidFill>
                <a:latin typeface="Optimistic Text"/>
                <a:ea typeface="Optimistic Text"/>
                <a:cs typeface="Optimistic Text"/>
                <a:sym typeface="Optimistic Text"/>
              </a:rPr>
              <a:t>örn</a:t>
            </a:r>
            <a:r>
              <a:rPr lang="en" sz="1706" dirty="0">
                <a:solidFill>
                  <a:srgbClr val="092838"/>
                </a:solidFill>
                <a:latin typeface="Optimistic Text"/>
                <a:ea typeface="Optimistic Text"/>
                <a:cs typeface="Optimistic Text"/>
                <a:sym typeface="Optimistic Text"/>
              </a:rPr>
              <a:t>. e-</a:t>
            </a:r>
            <a:r>
              <a:rPr lang="en" sz="1706" dirty="0" err="1">
                <a:solidFill>
                  <a:srgbClr val="092838"/>
                </a:solidFill>
                <a:latin typeface="Optimistic Text"/>
                <a:ea typeface="Optimistic Text"/>
                <a:cs typeface="Optimistic Text"/>
                <a:sym typeface="Optimistic Text"/>
              </a:rPr>
              <a:t>posta</a:t>
            </a:r>
            <a:r>
              <a:rPr lang="en" sz="1706" dirty="0">
                <a:solidFill>
                  <a:srgbClr val="092838"/>
                </a:solidFill>
                <a:latin typeface="Optimistic Text"/>
                <a:ea typeface="Optimistic Text"/>
                <a:cs typeface="Optimistic Text"/>
                <a:sym typeface="Optimistic Text"/>
              </a:rPr>
              <a:t> </a:t>
            </a:r>
            <a:r>
              <a:rPr lang="en" sz="1706" dirty="0" err="1">
                <a:solidFill>
                  <a:srgbClr val="092838"/>
                </a:solidFill>
                <a:latin typeface="Optimistic Text"/>
                <a:ea typeface="Optimistic Text"/>
                <a:cs typeface="Optimistic Text"/>
                <a:sym typeface="Optimistic Text"/>
              </a:rPr>
              <a:t>yazma</a:t>
            </a:r>
            <a:r>
              <a:rPr lang="en" sz="1706" dirty="0">
                <a:solidFill>
                  <a:srgbClr val="092838"/>
                </a:solidFill>
                <a:latin typeface="Optimistic Text"/>
                <a:ea typeface="Optimistic Text"/>
                <a:cs typeface="Optimistic Text"/>
                <a:sym typeface="Optimistic Text"/>
              </a:rPr>
              <a:t>, </a:t>
            </a:r>
            <a:r>
              <a:rPr lang="en" sz="1706" dirty="0" err="1">
                <a:solidFill>
                  <a:srgbClr val="092838"/>
                </a:solidFill>
                <a:latin typeface="Optimistic Text"/>
                <a:ea typeface="Optimistic Text"/>
                <a:cs typeface="Optimistic Text"/>
                <a:sym typeface="Optimistic Text"/>
              </a:rPr>
              <a:t>öğrenme</a:t>
            </a:r>
            <a:r>
              <a:rPr lang="en" sz="1706" dirty="0">
                <a:solidFill>
                  <a:srgbClr val="092838"/>
                </a:solidFill>
                <a:latin typeface="Optimistic Text"/>
                <a:ea typeface="Optimistic Text"/>
                <a:cs typeface="Optimistic Text"/>
                <a:sym typeface="Optimistic Text"/>
              </a:rPr>
              <a:t>, </a:t>
            </a:r>
            <a:r>
              <a:rPr lang="en" sz="1706" dirty="0" err="1">
                <a:solidFill>
                  <a:srgbClr val="092838"/>
                </a:solidFill>
                <a:latin typeface="Optimistic Text"/>
                <a:ea typeface="Optimistic Text"/>
                <a:cs typeface="Optimistic Text"/>
                <a:sym typeface="Optimistic Text"/>
              </a:rPr>
              <a:t>etkinlik</a:t>
            </a:r>
            <a:r>
              <a:rPr lang="en" sz="1706" dirty="0">
                <a:solidFill>
                  <a:srgbClr val="092838"/>
                </a:solidFill>
                <a:latin typeface="Optimistic Text"/>
                <a:ea typeface="Optimistic Text"/>
                <a:cs typeface="Optimistic Text"/>
                <a:sym typeface="Optimistic Text"/>
              </a:rPr>
              <a:t> </a:t>
            </a:r>
            <a:r>
              <a:rPr lang="en" sz="1706" dirty="0" err="1">
                <a:solidFill>
                  <a:srgbClr val="092838"/>
                </a:solidFill>
                <a:latin typeface="Optimistic Text"/>
                <a:ea typeface="Optimistic Text"/>
                <a:cs typeface="Optimistic Text"/>
                <a:sym typeface="Optimistic Text"/>
              </a:rPr>
              <a:t>planlama</a:t>
            </a:r>
            <a:r>
              <a:rPr lang="en" sz="1706" dirty="0">
                <a:solidFill>
                  <a:srgbClr val="092838"/>
                </a:solidFill>
                <a:latin typeface="Optimistic Text"/>
                <a:ea typeface="Optimistic Text"/>
                <a:cs typeface="Optimistic Text"/>
                <a:sym typeface="Optimistic Text"/>
              </a:rPr>
              <a:t>).</a:t>
            </a:r>
            <a:endParaRPr sz="1706" dirty="0">
              <a:solidFill>
                <a:srgbClr val="092838"/>
              </a:solidFill>
              <a:latin typeface="Optimistic Text"/>
              <a:ea typeface="Optimistic Text"/>
              <a:cs typeface="Optimistic Text"/>
              <a:sym typeface="Optimistic Text"/>
            </a:endParaRPr>
          </a:p>
        </p:txBody>
      </p:sp>
      <p:sp>
        <p:nvSpPr>
          <p:cNvPr id="2212" name="Google Shape;2212;p166"/>
          <p:cNvSpPr txBox="1"/>
          <p:nvPr/>
        </p:nvSpPr>
        <p:spPr>
          <a:xfrm>
            <a:off x="5957900" y="6978237"/>
            <a:ext cx="2415300" cy="8019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38"/>
              </a:spcBef>
              <a:spcAft>
                <a:spcPts val="0"/>
              </a:spcAft>
              <a:buNone/>
            </a:pPr>
            <a:r>
              <a:rPr lang="en" sz="1706" dirty="0" err="1">
                <a:solidFill>
                  <a:srgbClr val="092838"/>
                </a:solidFill>
                <a:latin typeface="Optimistic Text"/>
                <a:ea typeface="Optimistic Text"/>
                <a:cs typeface="Optimistic Text"/>
                <a:sym typeface="Optimistic Text"/>
              </a:rPr>
              <a:t>Bugün</a:t>
            </a:r>
            <a:r>
              <a:rPr lang="en" sz="1706" dirty="0">
                <a:solidFill>
                  <a:srgbClr val="092838"/>
                </a:solidFill>
                <a:latin typeface="Optimistic Text"/>
                <a:ea typeface="Optimistic Text"/>
                <a:cs typeface="Optimistic Text"/>
                <a:sym typeface="Optimistic Text"/>
              </a:rPr>
              <a:t> </a:t>
            </a:r>
            <a:r>
              <a:rPr lang="en" sz="1706" dirty="0" err="1">
                <a:solidFill>
                  <a:srgbClr val="092838"/>
                </a:solidFill>
                <a:latin typeface="Optimistic Text"/>
                <a:ea typeface="Optimistic Text"/>
                <a:cs typeface="Optimistic Text"/>
                <a:sym typeface="Optimistic Text"/>
              </a:rPr>
              <a:t>öğrendiğiniz</a:t>
            </a:r>
            <a:r>
              <a:rPr lang="en" sz="1706" dirty="0">
                <a:solidFill>
                  <a:srgbClr val="092838"/>
                </a:solidFill>
                <a:latin typeface="Optimistic Text"/>
                <a:ea typeface="Optimistic Text"/>
                <a:cs typeface="Optimistic Text"/>
                <a:sym typeface="Optimistic Text"/>
              </a:rPr>
              <a:t> </a:t>
            </a:r>
            <a:r>
              <a:rPr lang="en" sz="1706" dirty="0" err="1">
                <a:solidFill>
                  <a:srgbClr val="092838"/>
                </a:solidFill>
                <a:latin typeface="Optimistic Text"/>
                <a:ea typeface="Optimistic Text"/>
                <a:cs typeface="Optimistic Text"/>
                <a:sym typeface="Optimistic Text"/>
              </a:rPr>
              <a:t>bir</a:t>
            </a:r>
            <a:r>
              <a:rPr lang="en" sz="1706" dirty="0">
                <a:solidFill>
                  <a:srgbClr val="092838"/>
                </a:solidFill>
                <a:latin typeface="Optimistic Text"/>
                <a:ea typeface="Optimistic Text"/>
                <a:cs typeface="Optimistic Text"/>
                <a:sym typeface="Optimistic Text"/>
              </a:rPr>
              <a:t> </a:t>
            </a:r>
            <a:r>
              <a:rPr lang="en" sz="1706" dirty="0" err="1">
                <a:solidFill>
                  <a:srgbClr val="092838"/>
                </a:solidFill>
                <a:latin typeface="Optimistic Text"/>
                <a:ea typeface="Optimistic Text"/>
                <a:cs typeface="Optimistic Text"/>
                <a:sym typeface="Optimistic Text"/>
              </a:rPr>
              <a:t>şeyi</a:t>
            </a:r>
            <a:r>
              <a:rPr lang="en" sz="1706" dirty="0">
                <a:solidFill>
                  <a:srgbClr val="092838"/>
                </a:solidFill>
                <a:latin typeface="Optimistic Text"/>
                <a:ea typeface="Optimistic Text"/>
                <a:cs typeface="Optimistic Text"/>
                <a:sym typeface="Optimistic Text"/>
              </a:rPr>
              <a:t> </a:t>
            </a:r>
            <a:r>
              <a:rPr lang="en" sz="1706" dirty="0" err="1">
                <a:solidFill>
                  <a:srgbClr val="092838"/>
                </a:solidFill>
                <a:latin typeface="Optimistic Text"/>
                <a:ea typeface="Optimistic Text"/>
                <a:cs typeface="Optimistic Text"/>
                <a:sym typeface="Optimistic Text"/>
              </a:rPr>
              <a:t>ailenizden</a:t>
            </a:r>
            <a:r>
              <a:rPr lang="en" sz="1706" dirty="0">
                <a:solidFill>
                  <a:srgbClr val="092838"/>
                </a:solidFill>
                <a:latin typeface="Optimistic Text"/>
                <a:ea typeface="Optimistic Text"/>
                <a:cs typeface="Optimistic Text"/>
                <a:sym typeface="Optimistic Text"/>
              </a:rPr>
              <a:t> </a:t>
            </a:r>
            <a:r>
              <a:rPr lang="en" sz="1706" dirty="0" err="1">
                <a:solidFill>
                  <a:srgbClr val="092838"/>
                </a:solidFill>
                <a:latin typeface="Optimistic Text"/>
                <a:ea typeface="Optimistic Text"/>
                <a:cs typeface="Optimistic Text"/>
                <a:sym typeface="Optimistic Text"/>
              </a:rPr>
              <a:t>biriyle</a:t>
            </a:r>
            <a:r>
              <a:rPr lang="en" sz="1706" dirty="0">
                <a:solidFill>
                  <a:srgbClr val="092838"/>
                </a:solidFill>
                <a:latin typeface="Optimistic Text"/>
                <a:ea typeface="Optimistic Text"/>
                <a:cs typeface="Optimistic Text"/>
                <a:sym typeface="Optimistic Text"/>
              </a:rPr>
              <a:t> </a:t>
            </a:r>
            <a:r>
              <a:rPr lang="en" sz="1706" dirty="0" err="1">
                <a:solidFill>
                  <a:srgbClr val="092838"/>
                </a:solidFill>
                <a:latin typeface="Optimistic Text"/>
                <a:ea typeface="Optimistic Text"/>
                <a:cs typeface="Optimistic Text"/>
                <a:sym typeface="Optimistic Text"/>
              </a:rPr>
              <a:t>paylaşın</a:t>
            </a:r>
            <a:r>
              <a:rPr lang="en" sz="1706" dirty="0">
                <a:solidFill>
                  <a:srgbClr val="092838"/>
                </a:solidFill>
                <a:latin typeface="Optimistic Text"/>
                <a:ea typeface="Optimistic Text"/>
                <a:cs typeface="Optimistic Text"/>
                <a:sym typeface="Optimistic Text"/>
              </a:rPr>
              <a:t>.</a:t>
            </a:r>
            <a:endParaRPr sz="1706" dirty="0">
              <a:solidFill>
                <a:srgbClr val="092838"/>
              </a:solidFill>
              <a:latin typeface="Optimistic Text"/>
              <a:ea typeface="Optimistic Text"/>
              <a:cs typeface="Optimistic Text"/>
              <a:sym typeface="Optimistic Text"/>
            </a:endParaRPr>
          </a:p>
        </p:txBody>
      </p:sp>
      <p:grpSp>
        <p:nvGrpSpPr>
          <p:cNvPr id="2213" name="Google Shape;2213;p166"/>
          <p:cNvGrpSpPr/>
          <p:nvPr/>
        </p:nvGrpSpPr>
        <p:grpSpPr>
          <a:xfrm>
            <a:off x="5694980" y="4479332"/>
            <a:ext cx="178842" cy="159067"/>
            <a:chOff x="671395" y="3895621"/>
            <a:chExt cx="119228" cy="106045"/>
          </a:xfrm>
        </p:grpSpPr>
        <p:sp>
          <p:nvSpPr>
            <p:cNvPr id="2214" name="Google Shape;2214;p166"/>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2215" name="Google Shape;2215;p166"/>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2216" name="Google Shape;2216;p166"/>
          <p:cNvGrpSpPr/>
          <p:nvPr/>
        </p:nvGrpSpPr>
        <p:grpSpPr>
          <a:xfrm>
            <a:off x="5694980" y="5496407"/>
            <a:ext cx="178842" cy="159067"/>
            <a:chOff x="671395" y="3895621"/>
            <a:chExt cx="119228" cy="106045"/>
          </a:xfrm>
        </p:grpSpPr>
        <p:sp>
          <p:nvSpPr>
            <p:cNvPr id="2217" name="Google Shape;2217;p166"/>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2218" name="Google Shape;2218;p166"/>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grpSp>
        <p:nvGrpSpPr>
          <p:cNvPr id="2219" name="Google Shape;2219;p166"/>
          <p:cNvGrpSpPr/>
          <p:nvPr/>
        </p:nvGrpSpPr>
        <p:grpSpPr>
          <a:xfrm>
            <a:off x="5694980" y="7040281"/>
            <a:ext cx="178842" cy="159067"/>
            <a:chOff x="671395" y="3895621"/>
            <a:chExt cx="119228" cy="106045"/>
          </a:xfrm>
        </p:grpSpPr>
        <p:sp>
          <p:nvSpPr>
            <p:cNvPr id="2220" name="Google Shape;2220;p166"/>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sp>
          <p:nvSpPr>
            <p:cNvPr id="2221" name="Google Shape;2221;p166"/>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p>
          </p:txBody>
        </p:sp>
      </p:grpSp>
      <p:sp>
        <p:nvSpPr>
          <p:cNvPr id="2222" name="Google Shape;2222;p166"/>
          <p:cNvSpPr txBox="1"/>
          <p:nvPr/>
        </p:nvSpPr>
        <p:spPr>
          <a:xfrm>
            <a:off x="9856475" y="2890288"/>
            <a:ext cx="2966100" cy="3834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2400">
                <a:solidFill>
                  <a:schemeClr val="accent4"/>
                </a:solidFill>
                <a:latin typeface="Optimistic Text"/>
                <a:ea typeface="Optimistic Text"/>
                <a:cs typeface="Optimistic Text"/>
                <a:sym typeface="Optimistic Text"/>
              </a:rPr>
              <a:t>Bu ay</a:t>
            </a:r>
            <a:endParaRPr sz="2400">
              <a:solidFill>
                <a:schemeClr val="accent4"/>
              </a:solidFill>
              <a:latin typeface="Optimistic Text"/>
              <a:ea typeface="Optimistic Text"/>
              <a:cs typeface="Optimistic Text"/>
              <a:sym typeface="Optimistic Text"/>
            </a:endParaRPr>
          </a:p>
        </p:txBody>
      </p:sp>
      <p:sp>
        <p:nvSpPr>
          <p:cNvPr id="2223" name="Google Shape;2223;p166"/>
          <p:cNvSpPr txBox="1"/>
          <p:nvPr/>
        </p:nvSpPr>
        <p:spPr>
          <a:xfrm>
            <a:off x="10199375" y="4430450"/>
            <a:ext cx="2553900" cy="8019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38"/>
              </a:spcBef>
              <a:spcAft>
                <a:spcPts val="0"/>
              </a:spcAft>
              <a:buNone/>
            </a:pPr>
            <a:r>
              <a:rPr lang="en" sz="1706" dirty="0">
                <a:solidFill>
                  <a:schemeClr val="accent4"/>
                </a:solidFill>
                <a:latin typeface="Optimistic Text"/>
                <a:ea typeface="Optimistic Text"/>
                <a:cs typeface="Optimistic Text"/>
                <a:sym typeface="Optimistic Text"/>
              </a:rPr>
              <a:t>WhatsApp </a:t>
            </a:r>
            <a:r>
              <a:rPr lang="en" sz="1706" dirty="0" err="1">
                <a:solidFill>
                  <a:schemeClr val="accent4"/>
                </a:solidFill>
                <a:latin typeface="Optimistic Text"/>
                <a:ea typeface="Optimistic Text"/>
                <a:cs typeface="Optimistic Text"/>
                <a:sym typeface="Optimistic Text"/>
              </a:rPr>
              <a:t>veya</a:t>
            </a:r>
            <a:r>
              <a:rPr lang="en" sz="1706" dirty="0">
                <a:solidFill>
                  <a:schemeClr val="accent4"/>
                </a:solidFill>
                <a:latin typeface="Optimistic Text"/>
                <a:ea typeface="Optimistic Text"/>
                <a:cs typeface="Optimistic Text"/>
                <a:sym typeface="Optimistic Text"/>
              </a:rPr>
              <a:t> Facebook </a:t>
            </a:r>
            <a:r>
              <a:rPr lang="en" sz="1706" dirty="0" err="1">
                <a:solidFill>
                  <a:schemeClr val="accent4"/>
                </a:solidFill>
                <a:latin typeface="Optimistic Text"/>
                <a:ea typeface="Optimistic Text"/>
                <a:cs typeface="Optimistic Text"/>
                <a:sym typeface="Optimistic Text"/>
              </a:rPr>
              <a:t>grubunuzun</a:t>
            </a:r>
            <a:r>
              <a:rPr lang="en" sz="1706" dirty="0">
                <a:solidFill>
                  <a:schemeClr val="accent4"/>
                </a:solidFill>
                <a:latin typeface="Optimistic Text"/>
                <a:ea typeface="Optimistic Text"/>
                <a:cs typeface="Optimistic Text"/>
                <a:sym typeface="Optimistic Text"/>
              </a:rPr>
              <a:t> </a:t>
            </a:r>
            <a:r>
              <a:rPr lang="en" sz="1706" dirty="0" err="1">
                <a:solidFill>
                  <a:schemeClr val="accent4"/>
                </a:solidFill>
                <a:latin typeface="Optimistic Text"/>
                <a:ea typeface="Optimistic Text"/>
                <a:cs typeface="Optimistic Text"/>
                <a:sym typeface="Optimistic Text"/>
              </a:rPr>
              <a:t>teyitçisi</a:t>
            </a:r>
            <a:r>
              <a:rPr lang="en" sz="1706" dirty="0">
                <a:solidFill>
                  <a:schemeClr val="accent4"/>
                </a:solidFill>
                <a:latin typeface="Optimistic Text"/>
                <a:ea typeface="Optimistic Text"/>
                <a:cs typeface="Optimistic Text"/>
                <a:sym typeface="Optimistic Text"/>
              </a:rPr>
              <a:t> </a:t>
            </a:r>
            <a:r>
              <a:rPr lang="en" sz="1706" dirty="0" err="1">
                <a:solidFill>
                  <a:schemeClr val="accent4"/>
                </a:solidFill>
                <a:latin typeface="Optimistic Text"/>
                <a:ea typeface="Optimistic Text"/>
                <a:cs typeface="Optimistic Text"/>
                <a:sym typeface="Optimistic Text"/>
              </a:rPr>
              <a:t>olun</a:t>
            </a:r>
            <a:r>
              <a:rPr lang="en" sz="1706" dirty="0">
                <a:solidFill>
                  <a:schemeClr val="accent4"/>
                </a:solidFill>
                <a:latin typeface="Optimistic Text"/>
                <a:ea typeface="Optimistic Text"/>
                <a:cs typeface="Optimistic Text"/>
                <a:sym typeface="Optimistic Text"/>
              </a:rPr>
              <a:t>.</a:t>
            </a:r>
            <a:endParaRPr sz="1706" dirty="0">
              <a:solidFill>
                <a:schemeClr val="accent4"/>
              </a:solidFill>
              <a:latin typeface="Optimistic Text"/>
              <a:ea typeface="Optimistic Text"/>
              <a:cs typeface="Optimistic Text"/>
              <a:sym typeface="Optimistic Text"/>
            </a:endParaRPr>
          </a:p>
        </p:txBody>
      </p:sp>
      <p:sp>
        <p:nvSpPr>
          <p:cNvPr id="2224" name="Google Shape;2224;p166"/>
          <p:cNvSpPr txBox="1"/>
          <p:nvPr/>
        </p:nvSpPr>
        <p:spPr>
          <a:xfrm>
            <a:off x="10199375" y="5601463"/>
            <a:ext cx="2623200" cy="1064016"/>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38"/>
              </a:spcBef>
              <a:spcAft>
                <a:spcPts val="0"/>
              </a:spcAft>
              <a:buNone/>
            </a:pPr>
            <a:r>
              <a:rPr lang="en" sz="1706" dirty="0" err="1">
                <a:solidFill>
                  <a:schemeClr val="accent4"/>
                </a:solidFill>
                <a:latin typeface="Optimistic Text"/>
                <a:ea typeface="Optimistic Text"/>
                <a:cs typeface="Optimistic Text"/>
                <a:sym typeface="Optimistic Text"/>
              </a:rPr>
              <a:t>İşte</a:t>
            </a:r>
            <a:r>
              <a:rPr lang="en" sz="1706" dirty="0">
                <a:solidFill>
                  <a:schemeClr val="accent4"/>
                </a:solidFill>
                <a:latin typeface="Optimistic Text"/>
                <a:ea typeface="Optimistic Text"/>
                <a:cs typeface="Optimistic Text"/>
                <a:sym typeface="Optimistic Text"/>
              </a:rPr>
              <a:t>, </a:t>
            </a:r>
            <a:r>
              <a:rPr lang="en" sz="1706" dirty="0" err="1">
                <a:solidFill>
                  <a:schemeClr val="accent4"/>
                </a:solidFill>
                <a:latin typeface="Optimistic Text"/>
                <a:ea typeface="Optimistic Text"/>
                <a:cs typeface="Optimistic Text"/>
                <a:sym typeface="Optimistic Text"/>
              </a:rPr>
              <a:t>okulda</a:t>
            </a:r>
            <a:r>
              <a:rPr lang="en" sz="1706" dirty="0">
                <a:solidFill>
                  <a:schemeClr val="accent4"/>
                </a:solidFill>
                <a:latin typeface="Optimistic Text"/>
                <a:ea typeface="Optimistic Text"/>
                <a:cs typeface="Optimistic Text"/>
                <a:sym typeface="Optimistic Text"/>
              </a:rPr>
              <a:t> </a:t>
            </a:r>
            <a:r>
              <a:rPr lang="en" sz="1706" dirty="0" err="1">
                <a:solidFill>
                  <a:schemeClr val="accent4"/>
                </a:solidFill>
                <a:latin typeface="Optimistic Text"/>
                <a:ea typeface="Optimistic Text"/>
                <a:cs typeface="Optimistic Text"/>
                <a:sym typeface="Optimistic Text"/>
              </a:rPr>
              <a:t>veya</a:t>
            </a:r>
            <a:r>
              <a:rPr lang="en" sz="1706" dirty="0">
                <a:solidFill>
                  <a:schemeClr val="accent4"/>
                </a:solidFill>
                <a:latin typeface="Optimistic Text"/>
                <a:ea typeface="Optimistic Text"/>
                <a:cs typeface="Optimistic Text"/>
                <a:sym typeface="Optimistic Text"/>
              </a:rPr>
              <a:t> </a:t>
            </a:r>
            <a:r>
              <a:rPr lang="en" sz="1706" dirty="0" err="1">
                <a:solidFill>
                  <a:schemeClr val="accent4"/>
                </a:solidFill>
                <a:latin typeface="Optimistic Text"/>
                <a:ea typeface="Optimistic Text"/>
                <a:cs typeface="Optimistic Text"/>
                <a:sym typeface="Optimistic Text"/>
              </a:rPr>
              <a:t>işletmenizde</a:t>
            </a:r>
            <a:r>
              <a:rPr lang="en" sz="1706" dirty="0">
                <a:solidFill>
                  <a:schemeClr val="accent4"/>
                </a:solidFill>
                <a:latin typeface="Optimistic Text"/>
                <a:ea typeface="Optimistic Text"/>
                <a:cs typeface="Optimistic Text"/>
                <a:sym typeface="Optimistic Text"/>
              </a:rPr>
              <a:t> </a:t>
            </a:r>
            <a:r>
              <a:rPr lang="en" sz="1706" dirty="0" err="1">
                <a:solidFill>
                  <a:schemeClr val="accent4"/>
                </a:solidFill>
                <a:latin typeface="Optimistic Text"/>
                <a:ea typeface="Optimistic Text"/>
                <a:cs typeface="Optimistic Text"/>
                <a:sym typeface="Optimistic Text"/>
              </a:rPr>
              <a:t>işe</a:t>
            </a:r>
            <a:r>
              <a:rPr lang="en" sz="1706" dirty="0">
                <a:solidFill>
                  <a:schemeClr val="accent4"/>
                </a:solidFill>
                <a:latin typeface="Optimistic Text"/>
                <a:ea typeface="Optimistic Text"/>
                <a:cs typeface="Optimistic Text"/>
                <a:sym typeface="Optimistic Text"/>
              </a:rPr>
              <a:t> </a:t>
            </a:r>
            <a:r>
              <a:rPr lang="en" sz="1706" dirty="0" err="1">
                <a:solidFill>
                  <a:schemeClr val="accent4"/>
                </a:solidFill>
                <a:latin typeface="Optimistic Text"/>
                <a:ea typeface="Optimistic Text"/>
                <a:cs typeface="Optimistic Text"/>
                <a:sym typeface="Optimistic Text"/>
              </a:rPr>
              <a:t>yarayabilecek</a:t>
            </a:r>
            <a:r>
              <a:rPr lang="en" sz="1706" dirty="0">
                <a:solidFill>
                  <a:schemeClr val="accent4"/>
                </a:solidFill>
                <a:latin typeface="Optimistic Text"/>
                <a:ea typeface="Optimistic Text"/>
                <a:cs typeface="Optimistic Text"/>
                <a:sym typeface="Optimistic Text"/>
              </a:rPr>
              <a:t> </a:t>
            </a:r>
            <a:r>
              <a:rPr lang="en" sz="1706" dirty="0" err="1">
                <a:solidFill>
                  <a:schemeClr val="accent4"/>
                </a:solidFill>
                <a:latin typeface="Optimistic Text"/>
                <a:ea typeface="Optimistic Text"/>
                <a:cs typeface="Optimistic Text"/>
                <a:sym typeface="Optimistic Text"/>
              </a:rPr>
              <a:t>bir</a:t>
            </a:r>
            <a:r>
              <a:rPr lang="en" sz="1706" dirty="0">
                <a:solidFill>
                  <a:schemeClr val="accent4"/>
                </a:solidFill>
                <a:latin typeface="Optimistic Text"/>
                <a:ea typeface="Optimistic Text"/>
                <a:cs typeface="Optimistic Text"/>
                <a:sym typeface="Optimistic Text"/>
              </a:rPr>
              <a:t> </a:t>
            </a:r>
            <a:r>
              <a:rPr lang="en" sz="1706" dirty="0" err="1">
                <a:solidFill>
                  <a:schemeClr val="accent4"/>
                </a:solidFill>
                <a:latin typeface="Optimistic Text"/>
                <a:ea typeface="Optimistic Text"/>
                <a:cs typeface="Optimistic Text"/>
                <a:sym typeface="Optimistic Text"/>
              </a:rPr>
              <a:t>yapay</a:t>
            </a:r>
            <a:r>
              <a:rPr lang="en" sz="1706" dirty="0">
                <a:solidFill>
                  <a:schemeClr val="accent4"/>
                </a:solidFill>
                <a:latin typeface="Optimistic Text"/>
                <a:ea typeface="Optimistic Text"/>
                <a:cs typeface="Optimistic Text"/>
                <a:sym typeface="Optimistic Text"/>
              </a:rPr>
              <a:t> </a:t>
            </a:r>
            <a:r>
              <a:rPr lang="en" sz="1706" dirty="0" err="1">
                <a:solidFill>
                  <a:schemeClr val="accent4"/>
                </a:solidFill>
                <a:latin typeface="Optimistic Text"/>
                <a:ea typeface="Optimistic Text"/>
                <a:cs typeface="Optimistic Text"/>
                <a:sym typeface="Optimistic Text"/>
              </a:rPr>
              <a:t>zeka</a:t>
            </a:r>
            <a:r>
              <a:rPr lang="en" sz="1706" dirty="0">
                <a:solidFill>
                  <a:schemeClr val="accent4"/>
                </a:solidFill>
                <a:latin typeface="Optimistic Text"/>
                <a:ea typeface="Optimistic Text"/>
                <a:cs typeface="Optimistic Text"/>
                <a:sym typeface="Optimistic Text"/>
              </a:rPr>
              <a:t> (AI) </a:t>
            </a:r>
            <a:r>
              <a:rPr lang="en" sz="1706" dirty="0" err="1">
                <a:solidFill>
                  <a:schemeClr val="accent4"/>
                </a:solidFill>
                <a:latin typeface="Optimistic Text"/>
                <a:ea typeface="Optimistic Text"/>
                <a:cs typeface="Optimistic Text"/>
                <a:sym typeface="Optimistic Text"/>
              </a:rPr>
              <a:t>aracını</a:t>
            </a:r>
            <a:r>
              <a:rPr lang="en" sz="1706" dirty="0">
                <a:solidFill>
                  <a:schemeClr val="accent4"/>
                </a:solidFill>
                <a:latin typeface="Optimistic Text"/>
                <a:ea typeface="Optimistic Text"/>
                <a:cs typeface="Optimistic Text"/>
                <a:sym typeface="Optimistic Text"/>
              </a:rPr>
              <a:t> </a:t>
            </a:r>
            <a:r>
              <a:rPr lang="en" sz="1706" dirty="0" err="1">
                <a:solidFill>
                  <a:schemeClr val="accent4"/>
                </a:solidFill>
                <a:latin typeface="Optimistic Text"/>
                <a:ea typeface="Optimistic Text"/>
                <a:cs typeface="Optimistic Text"/>
                <a:sym typeface="Optimistic Text"/>
              </a:rPr>
              <a:t>deneyin</a:t>
            </a:r>
            <a:r>
              <a:rPr lang="en" sz="1706" dirty="0">
                <a:solidFill>
                  <a:schemeClr val="accent4"/>
                </a:solidFill>
                <a:latin typeface="Optimistic Text"/>
                <a:ea typeface="Optimistic Text"/>
                <a:cs typeface="Optimistic Text"/>
                <a:sym typeface="Optimistic Text"/>
              </a:rPr>
              <a:t>.</a:t>
            </a:r>
            <a:endParaRPr sz="1706" dirty="0">
              <a:solidFill>
                <a:schemeClr val="accent4"/>
              </a:solidFill>
              <a:latin typeface="Optimistic Text"/>
              <a:ea typeface="Optimistic Text"/>
              <a:cs typeface="Optimistic Text"/>
              <a:sym typeface="Optimistic Text"/>
            </a:endParaRPr>
          </a:p>
        </p:txBody>
      </p:sp>
      <p:sp>
        <p:nvSpPr>
          <p:cNvPr id="2225" name="Google Shape;2225;p166"/>
          <p:cNvSpPr txBox="1"/>
          <p:nvPr/>
        </p:nvSpPr>
        <p:spPr>
          <a:xfrm>
            <a:off x="10199375" y="6865388"/>
            <a:ext cx="2553900" cy="10644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38"/>
              </a:spcBef>
              <a:spcAft>
                <a:spcPts val="0"/>
              </a:spcAft>
              <a:buNone/>
            </a:pPr>
            <a:r>
              <a:rPr lang="en" sz="1706" dirty="0">
                <a:solidFill>
                  <a:schemeClr val="accent4"/>
                </a:solidFill>
                <a:latin typeface="Optimistic Text"/>
                <a:ea typeface="Optimistic Text"/>
                <a:cs typeface="Optimistic Text"/>
                <a:sym typeface="Optimistic Text"/>
              </a:rPr>
              <a:t>Bir </a:t>
            </a:r>
            <a:r>
              <a:rPr lang="en" sz="1706" dirty="0" err="1">
                <a:solidFill>
                  <a:schemeClr val="accent4"/>
                </a:solidFill>
                <a:latin typeface="Optimistic Text"/>
                <a:ea typeface="Optimistic Text"/>
                <a:cs typeface="Optimistic Text"/>
                <a:sym typeface="Optimistic Text"/>
              </a:rPr>
              <a:t>arkadaşınıza</a:t>
            </a:r>
            <a:r>
              <a:rPr lang="en" sz="1706" dirty="0">
                <a:solidFill>
                  <a:schemeClr val="accent4"/>
                </a:solidFill>
                <a:latin typeface="Optimistic Text"/>
                <a:ea typeface="Optimistic Text"/>
                <a:cs typeface="Optimistic Text"/>
                <a:sym typeface="Optimistic Text"/>
              </a:rPr>
              <a:t> </a:t>
            </a:r>
            <a:r>
              <a:rPr lang="en" sz="1706" dirty="0" err="1">
                <a:solidFill>
                  <a:schemeClr val="accent4"/>
                </a:solidFill>
                <a:latin typeface="Optimistic Text"/>
                <a:ea typeface="Optimistic Text"/>
                <a:cs typeface="Optimistic Text"/>
                <a:sym typeface="Optimistic Text"/>
              </a:rPr>
              <a:t>veya</a:t>
            </a:r>
            <a:r>
              <a:rPr lang="en" sz="1706" dirty="0">
                <a:solidFill>
                  <a:schemeClr val="accent4"/>
                </a:solidFill>
                <a:latin typeface="Optimistic Text"/>
                <a:ea typeface="Optimistic Text"/>
                <a:cs typeface="Optimistic Text"/>
                <a:sym typeface="Optimistic Text"/>
              </a:rPr>
              <a:t> </a:t>
            </a:r>
            <a:r>
              <a:rPr lang="en" sz="1706" dirty="0" err="1">
                <a:solidFill>
                  <a:schemeClr val="accent4"/>
                </a:solidFill>
                <a:latin typeface="Optimistic Text"/>
                <a:ea typeface="Optimistic Text"/>
                <a:cs typeface="Optimistic Text"/>
                <a:sym typeface="Optimistic Text"/>
              </a:rPr>
              <a:t>yaş</a:t>
            </a:r>
            <a:r>
              <a:rPr lang="en" sz="1706" dirty="0">
                <a:solidFill>
                  <a:schemeClr val="accent4"/>
                </a:solidFill>
                <a:latin typeface="Optimistic Text"/>
                <a:ea typeface="Optimistic Text"/>
                <a:cs typeface="Optimistic Text"/>
                <a:sym typeface="Optimistic Text"/>
              </a:rPr>
              <a:t> </a:t>
            </a:r>
            <a:r>
              <a:rPr lang="en" sz="1706" dirty="0" err="1">
                <a:solidFill>
                  <a:schemeClr val="accent4"/>
                </a:solidFill>
                <a:latin typeface="Optimistic Text"/>
                <a:ea typeface="Optimistic Text"/>
                <a:cs typeface="Optimistic Text"/>
                <a:sym typeface="Optimistic Text"/>
              </a:rPr>
              <a:t>almış</a:t>
            </a:r>
            <a:r>
              <a:rPr lang="en" sz="1706" dirty="0">
                <a:solidFill>
                  <a:schemeClr val="accent4"/>
                </a:solidFill>
                <a:latin typeface="Optimistic Text"/>
                <a:ea typeface="Optimistic Text"/>
                <a:cs typeface="Optimistic Text"/>
                <a:sym typeface="Optimistic Text"/>
              </a:rPr>
              <a:t> </a:t>
            </a:r>
            <a:r>
              <a:rPr lang="en" sz="1706" dirty="0" err="1">
                <a:solidFill>
                  <a:schemeClr val="accent4"/>
                </a:solidFill>
                <a:latin typeface="Optimistic Text"/>
                <a:ea typeface="Optimistic Text"/>
                <a:cs typeface="Optimistic Text"/>
                <a:sym typeface="Optimistic Text"/>
              </a:rPr>
              <a:t>birine</a:t>
            </a:r>
            <a:r>
              <a:rPr lang="en" sz="1706" dirty="0">
                <a:solidFill>
                  <a:schemeClr val="accent4"/>
                </a:solidFill>
                <a:latin typeface="Optimistic Text"/>
                <a:ea typeface="Optimistic Text"/>
                <a:cs typeface="Optimistic Text"/>
                <a:sym typeface="Optimistic Text"/>
              </a:rPr>
              <a:t> </a:t>
            </a:r>
            <a:r>
              <a:rPr lang="en" sz="1706" dirty="0" err="1">
                <a:solidFill>
                  <a:schemeClr val="accent4"/>
                </a:solidFill>
                <a:latin typeface="Optimistic Text"/>
                <a:ea typeface="Optimistic Text"/>
                <a:cs typeface="Optimistic Text"/>
                <a:sym typeface="Optimistic Text"/>
              </a:rPr>
              <a:t>yapay</a:t>
            </a:r>
            <a:r>
              <a:rPr lang="en" sz="1706" dirty="0">
                <a:solidFill>
                  <a:schemeClr val="accent4"/>
                </a:solidFill>
                <a:latin typeface="Optimistic Text"/>
                <a:ea typeface="Optimistic Text"/>
                <a:cs typeface="Optimistic Text"/>
                <a:sym typeface="Optimistic Text"/>
              </a:rPr>
              <a:t> </a:t>
            </a:r>
            <a:r>
              <a:rPr lang="en" sz="1706" dirty="0" err="1">
                <a:solidFill>
                  <a:schemeClr val="accent4"/>
                </a:solidFill>
                <a:latin typeface="Optimistic Text"/>
                <a:ea typeface="Optimistic Text"/>
                <a:cs typeface="Optimistic Text"/>
                <a:sym typeface="Optimistic Text"/>
              </a:rPr>
              <a:t>zekayı</a:t>
            </a:r>
            <a:r>
              <a:rPr lang="en" sz="1706" dirty="0">
                <a:solidFill>
                  <a:schemeClr val="accent4"/>
                </a:solidFill>
                <a:latin typeface="Optimistic Text"/>
                <a:ea typeface="Optimistic Text"/>
                <a:cs typeface="Optimistic Text"/>
                <a:sym typeface="Optimistic Text"/>
              </a:rPr>
              <a:t> </a:t>
            </a:r>
            <a:r>
              <a:rPr lang="en" sz="1706" dirty="0" err="1">
                <a:solidFill>
                  <a:schemeClr val="accent4"/>
                </a:solidFill>
                <a:latin typeface="Optimistic Text"/>
                <a:ea typeface="Optimistic Text"/>
                <a:cs typeface="Optimistic Text"/>
                <a:sym typeface="Optimistic Text"/>
              </a:rPr>
              <a:t>güvenle</a:t>
            </a:r>
            <a:r>
              <a:rPr lang="en" sz="1706" dirty="0">
                <a:solidFill>
                  <a:schemeClr val="accent4"/>
                </a:solidFill>
                <a:latin typeface="Optimistic Text"/>
                <a:ea typeface="Optimistic Text"/>
                <a:cs typeface="Optimistic Text"/>
                <a:sym typeface="Optimistic Text"/>
              </a:rPr>
              <a:t> </a:t>
            </a:r>
            <a:r>
              <a:rPr lang="en" sz="1706" dirty="0" err="1">
                <a:solidFill>
                  <a:schemeClr val="accent4"/>
                </a:solidFill>
                <a:latin typeface="Optimistic Text"/>
                <a:ea typeface="Optimistic Text"/>
                <a:cs typeface="Optimistic Text"/>
                <a:sym typeface="Optimistic Text"/>
              </a:rPr>
              <a:t>kullanmayı</a:t>
            </a:r>
            <a:r>
              <a:rPr lang="en" sz="1706" dirty="0">
                <a:solidFill>
                  <a:schemeClr val="accent4"/>
                </a:solidFill>
                <a:latin typeface="Optimistic Text"/>
                <a:ea typeface="Optimistic Text"/>
                <a:cs typeface="Optimistic Text"/>
                <a:sym typeface="Optimistic Text"/>
              </a:rPr>
              <a:t> </a:t>
            </a:r>
            <a:r>
              <a:rPr lang="en" sz="1706" dirty="0" err="1">
                <a:solidFill>
                  <a:schemeClr val="accent4"/>
                </a:solidFill>
                <a:latin typeface="Optimistic Text"/>
                <a:ea typeface="Optimistic Text"/>
                <a:cs typeface="Optimistic Text"/>
                <a:sym typeface="Optimistic Text"/>
              </a:rPr>
              <a:t>öğretin</a:t>
            </a:r>
            <a:r>
              <a:rPr lang="en" sz="1706" dirty="0">
                <a:solidFill>
                  <a:schemeClr val="accent4"/>
                </a:solidFill>
                <a:latin typeface="Optimistic Text"/>
                <a:ea typeface="Optimistic Text"/>
                <a:cs typeface="Optimistic Text"/>
                <a:sym typeface="Optimistic Text"/>
              </a:rPr>
              <a:t>.</a:t>
            </a:r>
            <a:endParaRPr sz="1706" dirty="0">
              <a:solidFill>
                <a:schemeClr val="accent4"/>
              </a:solidFill>
              <a:latin typeface="Optimistic Text"/>
              <a:ea typeface="Optimistic Text"/>
              <a:cs typeface="Optimistic Text"/>
              <a:sym typeface="Optimistic Text"/>
            </a:endParaRPr>
          </a:p>
        </p:txBody>
      </p:sp>
      <p:grpSp>
        <p:nvGrpSpPr>
          <p:cNvPr id="2226" name="Google Shape;2226;p166"/>
          <p:cNvGrpSpPr/>
          <p:nvPr/>
        </p:nvGrpSpPr>
        <p:grpSpPr>
          <a:xfrm>
            <a:off x="9906417" y="4502594"/>
            <a:ext cx="178842" cy="159067"/>
            <a:chOff x="671395" y="3895621"/>
            <a:chExt cx="119228" cy="106045"/>
          </a:xfrm>
        </p:grpSpPr>
        <p:sp>
          <p:nvSpPr>
            <p:cNvPr id="2227" name="Google Shape;2227;p166"/>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solidFill>
                  <a:schemeClr val="accent4"/>
                </a:solidFill>
              </a:endParaRPr>
            </a:p>
          </p:txBody>
        </p:sp>
        <p:sp>
          <p:nvSpPr>
            <p:cNvPr id="2228" name="Google Shape;2228;p166"/>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solidFill>
                  <a:schemeClr val="accent4"/>
                </a:solidFill>
              </a:endParaRPr>
            </a:p>
          </p:txBody>
        </p:sp>
      </p:grpSp>
      <p:grpSp>
        <p:nvGrpSpPr>
          <p:cNvPr id="2229" name="Google Shape;2229;p166"/>
          <p:cNvGrpSpPr/>
          <p:nvPr/>
        </p:nvGrpSpPr>
        <p:grpSpPr>
          <a:xfrm>
            <a:off x="9906417" y="5660294"/>
            <a:ext cx="178842" cy="159067"/>
            <a:chOff x="671395" y="3895621"/>
            <a:chExt cx="119228" cy="106045"/>
          </a:xfrm>
        </p:grpSpPr>
        <p:sp>
          <p:nvSpPr>
            <p:cNvPr id="2230" name="Google Shape;2230;p166"/>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solidFill>
                  <a:schemeClr val="accent4"/>
                </a:solidFill>
              </a:endParaRPr>
            </a:p>
          </p:txBody>
        </p:sp>
        <p:sp>
          <p:nvSpPr>
            <p:cNvPr id="2231" name="Google Shape;2231;p166"/>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solidFill>
                  <a:schemeClr val="accent4"/>
                </a:solidFill>
              </a:endParaRPr>
            </a:p>
          </p:txBody>
        </p:sp>
      </p:grpSp>
      <p:grpSp>
        <p:nvGrpSpPr>
          <p:cNvPr id="2232" name="Google Shape;2232;p166"/>
          <p:cNvGrpSpPr/>
          <p:nvPr/>
        </p:nvGrpSpPr>
        <p:grpSpPr>
          <a:xfrm>
            <a:off x="9906417" y="6941057"/>
            <a:ext cx="178842" cy="159067"/>
            <a:chOff x="671395" y="3895621"/>
            <a:chExt cx="119228" cy="106045"/>
          </a:xfrm>
        </p:grpSpPr>
        <p:sp>
          <p:nvSpPr>
            <p:cNvPr id="2233" name="Google Shape;2233;p166"/>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solidFill>
                  <a:schemeClr val="accent4"/>
                </a:solidFill>
              </a:endParaRPr>
            </a:p>
          </p:txBody>
        </p:sp>
        <p:sp>
          <p:nvSpPr>
            <p:cNvPr id="2234" name="Google Shape;2234;p166"/>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solidFill>
                  <a:schemeClr val="accent4"/>
                </a:solidFill>
              </a:endParaRPr>
            </a:p>
          </p:txBody>
        </p:sp>
      </p:grpSp>
      <p:sp>
        <p:nvSpPr>
          <p:cNvPr id="2235" name="Google Shape;2235;p166"/>
          <p:cNvSpPr txBox="1">
            <a:spLocks noGrp="1"/>
          </p:cNvSpPr>
          <p:nvPr>
            <p:ph type="body" idx="1"/>
          </p:nvPr>
        </p:nvSpPr>
        <p:spPr>
          <a:xfrm>
            <a:off x="777250" y="5651300"/>
            <a:ext cx="3723300" cy="969600"/>
          </a:xfrm>
          <a:prstGeom prst="rect">
            <a:avLst/>
          </a:prstGeom>
        </p:spPr>
        <p:txBody>
          <a:bodyPr spcFirstLastPara="1" wrap="square" lIns="0" tIns="0" rIns="0" bIns="0" anchor="t" anchorCtr="0">
            <a:spAutoFit/>
          </a:bodyPr>
          <a:lstStyle/>
          <a:p>
            <a:pPr marL="0" lvl="0" indent="0" algn="l" rtl="0">
              <a:spcBef>
                <a:spcPts val="0"/>
              </a:spcBef>
              <a:spcAft>
                <a:spcPts val="1000"/>
              </a:spcAft>
              <a:buNone/>
            </a:pPr>
            <a:r>
              <a:rPr lang="en"/>
              <a:t>Artık daha bilinçli, güvenli ve yetkin bir yapay zeka kullanıcısısınız.</a:t>
            </a:r>
            <a:endParaRPr/>
          </a:p>
        </p:txBody>
      </p:sp>
      <p:sp>
        <p:nvSpPr>
          <p:cNvPr id="2236" name="Google Shape;2236;p166"/>
          <p:cNvSpPr txBox="1"/>
          <p:nvPr/>
        </p:nvSpPr>
        <p:spPr>
          <a:xfrm>
            <a:off x="14092250" y="2890288"/>
            <a:ext cx="2966100" cy="3834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0"/>
              </a:spcBef>
              <a:spcAft>
                <a:spcPts val="0"/>
              </a:spcAft>
              <a:buNone/>
            </a:pPr>
            <a:r>
              <a:rPr lang="en" sz="2400">
                <a:solidFill>
                  <a:schemeClr val="accent4"/>
                </a:solidFill>
                <a:latin typeface="Optimistic Text"/>
                <a:ea typeface="Optimistic Text"/>
                <a:cs typeface="Optimistic Text"/>
                <a:sym typeface="Optimistic Text"/>
              </a:rPr>
              <a:t>Bundan sonra</a:t>
            </a:r>
            <a:endParaRPr sz="2400">
              <a:solidFill>
                <a:schemeClr val="accent4"/>
              </a:solidFill>
              <a:latin typeface="Optimistic Text"/>
              <a:ea typeface="Optimistic Text"/>
              <a:cs typeface="Optimistic Text"/>
              <a:sym typeface="Optimistic Text"/>
            </a:endParaRPr>
          </a:p>
        </p:txBody>
      </p:sp>
      <p:sp>
        <p:nvSpPr>
          <p:cNvPr id="2237" name="Google Shape;2237;p166"/>
          <p:cNvSpPr txBox="1"/>
          <p:nvPr/>
        </p:nvSpPr>
        <p:spPr>
          <a:xfrm>
            <a:off x="14435150" y="4430450"/>
            <a:ext cx="2553900" cy="5391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38"/>
              </a:spcBef>
              <a:spcAft>
                <a:spcPts val="0"/>
              </a:spcAft>
              <a:buNone/>
            </a:pPr>
            <a:r>
              <a:rPr lang="en" sz="1706" dirty="0" err="1">
                <a:solidFill>
                  <a:schemeClr val="accent4"/>
                </a:solidFill>
                <a:latin typeface="Optimistic Text"/>
                <a:ea typeface="Optimistic Text"/>
                <a:cs typeface="Optimistic Text"/>
                <a:sym typeface="Optimistic Text"/>
              </a:rPr>
              <a:t>Merakınızı</a:t>
            </a:r>
            <a:r>
              <a:rPr lang="en" sz="1706" dirty="0">
                <a:solidFill>
                  <a:schemeClr val="accent4"/>
                </a:solidFill>
                <a:latin typeface="Optimistic Text"/>
                <a:ea typeface="Optimistic Text"/>
                <a:cs typeface="Optimistic Text"/>
                <a:sym typeface="Optimistic Text"/>
              </a:rPr>
              <a:t> </a:t>
            </a:r>
            <a:r>
              <a:rPr lang="en" sz="1706" dirty="0" err="1">
                <a:solidFill>
                  <a:schemeClr val="accent4"/>
                </a:solidFill>
                <a:latin typeface="Optimistic Text"/>
                <a:ea typeface="Optimistic Text"/>
                <a:cs typeface="Optimistic Text"/>
                <a:sym typeface="Optimistic Text"/>
              </a:rPr>
              <a:t>koruyun</a:t>
            </a:r>
            <a:r>
              <a:rPr lang="en" sz="1706" dirty="0">
                <a:solidFill>
                  <a:schemeClr val="accent4"/>
                </a:solidFill>
                <a:latin typeface="Optimistic Text"/>
                <a:ea typeface="Optimistic Text"/>
                <a:cs typeface="Optimistic Text"/>
                <a:sym typeface="Optimistic Text"/>
              </a:rPr>
              <a:t>, ama </a:t>
            </a:r>
            <a:r>
              <a:rPr lang="en" sz="1706" dirty="0" err="1">
                <a:solidFill>
                  <a:schemeClr val="accent4"/>
                </a:solidFill>
                <a:latin typeface="Optimistic Text"/>
                <a:ea typeface="Optimistic Text"/>
                <a:cs typeface="Optimistic Text"/>
                <a:sym typeface="Optimistic Text"/>
              </a:rPr>
              <a:t>temkinli</a:t>
            </a:r>
            <a:r>
              <a:rPr lang="en" sz="1706" dirty="0">
                <a:solidFill>
                  <a:schemeClr val="accent4"/>
                </a:solidFill>
                <a:latin typeface="Optimistic Text"/>
                <a:ea typeface="Optimistic Text"/>
                <a:cs typeface="Optimistic Text"/>
                <a:sym typeface="Optimistic Text"/>
              </a:rPr>
              <a:t> </a:t>
            </a:r>
            <a:r>
              <a:rPr lang="en" sz="1706" dirty="0" err="1">
                <a:solidFill>
                  <a:schemeClr val="accent4"/>
                </a:solidFill>
                <a:latin typeface="Optimistic Text"/>
                <a:ea typeface="Optimistic Text"/>
                <a:cs typeface="Optimistic Text"/>
                <a:sym typeface="Optimistic Text"/>
              </a:rPr>
              <a:t>olun</a:t>
            </a:r>
            <a:r>
              <a:rPr lang="en" sz="1706" dirty="0">
                <a:solidFill>
                  <a:schemeClr val="accent4"/>
                </a:solidFill>
                <a:latin typeface="Optimistic Text"/>
                <a:ea typeface="Optimistic Text"/>
                <a:cs typeface="Optimistic Text"/>
                <a:sym typeface="Optimistic Text"/>
              </a:rPr>
              <a:t>.</a:t>
            </a:r>
            <a:endParaRPr sz="1706" dirty="0">
              <a:solidFill>
                <a:schemeClr val="accent4"/>
              </a:solidFill>
              <a:latin typeface="Optimistic Text"/>
              <a:ea typeface="Optimistic Text"/>
              <a:cs typeface="Optimistic Text"/>
              <a:sym typeface="Optimistic Text"/>
            </a:endParaRPr>
          </a:p>
        </p:txBody>
      </p:sp>
      <p:sp>
        <p:nvSpPr>
          <p:cNvPr id="2238" name="Google Shape;2238;p166"/>
          <p:cNvSpPr txBox="1"/>
          <p:nvPr/>
        </p:nvSpPr>
        <p:spPr>
          <a:xfrm>
            <a:off x="14435150" y="5319713"/>
            <a:ext cx="2553900" cy="5391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38"/>
              </a:spcBef>
              <a:spcAft>
                <a:spcPts val="0"/>
              </a:spcAft>
              <a:buNone/>
            </a:pPr>
            <a:r>
              <a:rPr lang="en" sz="1706" dirty="0">
                <a:solidFill>
                  <a:schemeClr val="accent4"/>
                </a:solidFill>
                <a:latin typeface="Optimistic Text"/>
                <a:ea typeface="Optimistic Text"/>
                <a:cs typeface="Optimistic Text"/>
                <a:sym typeface="Optimistic Text"/>
              </a:rPr>
              <a:t>Her zaman </a:t>
            </a:r>
            <a:r>
              <a:rPr lang="en" sz="1706" dirty="0" err="1">
                <a:solidFill>
                  <a:schemeClr val="accent4"/>
                </a:solidFill>
                <a:latin typeface="Optimistic Text"/>
                <a:ea typeface="Optimistic Text"/>
                <a:cs typeface="Optimistic Text"/>
                <a:sym typeface="Optimistic Text"/>
              </a:rPr>
              <a:t>verilerinizi</a:t>
            </a:r>
            <a:r>
              <a:rPr lang="en" sz="1706" dirty="0">
                <a:solidFill>
                  <a:schemeClr val="accent4"/>
                </a:solidFill>
                <a:latin typeface="Optimistic Text"/>
                <a:ea typeface="Optimistic Text"/>
                <a:cs typeface="Optimistic Text"/>
                <a:sym typeface="Optimistic Text"/>
              </a:rPr>
              <a:t> </a:t>
            </a:r>
            <a:r>
              <a:rPr lang="en" sz="1706" dirty="0" err="1">
                <a:solidFill>
                  <a:schemeClr val="accent4"/>
                </a:solidFill>
                <a:latin typeface="Optimistic Text"/>
                <a:ea typeface="Optimistic Text"/>
                <a:cs typeface="Optimistic Text"/>
                <a:sym typeface="Optimistic Text"/>
              </a:rPr>
              <a:t>koruyun</a:t>
            </a:r>
            <a:r>
              <a:rPr lang="en" sz="1706" dirty="0">
                <a:solidFill>
                  <a:schemeClr val="accent4"/>
                </a:solidFill>
                <a:latin typeface="Optimistic Text"/>
                <a:ea typeface="Optimistic Text"/>
                <a:cs typeface="Optimistic Text"/>
                <a:sym typeface="Optimistic Text"/>
              </a:rPr>
              <a:t>.</a:t>
            </a:r>
            <a:endParaRPr sz="1706" dirty="0">
              <a:solidFill>
                <a:schemeClr val="accent4"/>
              </a:solidFill>
              <a:latin typeface="Optimistic Text"/>
              <a:ea typeface="Optimistic Text"/>
              <a:cs typeface="Optimistic Text"/>
              <a:sym typeface="Optimistic Text"/>
            </a:endParaRPr>
          </a:p>
        </p:txBody>
      </p:sp>
      <p:sp>
        <p:nvSpPr>
          <p:cNvPr id="2239" name="Google Shape;2239;p166"/>
          <p:cNvSpPr txBox="1"/>
          <p:nvPr/>
        </p:nvSpPr>
        <p:spPr>
          <a:xfrm>
            <a:off x="14435150" y="6367438"/>
            <a:ext cx="2553900" cy="1064400"/>
          </a:xfrm>
          <a:prstGeom prst="rect">
            <a:avLst/>
          </a:prstGeom>
          <a:noFill/>
          <a:ln>
            <a:noFill/>
          </a:ln>
        </p:spPr>
        <p:txBody>
          <a:bodyPr spcFirstLastPara="1" wrap="square" lIns="0" tIns="13850" rIns="0" bIns="0" anchor="t" anchorCtr="0">
            <a:spAutoFit/>
          </a:bodyPr>
          <a:lstStyle/>
          <a:p>
            <a:pPr marL="13833" lvl="0" indent="0" algn="l" rtl="0">
              <a:lnSpc>
                <a:spcPct val="100000"/>
              </a:lnSpc>
              <a:spcBef>
                <a:spcPts val="38"/>
              </a:spcBef>
              <a:spcAft>
                <a:spcPts val="0"/>
              </a:spcAft>
              <a:buNone/>
            </a:pPr>
            <a:r>
              <a:rPr lang="en" sz="1706">
                <a:solidFill>
                  <a:schemeClr val="accent4"/>
                </a:solidFill>
                <a:latin typeface="Optimistic Text"/>
                <a:ea typeface="Optimistic Text"/>
                <a:cs typeface="Optimistic Text"/>
                <a:sym typeface="Optimistic Text"/>
              </a:rPr>
              <a:t>Unutmayın: Yapay zeka yalnızca bir araç. Ardındaki bilgi ve deneyim size ait.</a:t>
            </a:r>
            <a:endParaRPr sz="1706">
              <a:solidFill>
                <a:schemeClr val="accent4"/>
              </a:solidFill>
              <a:latin typeface="Optimistic Text"/>
              <a:ea typeface="Optimistic Text"/>
              <a:cs typeface="Optimistic Text"/>
              <a:sym typeface="Optimistic Text"/>
            </a:endParaRPr>
          </a:p>
        </p:txBody>
      </p:sp>
      <p:grpSp>
        <p:nvGrpSpPr>
          <p:cNvPr id="2240" name="Google Shape;2240;p166"/>
          <p:cNvGrpSpPr/>
          <p:nvPr/>
        </p:nvGrpSpPr>
        <p:grpSpPr>
          <a:xfrm>
            <a:off x="14142192" y="4502594"/>
            <a:ext cx="178842" cy="159067"/>
            <a:chOff x="671395" y="3895621"/>
            <a:chExt cx="119228" cy="106045"/>
          </a:xfrm>
        </p:grpSpPr>
        <p:sp>
          <p:nvSpPr>
            <p:cNvPr id="2241" name="Google Shape;2241;p166"/>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4"/>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solidFill>
                  <a:schemeClr val="accent4"/>
                </a:solidFill>
              </a:endParaRPr>
            </a:p>
          </p:txBody>
        </p:sp>
        <p:sp>
          <p:nvSpPr>
            <p:cNvPr id="2242" name="Google Shape;2242;p166"/>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4"/>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solidFill>
                  <a:schemeClr val="accent4"/>
                </a:solidFill>
              </a:endParaRPr>
            </a:p>
          </p:txBody>
        </p:sp>
      </p:grpSp>
      <p:grpSp>
        <p:nvGrpSpPr>
          <p:cNvPr id="2243" name="Google Shape;2243;p166"/>
          <p:cNvGrpSpPr/>
          <p:nvPr/>
        </p:nvGrpSpPr>
        <p:grpSpPr>
          <a:xfrm>
            <a:off x="14142192" y="5378544"/>
            <a:ext cx="178842" cy="159067"/>
            <a:chOff x="671395" y="3895621"/>
            <a:chExt cx="119228" cy="106045"/>
          </a:xfrm>
        </p:grpSpPr>
        <p:sp>
          <p:nvSpPr>
            <p:cNvPr id="2244" name="Google Shape;2244;p166"/>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4"/>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solidFill>
                  <a:schemeClr val="accent4"/>
                </a:solidFill>
              </a:endParaRPr>
            </a:p>
          </p:txBody>
        </p:sp>
        <p:sp>
          <p:nvSpPr>
            <p:cNvPr id="2245" name="Google Shape;2245;p166"/>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4"/>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solidFill>
                  <a:schemeClr val="accent4"/>
                </a:solidFill>
              </a:endParaRPr>
            </a:p>
          </p:txBody>
        </p:sp>
      </p:grpSp>
      <p:grpSp>
        <p:nvGrpSpPr>
          <p:cNvPr id="2246" name="Google Shape;2246;p166"/>
          <p:cNvGrpSpPr/>
          <p:nvPr/>
        </p:nvGrpSpPr>
        <p:grpSpPr>
          <a:xfrm>
            <a:off x="14142192" y="6443107"/>
            <a:ext cx="178842" cy="159067"/>
            <a:chOff x="671395" y="3895621"/>
            <a:chExt cx="119228" cy="106045"/>
          </a:xfrm>
        </p:grpSpPr>
        <p:sp>
          <p:nvSpPr>
            <p:cNvPr id="2247" name="Google Shape;2247;p166"/>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4"/>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solidFill>
                  <a:schemeClr val="accent4"/>
                </a:solidFill>
              </a:endParaRPr>
            </a:p>
          </p:txBody>
        </p:sp>
        <p:sp>
          <p:nvSpPr>
            <p:cNvPr id="2248" name="Google Shape;2248;p166"/>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4"/>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2700">
                <a:solidFill>
                  <a:schemeClr val="accent4"/>
                </a:solidFill>
              </a:endParaRPr>
            </a:p>
          </p:txBody>
        </p:sp>
      </p:grpSp>
      <p:sp>
        <p:nvSpPr>
          <p:cNvPr id="2249" name="Google Shape;2249;p166"/>
          <p:cNvSpPr txBox="1">
            <a:spLocks noGrp="1"/>
          </p:cNvSpPr>
          <p:nvPr>
            <p:ph type="subTitle" idx="2"/>
          </p:nvPr>
        </p:nvSpPr>
        <p:spPr>
          <a:xfrm>
            <a:off x="429768" y="429768"/>
            <a:ext cx="4928700" cy="34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000" dirty="0"/>
              <a:t>KAPANIŞ VE BUNDAN SONRAKİ ADIMLAR</a:t>
            </a:r>
            <a:endParaRPr sz="1000" dirty="0"/>
          </a:p>
        </p:txBody>
      </p:sp>
      <p:sp>
        <p:nvSpPr>
          <p:cNvPr id="2250" name="Google Shape;2250;p166"/>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Günlük yaşamınızda yapay zekayı (AI) anlamak</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254"/>
        <p:cNvGrpSpPr/>
        <p:nvPr/>
      </p:nvGrpSpPr>
      <p:grpSpPr>
        <a:xfrm>
          <a:off x="0" y="0"/>
          <a:ext cx="0" cy="0"/>
          <a:chOff x="0" y="0"/>
          <a:chExt cx="0" cy="0"/>
        </a:xfrm>
      </p:grpSpPr>
      <p:pic>
        <p:nvPicPr>
          <p:cNvPr id="2255" name="Google Shape;2255;p167"/>
          <p:cNvPicPr preferRelativeResize="0"/>
          <p:nvPr/>
        </p:nvPicPr>
        <p:blipFill>
          <a:blip r:embed="rId3">
            <a:alphaModFix/>
          </a:blip>
          <a:stretch>
            <a:fillRect/>
          </a:stretch>
        </p:blipFill>
        <p:spPr>
          <a:xfrm>
            <a:off x="9757649" y="4783150"/>
            <a:ext cx="3282075" cy="774318"/>
          </a:xfrm>
          <a:prstGeom prst="rect">
            <a:avLst/>
          </a:prstGeom>
          <a:noFill/>
          <a:ln>
            <a:noFill/>
          </a:ln>
        </p:spPr>
      </p:pic>
      <p:pic>
        <p:nvPicPr>
          <p:cNvPr id="2256" name="Google Shape;2256;p167" title="Meta_Lockup_MonoWhite_RGB.png"/>
          <p:cNvPicPr preferRelativeResize="0"/>
          <p:nvPr/>
        </p:nvPicPr>
        <p:blipFill rotWithShape="1">
          <a:blip r:embed="rId4">
            <a:alphaModFix/>
          </a:blip>
          <a:srcRect t="80" b="70"/>
          <a:stretch/>
        </p:blipFill>
        <p:spPr>
          <a:xfrm>
            <a:off x="4686302" y="4235940"/>
            <a:ext cx="4457702" cy="19167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2"/>
        <p:cNvGrpSpPr/>
        <p:nvPr/>
      </p:nvGrpSpPr>
      <p:grpSpPr>
        <a:xfrm>
          <a:off x="0" y="0"/>
          <a:ext cx="0" cy="0"/>
          <a:chOff x="0" y="0"/>
          <a:chExt cx="0" cy="0"/>
        </a:xfrm>
      </p:grpSpPr>
      <p:sp>
        <p:nvSpPr>
          <p:cNvPr id="993" name="Google Shape;993;p114"/>
          <p:cNvSpPr txBox="1">
            <a:spLocks noGrp="1"/>
          </p:cNvSpPr>
          <p:nvPr>
            <p:ph type="ctrTitle"/>
          </p:nvPr>
        </p:nvSpPr>
        <p:spPr>
          <a:xfrm>
            <a:off x="1527048" y="4207788"/>
            <a:ext cx="11964900" cy="17190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err="1"/>
              <a:t>Yapay</a:t>
            </a:r>
            <a:r>
              <a:rPr lang="en" dirty="0"/>
              <a:t> </a:t>
            </a:r>
            <a:r>
              <a:rPr lang="en" dirty="0" err="1"/>
              <a:t>zekanın</a:t>
            </a:r>
            <a:r>
              <a:rPr lang="en" dirty="0"/>
              <a:t> (AI) </a:t>
            </a:r>
            <a:r>
              <a:rPr lang="en" dirty="0" err="1"/>
              <a:t>kısa</a:t>
            </a:r>
            <a:r>
              <a:rPr lang="en" dirty="0"/>
              <a:t> </a:t>
            </a:r>
            <a:r>
              <a:rPr lang="en" dirty="0" err="1"/>
              <a:t>tarihi</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sp>
        <p:nvSpPr>
          <p:cNvPr id="998" name="Google Shape;998;p115"/>
          <p:cNvSpPr txBox="1">
            <a:spLocks noGrp="1"/>
          </p:cNvSpPr>
          <p:nvPr>
            <p:ph type="title"/>
          </p:nvPr>
        </p:nvSpPr>
        <p:spPr>
          <a:xfrm>
            <a:off x="1303250" y="1326743"/>
            <a:ext cx="25032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2700"/>
              <a:t>1950’ler</a:t>
            </a:r>
            <a:endParaRPr sz="2700"/>
          </a:p>
        </p:txBody>
      </p:sp>
      <p:sp>
        <p:nvSpPr>
          <p:cNvPr id="999" name="Google Shape;999;p115"/>
          <p:cNvSpPr txBox="1">
            <a:spLocks noGrp="1"/>
          </p:cNvSpPr>
          <p:nvPr>
            <p:ph type="body" idx="1"/>
          </p:nvPr>
        </p:nvSpPr>
        <p:spPr>
          <a:xfrm>
            <a:off x="1161288" y="5597912"/>
            <a:ext cx="2503800" cy="1683300"/>
          </a:xfrm>
          <a:prstGeom prst="rect">
            <a:avLst/>
          </a:prstGeom>
        </p:spPr>
        <p:txBody>
          <a:bodyPr spcFirstLastPara="1" wrap="square" lIns="0" tIns="0" rIns="0" bIns="0" anchor="t" anchorCtr="0">
            <a:spAutoFit/>
          </a:bodyPr>
          <a:lstStyle/>
          <a:p>
            <a:pPr marL="0" lvl="0" indent="0" algn="l" rtl="0">
              <a:lnSpc>
                <a:spcPct val="115000"/>
              </a:lnSpc>
              <a:spcBef>
                <a:spcPts val="0"/>
              </a:spcBef>
              <a:spcAft>
                <a:spcPts val="0"/>
              </a:spcAft>
              <a:buNone/>
            </a:pPr>
            <a:r>
              <a:rPr lang="en" b="1"/>
              <a:t>Bir Hayalin Başlangıcı</a:t>
            </a:r>
            <a:endParaRPr b="1"/>
          </a:p>
          <a:p>
            <a:pPr marL="0" lvl="0" indent="0" algn="l" rtl="0">
              <a:lnSpc>
                <a:spcPct val="100000"/>
              </a:lnSpc>
              <a:spcBef>
                <a:spcPts val="1000"/>
              </a:spcBef>
              <a:spcAft>
                <a:spcPts val="0"/>
              </a:spcAft>
              <a:buNone/>
            </a:pPr>
            <a:r>
              <a:rPr lang="en"/>
              <a:t>Alan Turing şu soruyu sordu: </a:t>
            </a:r>
            <a:endParaRPr/>
          </a:p>
          <a:p>
            <a:pPr marL="0" lvl="0" indent="0" algn="l" rtl="0">
              <a:lnSpc>
                <a:spcPct val="100000"/>
              </a:lnSpc>
              <a:spcBef>
                <a:spcPts val="1000"/>
              </a:spcBef>
              <a:spcAft>
                <a:spcPts val="1000"/>
              </a:spcAft>
              <a:buNone/>
            </a:pPr>
            <a:r>
              <a:rPr lang="en"/>
              <a:t>“Makineler düşünebilir mi?”</a:t>
            </a:r>
            <a:endParaRPr/>
          </a:p>
        </p:txBody>
      </p:sp>
      <p:sp>
        <p:nvSpPr>
          <p:cNvPr id="1000" name="Google Shape;1000;p115"/>
          <p:cNvSpPr txBox="1">
            <a:spLocks noGrp="1"/>
          </p:cNvSpPr>
          <p:nvPr>
            <p:ph type="title" idx="3"/>
          </p:nvPr>
        </p:nvSpPr>
        <p:spPr>
          <a:xfrm>
            <a:off x="4271978" y="1326743"/>
            <a:ext cx="2503800" cy="18927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2700"/>
              <a:t>1956 - 1970’ler</a:t>
            </a:r>
            <a:endParaRPr sz="2700"/>
          </a:p>
        </p:txBody>
      </p:sp>
      <p:sp>
        <p:nvSpPr>
          <p:cNvPr id="1001" name="Google Shape;1001;p115"/>
          <p:cNvSpPr txBox="1">
            <a:spLocks noGrp="1"/>
          </p:cNvSpPr>
          <p:nvPr>
            <p:ph type="title" idx="5"/>
          </p:nvPr>
        </p:nvSpPr>
        <p:spPr>
          <a:xfrm>
            <a:off x="7691445" y="1326743"/>
            <a:ext cx="2503800" cy="18927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2700"/>
              <a:t>1980’ler - 1990’lar</a:t>
            </a:r>
            <a:endParaRPr sz="2700"/>
          </a:p>
        </p:txBody>
      </p:sp>
      <p:sp>
        <p:nvSpPr>
          <p:cNvPr id="1002" name="Google Shape;1002;p115"/>
          <p:cNvSpPr txBox="1">
            <a:spLocks noGrp="1"/>
          </p:cNvSpPr>
          <p:nvPr>
            <p:ph type="title" idx="7"/>
          </p:nvPr>
        </p:nvSpPr>
        <p:spPr>
          <a:xfrm>
            <a:off x="11163913" y="1326743"/>
            <a:ext cx="2503800" cy="18927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2700"/>
              <a:t>2000’ler - 2010’lar</a:t>
            </a:r>
            <a:endParaRPr sz="2700"/>
          </a:p>
        </p:txBody>
      </p:sp>
      <p:sp>
        <p:nvSpPr>
          <p:cNvPr id="1003" name="Google Shape;1003;p115"/>
          <p:cNvSpPr txBox="1">
            <a:spLocks noGrp="1"/>
          </p:cNvSpPr>
          <p:nvPr>
            <p:ph type="title" idx="7"/>
          </p:nvPr>
        </p:nvSpPr>
        <p:spPr>
          <a:xfrm>
            <a:off x="14676038" y="1326743"/>
            <a:ext cx="2503800" cy="18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2700"/>
              <a:t>2020’ler</a:t>
            </a:r>
            <a:endParaRPr sz="2700"/>
          </a:p>
        </p:txBody>
      </p:sp>
      <p:sp>
        <p:nvSpPr>
          <p:cNvPr id="1004" name="Google Shape;1004;p115"/>
          <p:cNvSpPr txBox="1">
            <a:spLocks noGrp="1"/>
          </p:cNvSpPr>
          <p:nvPr>
            <p:ph type="body" idx="1"/>
          </p:nvPr>
        </p:nvSpPr>
        <p:spPr>
          <a:xfrm>
            <a:off x="4529313" y="5597912"/>
            <a:ext cx="2503800" cy="2663400"/>
          </a:xfrm>
          <a:prstGeom prst="rect">
            <a:avLst/>
          </a:prstGeom>
        </p:spPr>
        <p:txBody>
          <a:bodyPr spcFirstLastPara="1" wrap="square" lIns="0" tIns="0" rIns="0" bIns="0" anchor="t" anchorCtr="0">
            <a:spAutoFit/>
          </a:bodyPr>
          <a:lstStyle/>
          <a:p>
            <a:pPr marL="0" lvl="0" indent="0" algn="l" rtl="0">
              <a:lnSpc>
                <a:spcPct val="115000"/>
              </a:lnSpc>
              <a:spcBef>
                <a:spcPts val="0"/>
              </a:spcBef>
              <a:spcAft>
                <a:spcPts val="0"/>
              </a:spcAft>
              <a:buNone/>
            </a:pPr>
            <a:r>
              <a:rPr lang="en" b="1"/>
              <a:t>Yapay Zekanın Doğuşu</a:t>
            </a:r>
            <a:endParaRPr b="1"/>
          </a:p>
          <a:p>
            <a:pPr marL="0" lvl="0" indent="0" algn="l" rtl="0">
              <a:lnSpc>
                <a:spcPct val="100000"/>
              </a:lnSpc>
              <a:spcBef>
                <a:spcPts val="1000"/>
              </a:spcBef>
              <a:spcAft>
                <a:spcPts val="1000"/>
              </a:spcAft>
              <a:buNone/>
            </a:pPr>
            <a:r>
              <a:rPr lang="en"/>
              <a:t>Bilim insanları “Yapay Zeka” terimini buldular ve oyun oynayabilen, matematik problemlerini çözebilen basit programlar geliştirdiler.</a:t>
            </a:r>
            <a:endParaRPr/>
          </a:p>
        </p:txBody>
      </p:sp>
      <p:sp>
        <p:nvSpPr>
          <p:cNvPr id="1005" name="Google Shape;1005;p115"/>
          <p:cNvSpPr txBox="1">
            <a:spLocks noGrp="1"/>
          </p:cNvSpPr>
          <p:nvPr>
            <p:ph type="body" idx="1"/>
          </p:nvPr>
        </p:nvSpPr>
        <p:spPr>
          <a:xfrm>
            <a:off x="7897338" y="5597912"/>
            <a:ext cx="2503800" cy="2705100"/>
          </a:xfrm>
          <a:prstGeom prst="rect">
            <a:avLst/>
          </a:prstGeom>
        </p:spPr>
        <p:txBody>
          <a:bodyPr spcFirstLastPara="1" wrap="square" lIns="0" tIns="0" rIns="0" bIns="0" anchor="t" anchorCtr="0">
            <a:spAutoFit/>
          </a:bodyPr>
          <a:lstStyle/>
          <a:p>
            <a:pPr marL="0" lvl="0" indent="0" algn="l" rtl="0">
              <a:lnSpc>
                <a:spcPct val="115000"/>
              </a:lnSpc>
              <a:spcBef>
                <a:spcPts val="0"/>
              </a:spcBef>
              <a:spcAft>
                <a:spcPts val="0"/>
              </a:spcAft>
              <a:buNone/>
            </a:pPr>
            <a:r>
              <a:rPr lang="en" b="1"/>
              <a:t>İlerlemenin Yavaşlaması</a:t>
            </a:r>
            <a:endParaRPr b="1"/>
          </a:p>
          <a:p>
            <a:pPr marL="0" lvl="0" indent="0" algn="l" rtl="0">
              <a:lnSpc>
                <a:spcPct val="100000"/>
              </a:lnSpc>
              <a:spcBef>
                <a:spcPts val="1000"/>
              </a:spcBef>
              <a:spcAft>
                <a:spcPts val="1000"/>
              </a:spcAft>
              <a:buNone/>
            </a:pPr>
            <a:r>
              <a:rPr lang="en"/>
              <a:t>Makinelerin öğrenmesini sağlamak sandıklarından daha zordu. Daha çok veriye ve daha iyi bilgisayarlara ihtiyaç vardı.</a:t>
            </a:r>
            <a:endParaRPr/>
          </a:p>
        </p:txBody>
      </p:sp>
      <p:sp>
        <p:nvSpPr>
          <p:cNvPr id="1006" name="Google Shape;1006;p115"/>
          <p:cNvSpPr txBox="1">
            <a:spLocks noGrp="1"/>
          </p:cNvSpPr>
          <p:nvPr>
            <p:ph type="body" idx="1"/>
          </p:nvPr>
        </p:nvSpPr>
        <p:spPr>
          <a:xfrm>
            <a:off x="11265375" y="5597900"/>
            <a:ext cx="2547300" cy="3536100"/>
          </a:xfrm>
          <a:prstGeom prst="rect">
            <a:avLst/>
          </a:prstGeom>
        </p:spPr>
        <p:txBody>
          <a:bodyPr spcFirstLastPara="1" wrap="square" lIns="0" tIns="0" rIns="0" bIns="0" anchor="t" anchorCtr="0">
            <a:spAutoFit/>
          </a:bodyPr>
          <a:lstStyle/>
          <a:p>
            <a:pPr marL="0" lvl="0" indent="0" algn="l" rtl="0">
              <a:lnSpc>
                <a:spcPct val="115000"/>
              </a:lnSpc>
              <a:spcBef>
                <a:spcPts val="0"/>
              </a:spcBef>
              <a:spcAft>
                <a:spcPts val="0"/>
              </a:spcAft>
              <a:buNone/>
            </a:pPr>
            <a:r>
              <a:rPr lang="en" b="1"/>
              <a:t>Yapay Zekanın Geri Dönüşü</a:t>
            </a:r>
            <a:endParaRPr b="1"/>
          </a:p>
          <a:p>
            <a:pPr marL="0" lvl="0" indent="0" algn="l" rtl="0">
              <a:lnSpc>
                <a:spcPct val="100000"/>
              </a:lnSpc>
              <a:spcBef>
                <a:spcPts val="1000"/>
              </a:spcBef>
              <a:spcAft>
                <a:spcPts val="1000"/>
              </a:spcAft>
              <a:buNone/>
            </a:pPr>
            <a:r>
              <a:rPr lang="en"/>
              <a:t>İnternet ve daha hızlı işlemcilerin gelişmesiyle yapay zeka yeniden öğrenmeye başladı. Artık yüzleri tanıyabiliyor, çeviri yapabiliyor ve karmaşık oyunlarda galip gelebiliyordu.</a:t>
            </a:r>
            <a:endParaRPr/>
          </a:p>
        </p:txBody>
      </p:sp>
      <p:sp>
        <p:nvSpPr>
          <p:cNvPr id="1007" name="Google Shape;1007;p115"/>
          <p:cNvSpPr txBox="1">
            <a:spLocks noGrp="1"/>
          </p:cNvSpPr>
          <p:nvPr>
            <p:ph type="body" idx="1"/>
          </p:nvPr>
        </p:nvSpPr>
        <p:spPr>
          <a:xfrm>
            <a:off x="14633388" y="5597912"/>
            <a:ext cx="2503800" cy="3345018"/>
          </a:xfrm>
          <a:prstGeom prst="rect">
            <a:avLst/>
          </a:prstGeom>
        </p:spPr>
        <p:txBody>
          <a:bodyPr spcFirstLastPara="1" wrap="square" lIns="0" tIns="0" rIns="0" bIns="0" anchor="t" anchorCtr="0">
            <a:spAutoFit/>
          </a:bodyPr>
          <a:lstStyle/>
          <a:p>
            <a:pPr marL="0" lvl="0" indent="0" algn="l" rtl="0">
              <a:lnSpc>
                <a:spcPct val="115000"/>
              </a:lnSpc>
              <a:spcBef>
                <a:spcPts val="0"/>
              </a:spcBef>
              <a:spcAft>
                <a:spcPts val="0"/>
              </a:spcAft>
              <a:buNone/>
            </a:pPr>
            <a:r>
              <a:rPr lang="en" b="1" dirty="0" err="1"/>
              <a:t>Yapay</a:t>
            </a:r>
            <a:r>
              <a:rPr lang="en" b="1" dirty="0"/>
              <a:t> Zeka Her </a:t>
            </a:r>
            <a:r>
              <a:rPr lang="en" b="1" dirty="0" err="1"/>
              <a:t>Yerde</a:t>
            </a:r>
            <a:endParaRPr b="1" dirty="0"/>
          </a:p>
          <a:p>
            <a:pPr marL="0" lvl="0" indent="0" algn="l" rtl="0">
              <a:lnSpc>
                <a:spcPct val="100000"/>
              </a:lnSpc>
              <a:spcBef>
                <a:spcPts val="1000"/>
              </a:spcBef>
              <a:spcAft>
                <a:spcPts val="1000"/>
              </a:spcAft>
              <a:buNone/>
            </a:pPr>
            <a:r>
              <a:rPr lang="en" dirty="0" err="1"/>
              <a:t>Sesli</a:t>
            </a:r>
            <a:r>
              <a:rPr lang="en" dirty="0"/>
              <a:t> </a:t>
            </a:r>
            <a:r>
              <a:rPr lang="en" dirty="0" err="1"/>
              <a:t>asistanlar</a:t>
            </a:r>
            <a:r>
              <a:rPr lang="en" dirty="0"/>
              <a:t> </a:t>
            </a:r>
            <a:r>
              <a:rPr lang="en" dirty="0" err="1"/>
              <a:t>ve</a:t>
            </a:r>
            <a:r>
              <a:rPr lang="en" dirty="0"/>
              <a:t> </a:t>
            </a:r>
            <a:r>
              <a:rPr lang="en" dirty="0" err="1"/>
              <a:t>sürücüsüz</a:t>
            </a:r>
            <a:r>
              <a:rPr lang="en" dirty="0"/>
              <a:t> </a:t>
            </a:r>
            <a:r>
              <a:rPr lang="en" dirty="0" err="1"/>
              <a:t>araçlardan</a:t>
            </a:r>
            <a:r>
              <a:rPr lang="en" dirty="0"/>
              <a:t> </a:t>
            </a:r>
            <a:r>
              <a:rPr lang="en" dirty="0" err="1"/>
              <a:t>Meta’nın</a:t>
            </a:r>
            <a:r>
              <a:rPr lang="en" dirty="0"/>
              <a:t> </a:t>
            </a:r>
            <a:r>
              <a:rPr lang="en" dirty="0" err="1"/>
              <a:t>açık</a:t>
            </a:r>
            <a:r>
              <a:rPr lang="en" dirty="0"/>
              <a:t> </a:t>
            </a:r>
            <a:r>
              <a:rPr lang="en" dirty="0" err="1"/>
              <a:t>kaynaklı</a:t>
            </a:r>
            <a:r>
              <a:rPr lang="en" dirty="0"/>
              <a:t> </a:t>
            </a:r>
            <a:r>
              <a:rPr lang="en" dirty="0" err="1"/>
              <a:t>yapay</a:t>
            </a:r>
            <a:r>
              <a:rPr lang="en" dirty="0"/>
              <a:t> </a:t>
            </a:r>
            <a:r>
              <a:rPr lang="en" dirty="0" err="1"/>
              <a:t>zeka</a:t>
            </a:r>
            <a:r>
              <a:rPr lang="en" dirty="0"/>
              <a:t> </a:t>
            </a:r>
            <a:r>
              <a:rPr lang="en" dirty="0" err="1"/>
              <a:t>modelleri</a:t>
            </a:r>
            <a:r>
              <a:rPr lang="en" dirty="0"/>
              <a:t> </a:t>
            </a:r>
            <a:r>
              <a:rPr lang="en" dirty="0" err="1"/>
              <a:t>ve</a:t>
            </a:r>
            <a:r>
              <a:rPr lang="en" dirty="0"/>
              <a:t> Facebook </a:t>
            </a:r>
            <a:r>
              <a:rPr lang="en" dirty="0" err="1"/>
              <a:t>ile</a:t>
            </a:r>
            <a:r>
              <a:rPr lang="en" dirty="0"/>
              <a:t> </a:t>
            </a:r>
            <a:r>
              <a:rPr lang="en" dirty="0" err="1"/>
              <a:t>Instagram’ın</a:t>
            </a:r>
            <a:r>
              <a:rPr lang="en" dirty="0"/>
              <a:t> </a:t>
            </a:r>
            <a:r>
              <a:rPr lang="en" dirty="0" err="1"/>
              <a:t>öneri</a:t>
            </a:r>
            <a:r>
              <a:rPr lang="en" dirty="0"/>
              <a:t> </a:t>
            </a:r>
            <a:r>
              <a:rPr lang="en" dirty="0" err="1"/>
              <a:t>sistemlerine</a:t>
            </a:r>
            <a:r>
              <a:rPr lang="en" dirty="0"/>
              <a:t> </a:t>
            </a:r>
            <a:r>
              <a:rPr lang="en" dirty="0" err="1"/>
              <a:t>kadar</a:t>
            </a:r>
            <a:r>
              <a:rPr lang="en" dirty="0"/>
              <a:t> </a:t>
            </a:r>
            <a:r>
              <a:rPr lang="en" dirty="0" err="1"/>
              <a:t>pek</a:t>
            </a:r>
            <a:r>
              <a:rPr lang="en" dirty="0"/>
              <a:t> </a:t>
            </a:r>
            <a:r>
              <a:rPr lang="en" dirty="0" err="1"/>
              <a:t>çok</a:t>
            </a:r>
            <a:r>
              <a:rPr lang="en" dirty="0"/>
              <a:t> </a:t>
            </a:r>
            <a:r>
              <a:rPr lang="en" dirty="0" err="1"/>
              <a:t>alanda</a:t>
            </a:r>
            <a:r>
              <a:rPr lang="en" dirty="0"/>
              <a:t> </a:t>
            </a:r>
            <a:r>
              <a:rPr lang="en" dirty="0" err="1"/>
              <a:t>yapay</a:t>
            </a:r>
            <a:r>
              <a:rPr lang="en" dirty="0"/>
              <a:t> </a:t>
            </a:r>
            <a:r>
              <a:rPr lang="en" dirty="0" err="1"/>
              <a:t>zeka</a:t>
            </a:r>
            <a:r>
              <a:rPr lang="en" dirty="0"/>
              <a:t> </a:t>
            </a:r>
            <a:r>
              <a:rPr lang="en" dirty="0" err="1"/>
              <a:t>günlük</a:t>
            </a:r>
            <a:r>
              <a:rPr lang="en" dirty="0"/>
              <a:t> </a:t>
            </a:r>
            <a:r>
              <a:rPr lang="en" dirty="0" err="1"/>
              <a:t>yaşamınıza</a:t>
            </a:r>
            <a:r>
              <a:rPr lang="en" dirty="0"/>
              <a:t> </a:t>
            </a:r>
            <a:r>
              <a:rPr lang="en" dirty="0" err="1"/>
              <a:t>çoktan</a:t>
            </a:r>
            <a:r>
              <a:rPr lang="en" dirty="0"/>
              <a:t> </a:t>
            </a:r>
            <a:r>
              <a:rPr lang="en" dirty="0" err="1"/>
              <a:t>girdi</a:t>
            </a:r>
            <a:r>
              <a:rPr lang="en" dirty="0"/>
              <a:t>.</a:t>
            </a:r>
            <a:endParaRPr dirty="0"/>
          </a:p>
        </p:txBody>
      </p:sp>
      <p:sp>
        <p:nvSpPr>
          <p:cNvPr id="1008" name="Google Shape;1008;p115"/>
          <p:cNvSpPr/>
          <p:nvPr/>
        </p:nvSpPr>
        <p:spPr>
          <a:xfrm>
            <a:off x="1157300" y="3591450"/>
            <a:ext cx="1728300" cy="17283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009" name="Google Shape;1009;p115"/>
          <p:cNvSpPr/>
          <p:nvPr/>
        </p:nvSpPr>
        <p:spPr>
          <a:xfrm>
            <a:off x="4500575" y="3591450"/>
            <a:ext cx="1728300" cy="17283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010" name="Google Shape;1010;p115"/>
          <p:cNvSpPr/>
          <p:nvPr/>
        </p:nvSpPr>
        <p:spPr>
          <a:xfrm>
            <a:off x="7843850" y="3591450"/>
            <a:ext cx="1728300" cy="17283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011" name="Google Shape;1011;p115"/>
          <p:cNvSpPr/>
          <p:nvPr/>
        </p:nvSpPr>
        <p:spPr>
          <a:xfrm>
            <a:off x="11187125" y="3591450"/>
            <a:ext cx="1728300" cy="17283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012" name="Google Shape;1012;p115"/>
          <p:cNvSpPr/>
          <p:nvPr/>
        </p:nvSpPr>
        <p:spPr>
          <a:xfrm>
            <a:off x="14530400" y="3591450"/>
            <a:ext cx="1728300" cy="17283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013" name="Google Shape;1013;p115"/>
          <p:cNvSpPr txBox="1">
            <a:spLocks noGrp="1"/>
          </p:cNvSpPr>
          <p:nvPr>
            <p:ph type="subTitle" idx="2"/>
          </p:nvPr>
        </p:nvSpPr>
        <p:spPr>
          <a:xfrm>
            <a:off x="429768" y="429768"/>
            <a:ext cx="4928700" cy="34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000" dirty="0"/>
              <a:t>YAPAY ZEKAYLA (AI) ETKİLEŞİM</a:t>
            </a:r>
            <a:endParaRPr sz="1000" dirty="0"/>
          </a:p>
        </p:txBody>
      </p:sp>
      <p:pic>
        <p:nvPicPr>
          <p:cNvPr id="1014" name="Google Shape;1014;p115" title="Asset 6.png"/>
          <p:cNvPicPr preferRelativeResize="0"/>
          <p:nvPr/>
        </p:nvPicPr>
        <p:blipFill>
          <a:blip r:embed="rId3">
            <a:alphaModFix/>
          </a:blip>
          <a:stretch>
            <a:fillRect/>
          </a:stretch>
        </p:blipFill>
        <p:spPr>
          <a:xfrm>
            <a:off x="1638420" y="4127125"/>
            <a:ext cx="766076" cy="656948"/>
          </a:xfrm>
          <a:prstGeom prst="rect">
            <a:avLst/>
          </a:prstGeom>
          <a:noFill/>
          <a:ln>
            <a:noFill/>
          </a:ln>
        </p:spPr>
      </p:pic>
      <p:pic>
        <p:nvPicPr>
          <p:cNvPr id="1015" name="Google Shape;1015;p115" title="Asset 5.png"/>
          <p:cNvPicPr preferRelativeResize="0"/>
          <p:nvPr/>
        </p:nvPicPr>
        <p:blipFill>
          <a:blip r:embed="rId4">
            <a:alphaModFix/>
          </a:blip>
          <a:stretch>
            <a:fillRect/>
          </a:stretch>
        </p:blipFill>
        <p:spPr>
          <a:xfrm>
            <a:off x="5042520" y="4127134"/>
            <a:ext cx="644409" cy="656928"/>
          </a:xfrm>
          <a:prstGeom prst="rect">
            <a:avLst/>
          </a:prstGeom>
          <a:noFill/>
          <a:ln>
            <a:noFill/>
          </a:ln>
        </p:spPr>
      </p:pic>
      <p:pic>
        <p:nvPicPr>
          <p:cNvPr id="1016" name="Google Shape;1016;p115" title="Asset 4.png"/>
          <p:cNvPicPr preferRelativeResize="0"/>
          <p:nvPr/>
        </p:nvPicPr>
        <p:blipFill>
          <a:blip r:embed="rId5">
            <a:alphaModFix/>
          </a:blip>
          <a:stretch>
            <a:fillRect/>
          </a:stretch>
        </p:blipFill>
        <p:spPr>
          <a:xfrm>
            <a:off x="8269316" y="4168882"/>
            <a:ext cx="866620" cy="573433"/>
          </a:xfrm>
          <a:prstGeom prst="rect">
            <a:avLst/>
          </a:prstGeom>
          <a:noFill/>
          <a:ln>
            <a:noFill/>
          </a:ln>
        </p:spPr>
      </p:pic>
      <p:pic>
        <p:nvPicPr>
          <p:cNvPr id="1017" name="Google Shape;1017;p115" title="Asset 2.png"/>
          <p:cNvPicPr preferRelativeResize="0"/>
          <p:nvPr/>
        </p:nvPicPr>
        <p:blipFill>
          <a:blip r:embed="rId6">
            <a:alphaModFix/>
          </a:blip>
          <a:stretch>
            <a:fillRect/>
          </a:stretch>
        </p:blipFill>
        <p:spPr>
          <a:xfrm>
            <a:off x="11729063" y="4133381"/>
            <a:ext cx="644436" cy="644436"/>
          </a:xfrm>
          <a:prstGeom prst="rect">
            <a:avLst/>
          </a:prstGeom>
          <a:noFill/>
          <a:ln>
            <a:noFill/>
          </a:ln>
        </p:spPr>
      </p:pic>
      <p:pic>
        <p:nvPicPr>
          <p:cNvPr id="1018" name="Google Shape;1018;p115" title="Asset 3.png"/>
          <p:cNvPicPr preferRelativeResize="0"/>
          <p:nvPr/>
        </p:nvPicPr>
        <p:blipFill>
          <a:blip r:embed="rId7">
            <a:alphaModFix/>
          </a:blip>
          <a:stretch>
            <a:fillRect/>
          </a:stretch>
        </p:blipFill>
        <p:spPr>
          <a:xfrm>
            <a:off x="15072333" y="4144493"/>
            <a:ext cx="644435" cy="622212"/>
          </a:xfrm>
          <a:prstGeom prst="rect">
            <a:avLst/>
          </a:prstGeom>
          <a:noFill/>
          <a:ln>
            <a:noFill/>
          </a:ln>
        </p:spPr>
      </p:pic>
      <p:cxnSp>
        <p:nvCxnSpPr>
          <p:cNvPr id="1019" name="Google Shape;1019;p115"/>
          <p:cNvCxnSpPr/>
          <p:nvPr/>
        </p:nvCxnSpPr>
        <p:spPr>
          <a:xfrm>
            <a:off x="3192375" y="4424000"/>
            <a:ext cx="1001400" cy="0"/>
          </a:xfrm>
          <a:prstGeom prst="straightConnector1">
            <a:avLst/>
          </a:prstGeom>
          <a:noFill/>
          <a:ln w="19050" cap="flat" cmpd="sng">
            <a:solidFill>
              <a:schemeClr val="dk1"/>
            </a:solidFill>
            <a:prstDash val="solid"/>
            <a:round/>
            <a:headEnd type="oval" w="med" len="med"/>
            <a:tailEnd type="triangle" w="med" len="med"/>
          </a:ln>
        </p:spPr>
      </p:cxnSp>
      <p:cxnSp>
        <p:nvCxnSpPr>
          <p:cNvPr id="1020" name="Google Shape;1020;p115"/>
          <p:cNvCxnSpPr/>
          <p:nvPr/>
        </p:nvCxnSpPr>
        <p:spPr>
          <a:xfrm>
            <a:off x="6535650" y="4424000"/>
            <a:ext cx="1001400" cy="0"/>
          </a:xfrm>
          <a:prstGeom prst="straightConnector1">
            <a:avLst/>
          </a:prstGeom>
          <a:noFill/>
          <a:ln w="19050" cap="flat" cmpd="sng">
            <a:solidFill>
              <a:schemeClr val="dk1"/>
            </a:solidFill>
            <a:prstDash val="solid"/>
            <a:round/>
            <a:headEnd type="oval" w="med" len="med"/>
            <a:tailEnd type="triangle" w="med" len="med"/>
          </a:ln>
        </p:spPr>
      </p:cxnSp>
      <p:cxnSp>
        <p:nvCxnSpPr>
          <p:cNvPr id="1021" name="Google Shape;1021;p115"/>
          <p:cNvCxnSpPr/>
          <p:nvPr/>
        </p:nvCxnSpPr>
        <p:spPr>
          <a:xfrm>
            <a:off x="9878938" y="4424000"/>
            <a:ext cx="1001400" cy="0"/>
          </a:xfrm>
          <a:prstGeom prst="straightConnector1">
            <a:avLst/>
          </a:prstGeom>
          <a:noFill/>
          <a:ln w="19050" cap="flat" cmpd="sng">
            <a:solidFill>
              <a:schemeClr val="dk1"/>
            </a:solidFill>
            <a:prstDash val="solid"/>
            <a:round/>
            <a:headEnd type="oval" w="med" len="med"/>
            <a:tailEnd type="triangle" w="med" len="med"/>
          </a:ln>
        </p:spPr>
      </p:cxnSp>
      <p:cxnSp>
        <p:nvCxnSpPr>
          <p:cNvPr id="1022" name="Google Shape;1022;p115"/>
          <p:cNvCxnSpPr/>
          <p:nvPr/>
        </p:nvCxnSpPr>
        <p:spPr>
          <a:xfrm>
            <a:off x="13222200" y="4424000"/>
            <a:ext cx="1001400" cy="0"/>
          </a:xfrm>
          <a:prstGeom prst="straightConnector1">
            <a:avLst/>
          </a:prstGeom>
          <a:noFill/>
          <a:ln w="19050" cap="flat" cmpd="sng">
            <a:solidFill>
              <a:schemeClr val="dk1"/>
            </a:solidFill>
            <a:prstDash val="solid"/>
            <a:round/>
            <a:headEnd type="oval" w="med" len="med"/>
            <a:tailEnd type="triangle" w="med" len="med"/>
          </a:ln>
        </p:spPr>
      </p:cxnSp>
      <p:sp>
        <p:nvSpPr>
          <p:cNvPr id="1023" name="Google Shape;1023;p115"/>
          <p:cNvSpPr txBox="1">
            <a:spLocks noGrp="1"/>
          </p:cNvSpPr>
          <p:nvPr>
            <p:ph type="subTitle" idx="9"/>
          </p:nvPr>
        </p:nvSpPr>
        <p:spPr>
          <a:xfrm>
            <a:off x="1900251" y="9442550"/>
            <a:ext cx="5556600" cy="420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Günlük yaşamınızda yapay zekayı (AI) anlamak</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116"/>
          <p:cNvSpPr txBox="1">
            <a:spLocks noGrp="1"/>
          </p:cNvSpPr>
          <p:nvPr>
            <p:ph type="ctrTitle"/>
          </p:nvPr>
        </p:nvSpPr>
        <p:spPr>
          <a:xfrm>
            <a:off x="1527048" y="4207788"/>
            <a:ext cx="11964900" cy="17190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err="1"/>
              <a:t>Yapay</a:t>
            </a:r>
            <a:r>
              <a:rPr lang="en" dirty="0"/>
              <a:t> </a:t>
            </a:r>
            <a:r>
              <a:rPr lang="en" dirty="0" err="1"/>
              <a:t>zeka</a:t>
            </a:r>
            <a:r>
              <a:rPr lang="en" dirty="0"/>
              <a:t> (AI) </a:t>
            </a:r>
            <a:r>
              <a:rPr lang="en" dirty="0" err="1"/>
              <a:t>nedir</a:t>
            </a:r>
            <a:r>
              <a:rPr lang="en" dirty="0"/>
              <a:t>,</a:t>
            </a:r>
            <a:endParaRPr dirty="0"/>
          </a:p>
          <a:p>
            <a:pPr marL="0" lvl="0" indent="0" algn="l" rtl="0">
              <a:spcBef>
                <a:spcPts val="0"/>
              </a:spcBef>
              <a:spcAft>
                <a:spcPts val="0"/>
              </a:spcAft>
              <a:buNone/>
            </a:pPr>
            <a:r>
              <a:rPr lang="en" dirty="0" err="1"/>
              <a:t>nasıl</a:t>
            </a:r>
            <a:r>
              <a:rPr lang="en" dirty="0"/>
              <a:t> </a:t>
            </a:r>
            <a:r>
              <a:rPr lang="en" dirty="0" err="1"/>
              <a:t>çalışır</a:t>
            </a:r>
            <a:r>
              <a:rPr lang="en" dirty="0"/>
              <a:t>?</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pic>
        <p:nvPicPr>
          <p:cNvPr id="1033" name="Google Shape;1033;p117" title="2149915910.jpg"/>
          <p:cNvPicPr preferRelativeResize="0"/>
          <p:nvPr/>
        </p:nvPicPr>
        <p:blipFill rotWithShape="1">
          <a:blip r:embed="rId3">
            <a:alphaModFix/>
          </a:blip>
          <a:srcRect l="20418" r="20418"/>
          <a:stretch/>
        </p:blipFill>
        <p:spPr>
          <a:xfrm>
            <a:off x="9156230" y="450"/>
            <a:ext cx="9131700" cy="10286998"/>
          </a:xfrm>
          <a:prstGeom prst="rect">
            <a:avLst/>
          </a:prstGeom>
          <a:noFill/>
          <a:ln>
            <a:noFill/>
          </a:ln>
        </p:spPr>
      </p:pic>
      <p:sp>
        <p:nvSpPr>
          <p:cNvPr id="1034" name="Google Shape;1034;p117"/>
          <p:cNvSpPr txBox="1">
            <a:spLocks noGrp="1"/>
          </p:cNvSpPr>
          <p:nvPr>
            <p:ph type="title"/>
          </p:nvPr>
        </p:nvSpPr>
        <p:spPr>
          <a:xfrm>
            <a:off x="777240" y="2532888"/>
            <a:ext cx="7745100" cy="17100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600"/>
              <a:t>Yapay zeka (AI), bilgisayarların ve makinelerin normalde insan düşünmesi gerektiren şeyleri yapabilmelerini sağlayan teknolojidir.</a:t>
            </a:r>
            <a:endParaRPr sz="3600"/>
          </a:p>
        </p:txBody>
      </p:sp>
      <p:sp>
        <p:nvSpPr>
          <p:cNvPr id="1035" name="Google Shape;1035;p117"/>
          <p:cNvSpPr txBox="1">
            <a:spLocks noGrp="1"/>
          </p:cNvSpPr>
          <p:nvPr>
            <p:ph type="body" idx="1"/>
          </p:nvPr>
        </p:nvSpPr>
        <p:spPr>
          <a:xfrm>
            <a:off x="777240" y="4864608"/>
            <a:ext cx="7745100" cy="277200"/>
          </a:xfrm>
          <a:prstGeom prst="rect">
            <a:avLst/>
          </a:prstGeom>
        </p:spPr>
        <p:txBody>
          <a:bodyPr spcFirstLastPara="1" wrap="square" lIns="0" tIns="0" rIns="0" bIns="0" anchor="t" anchorCtr="0">
            <a:spAutoFit/>
          </a:bodyPr>
          <a:lstStyle/>
          <a:p>
            <a:pPr marL="0" lvl="0" indent="0" algn="l" rtl="0">
              <a:spcBef>
                <a:spcPts val="0"/>
              </a:spcBef>
              <a:spcAft>
                <a:spcPts val="1000"/>
              </a:spcAft>
              <a:buNone/>
            </a:pPr>
            <a:r>
              <a:rPr lang="en"/>
              <a:t>Yapay zeka;</a:t>
            </a:r>
            <a:endParaRPr/>
          </a:p>
        </p:txBody>
      </p:sp>
      <p:sp>
        <p:nvSpPr>
          <p:cNvPr id="1036" name="Google Shape;1036;p117"/>
          <p:cNvSpPr/>
          <p:nvPr/>
        </p:nvSpPr>
        <p:spPr>
          <a:xfrm>
            <a:off x="790575" y="5319725"/>
            <a:ext cx="3516600" cy="27957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037" name="Google Shape;1037;p117"/>
          <p:cNvSpPr/>
          <p:nvPr/>
        </p:nvSpPr>
        <p:spPr>
          <a:xfrm>
            <a:off x="4500571" y="5319725"/>
            <a:ext cx="3516600" cy="27957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038" name="Google Shape;1038;p117"/>
          <p:cNvSpPr/>
          <p:nvPr/>
        </p:nvSpPr>
        <p:spPr>
          <a:xfrm>
            <a:off x="790575" y="5319725"/>
            <a:ext cx="39300" cy="27957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039" name="Google Shape;1039;p117"/>
          <p:cNvSpPr txBox="1">
            <a:spLocks noGrp="1"/>
          </p:cNvSpPr>
          <p:nvPr>
            <p:ph type="body" idx="1"/>
          </p:nvPr>
        </p:nvSpPr>
        <p:spPr>
          <a:xfrm>
            <a:off x="1157300" y="5667375"/>
            <a:ext cx="2913900" cy="2008800"/>
          </a:xfrm>
          <a:prstGeom prst="rect">
            <a:avLst/>
          </a:prstGeom>
        </p:spPr>
        <p:txBody>
          <a:bodyPr spcFirstLastPara="1" wrap="square" lIns="0" tIns="0" rIns="0" bIns="0" anchor="t" anchorCtr="0">
            <a:spAutoFit/>
          </a:bodyPr>
          <a:lstStyle/>
          <a:p>
            <a:pPr marL="0" lvl="0" indent="0" algn="l" rtl="0">
              <a:spcBef>
                <a:spcPts val="0"/>
              </a:spcBef>
              <a:spcAft>
                <a:spcPts val="1000"/>
              </a:spcAft>
              <a:buNone/>
            </a:pPr>
            <a:r>
              <a:rPr lang="en"/>
              <a:t>Normal şartlarda insan zekası gerektiren görevleri yerine getirmek üzere tasarlanan bilgisayar sistemleri veya makinelerdir.</a:t>
            </a:r>
            <a:endParaRPr/>
          </a:p>
        </p:txBody>
      </p:sp>
      <p:sp>
        <p:nvSpPr>
          <p:cNvPr id="1040" name="Google Shape;1040;p117"/>
          <p:cNvSpPr txBox="1">
            <a:spLocks noGrp="1"/>
          </p:cNvSpPr>
          <p:nvPr>
            <p:ph type="body" idx="1"/>
          </p:nvPr>
        </p:nvSpPr>
        <p:spPr>
          <a:xfrm>
            <a:off x="4874450" y="5667375"/>
            <a:ext cx="2967000" cy="2008800"/>
          </a:xfrm>
          <a:prstGeom prst="rect">
            <a:avLst/>
          </a:prstGeom>
        </p:spPr>
        <p:txBody>
          <a:bodyPr spcFirstLastPara="1" wrap="square" lIns="0" tIns="0" rIns="0" bIns="0" anchor="t" anchorCtr="0">
            <a:spAutoFit/>
          </a:bodyPr>
          <a:lstStyle/>
          <a:p>
            <a:pPr marL="0" lvl="0" indent="0" algn="l" rtl="0">
              <a:spcBef>
                <a:spcPts val="0"/>
              </a:spcBef>
              <a:spcAft>
                <a:spcPts val="1000"/>
              </a:spcAft>
              <a:buNone/>
            </a:pPr>
            <a:r>
              <a:rPr lang="en"/>
              <a:t>Bu görevler öğrenme, mantık yürütme, problem çözme, algılama, dili anlama, hatta bazı durumlarda yaratıcılığı da içerebilir.</a:t>
            </a:r>
            <a:endParaRPr/>
          </a:p>
        </p:txBody>
      </p:sp>
      <p:sp>
        <p:nvSpPr>
          <p:cNvPr id="1041" name="Google Shape;1041;p117"/>
          <p:cNvSpPr/>
          <p:nvPr/>
        </p:nvSpPr>
        <p:spPr>
          <a:xfrm>
            <a:off x="4500575" y="5319725"/>
            <a:ext cx="39300" cy="27957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043" name="Google Shape;1043;p117"/>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accent4"/>
                </a:solidFill>
                <a:latin typeface="Montserrat SemiBold"/>
                <a:ea typeface="Montserrat SemiBold"/>
                <a:cs typeface="Montserrat SemiBold"/>
                <a:sym typeface="Montserrat SemiBold"/>
              </a:rPr>
              <a:t>9</a:t>
            </a:fld>
            <a:endParaRPr sz="900" b="1" i="0" u="none" strike="noStrike" cap="none">
              <a:solidFill>
                <a:schemeClr val="accent4"/>
              </a:solidFill>
              <a:latin typeface="Montserrat SemiBold"/>
              <a:ea typeface="Montserrat SemiBold"/>
              <a:cs typeface="Montserrat SemiBold"/>
              <a:sym typeface="Montserrat SemiBold"/>
            </a:endParaRPr>
          </a:p>
        </p:txBody>
      </p:sp>
      <p:sp>
        <p:nvSpPr>
          <p:cNvPr id="1044" name="Google Shape;1044;p117"/>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Günlük yaşamınızda yapay zekayı (AI) anlamak</a:t>
            </a:r>
            <a:endParaRPr/>
          </a:p>
        </p:txBody>
      </p:sp>
      <p:sp>
        <p:nvSpPr>
          <p:cNvPr id="5" name="Google Shape;1013;p115">
            <a:extLst>
              <a:ext uri="{FF2B5EF4-FFF2-40B4-BE49-F238E27FC236}">
                <a16:creationId xmlns:a16="http://schemas.microsoft.com/office/drawing/2014/main" id="{130C1B28-DCF3-0483-F25C-517A58F3837A}"/>
              </a:ext>
            </a:extLst>
          </p:cNvPr>
          <p:cNvSpPr txBox="1">
            <a:spLocks noGrp="1"/>
          </p:cNvSpPr>
          <p:nvPr>
            <p:ph type="subTitle" idx="2"/>
          </p:nvPr>
        </p:nvSpPr>
        <p:spPr>
          <a:xfrm>
            <a:off x="429768" y="429768"/>
            <a:ext cx="4928700" cy="34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000" dirty="0"/>
              <a:t>YAPAY ZEKAYLA (AI) ETKİLEŞİM</a:t>
            </a:r>
            <a:endParaRPr sz="1000" dirty="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eta_v4">
  <a:themeElements>
    <a:clrScheme name="Simple Light">
      <a:dk1>
        <a:srgbClr val="1C2B33"/>
      </a:dk1>
      <a:lt1>
        <a:srgbClr val="283943"/>
      </a:lt1>
      <a:dk2>
        <a:srgbClr val="344854"/>
      </a:dk2>
      <a:lt2>
        <a:srgbClr val="67788A"/>
      </a:lt2>
      <a:accent1>
        <a:srgbClr val="A7B3BF"/>
      </a:accent1>
      <a:accent2>
        <a:srgbClr val="CBD2D9"/>
      </a:accent2>
      <a:accent3>
        <a:srgbClr val="F1F4F7"/>
      </a:accent3>
      <a:accent4>
        <a:srgbClr val="FFFFFF"/>
      </a:accent4>
      <a:accent5>
        <a:srgbClr val="000000"/>
      </a:accent5>
      <a:accent6>
        <a:srgbClr val="0064E0"/>
      </a:accent6>
      <a:hlink>
        <a:srgbClr val="0082F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324</TotalTime>
  <Words>13642</Words>
  <Application>Microsoft Macintosh PowerPoint</Application>
  <PresentationFormat>Custom</PresentationFormat>
  <Paragraphs>1341</Paragraphs>
  <Slides>59</Slides>
  <Notes>59</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59</vt:i4>
      </vt:variant>
    </vt:vector>
  </HeadingPairs>
  <TitlesOfParts>
    <vt:vector size="69" baseType="lpstr">
      <vt:lpstr>Montserrat SemiBold</vt:lpstr>
      <vt:lpstr>Inter</vt:lpstr>
      <vt:lpstr>Inter Light</vt:lpstr>
      <vt:lpstr>Optimistic Display</vt:lpstr>
      <vt:lpstr>Optimistic Text</vt:lpstr>
      <vt:lpstr>Optimistic Display Medium</vt:lpstr>
      <vt:lpstr>Arial</vt:lpstr>
      <vt:lpstr>Times New Roman</vt:lpstr>
      <vt:lpstr>Simple Light</vt:lpstr>
      <vt:lpstr>Meta_v4</vt:lpstr>
      <vt:lpstr>Günlük yaşamınızda yapay zekayı (AI) anlamak</vt:lpstr>
      <vt:lpstr>Genel Bakış</vt:lpstr>
      <vt:lpstr>Giriş</vt:lpstr>
      <vt:lpstr>Yapay zeka günlük yaşamınıza çoktan girdi</vt:lpstr>
      <vt:lpstr>Yapay Zekayla (AI) Etkileşim</vt:lpstr>
      <vt:lpstr>Yapay zekanın (AI) kısa tarihi</vt:lpstr>
      <vt:lpstr>1950’ler</vt:lpstr>
      <vt:lpstr>Yapay zeka (AI) nedir, nasıl çalışır?</vt:lpstr>
      <vt:lpstr>Yapay zeka (AI), bilgisayarların ve makinelerin normalde insan düşünmesi gerektiren şeyleri yapabilmelerini sağlayan teknolojidir.</vt:lpstr>
      <vt:lpstr>1. Adım</vt:lpstr>
      <vt:lpstr>Makine Öğrenmesi</vt:lpstr>
      <vt:lpstr>Yapay zeka (AI) okuryazarlığı yolculuğunuz başlıyor</vt:lpstr>
      <vt:lpstr>Yapay Zekayla (AI) Üretmek</vt:lpstr>
      <vt:lpstr>Günlük yaşamınızda yapay zekayı (AI) tespit edebilmek neden önemli?</vt:lpstr>
      <vt:lpstr>Yapay zekayla üretilen içerikler artık çok gerçekçi olabiliyor, işte bu yüzden risk büyük.</vt:lpstr>
      <vt:lpstr>Fotoğraf Görevi: Gerçek mi yapay zeka mı?</vt:lpstr>
      <vt:lpstr>Şu iki görsele bakın</vt:lpstr>
      <vt:lpstr>Hangi mesajı gerçek bir insan yazdı?</vt:lpstr>
      <vt:lpstr>Hangisi daha insansı? Daha yerel? Daha inanılır?</vt:lpstr>
      <vt:lpstr>Manipüle edilmiş içerikler: Yapay zekayla (AI) üretilen sahte sesler ve yüzler</vt:lpstr>
      <vt:lpstr>Manipüle edilmiş içerikler: Yapay zekayla (AI) üretilen sahte sesler ve yüzler</vt:lpstr>
      <vt:lpstr>Yapay Zekayı  (AI) Tasarlamak</vt:lpstr>
      <vt:lpstr>Sade bir dille: Yapay zeka (AI) aslında nedir?</vt:lpstr>
      <vt:lpstr>Yapay zeka (AI) size yardım ediyor - hem de her gün</vt:lpstr>
      <vt:lpstr>Üretken yapay zeka (AI): Bir şeyler üretebilen yapay zeka</vt:lpstr>
      <vt:lpstr>Verdiğiniz komuta uygun çıktılar üretir:</vt:lpstr>
      <vt:lpstr>Yapay zeka çok güçlü ama insan değil</vt:lpstr>
      <vt:lpstr>Yapay Zekayı (AI) Yönetmek</vt:lpstr>
      <vt:lpstr>Açık, net ve özgüvenli bir şekilde yazmak için yapay zekayı kullanın</vt:lpstr>
      <vt:lpstr>Meta AI ile metin oluşturmak</vt:lpstr>
      <vt:lpstr>Meta AI kullanarak profesyonel bir e-posta yazın. </vt:lpstr>
      <vt:lpstr>PowerPoint Presentation</vt:lpstr>
      <vt:lpstr>Yapay zekayla yaratıcılığınızı ateşleyin</vt:lpstr>
      <vt:lpstr>Meta AI ile görsel oluşturmak</vt:lpstr>
      <vt:lpstr>Meta AI kullanarak nasıl görsel oluşturulabileceğini görmek için bir canlı uygulama daha yapalım</vt:lpstr>
      <vt:lpstr>Meta AI ile video oluşturmak</vt:lpstr>
      <vt:lpstr>Meta AI gibi yapay zeka araçlarını kullanarak video oluşturabilirsiniz</vt:lpstr>
      <vt:lpstr>Daha hızlı ve verimli öğrenmek için yapay zekayı (AI) kullanın</vt:lpstr>
      <vt:lpstr>Meta AI doğrudan WhatsApp’ta nasıl kullanılır?</vt:lpstr>
      <vt:lpstr>Meta AI’ya doğrudan WhatsApp üzerinden erişerek yeni bilgiler edinebilir, tavsiye alabilir ve soru sorabilirsiniz.</vt:lpstr>
      <vt:lpstr>Yapay Zeka (AI) Güvenliği ve Koruma</vt:lpstr>
      <vt:lpstr>PowerPoint Presentation</vt:lpstr>
      <vt:lpstr>PowerPoint Presentation</vt:lpstr>
      <vt:lpstr>Yapay zeka çok güçlü ama insan değil</vt:lpstr>
      <vt:lpstr>İçinde bulunduğunuz topluluğun dijital muhafızı olun</vt:lpstr>
      <vt:lpstr>Yapay Zeka (AI) ve Geleceğiniz</vt:lpstr>
      <vt:lpstr>Yapay zeka tüm dünyada büyüyor</vt:lpstr>
      <vt:lpstr>Yapay zeka (AI) dünyasında hangi beceriler gerekli?</vt:lpstr>
      <vt:lpstr>Yapay zeka alanında kendinizi geliştirmek için kodlayıcı olmak zorunda değilsiniz.</vt:lpstr>
      <vt:lpstr>Kapanış ve bundan sonraki adımlar</vt:lpstr>
      <vt:lpstr>01</vt:lpstr>
      <vt:lpstr>01</vt:lpstr>
      <vt:lpstr>01</vt:lpstr>
      <vt:lpstr>01</vt:lpstr>
      <vt:lpstr>01</vt:lpstr>
      <vt:lpstr>01</vt:lpstr>
      <vt:lpstr>Hızlı Senaryo Kontrolü</vt:lpstr>
      <vt:lpstr>Pratik yapmaya devam edin. Merakınızı koruyun. Başkalarına yardım edin.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Ece Ogan</cp:lastModifiedBy>
  <cp:revision>10</cp:revision>
  <dcterms:modified xsi:type="dcterms:W3CDTF">2026-04-28T05:51:11Z</dcterms:modified>
</cp:coreProperties>
</file>